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7"/>
  </p:notesMasterIdLst>
  <p:sldIdLst>
    <p:sldId id="312" r:id="rId2"/>
    <p:sldId id="326" r:id="rId3"/>
    <p:sldId id="330" r:id="rId4"/>
    <p:sldId id="328" r:id="rId5"/>
    <p:sldId id="259" r:id="rId6"/>
    <p:sldId id="331" r:id="rId7"/>
    <p:sldId id="332" r:id="rId8"/>
    <p:sldId id="333" r:id="rId9"/>
    <p:sldId id="334" r:id="rId10"/>
    <p:sldId id="337" r:id="rId11"/>
    <p:sldId id="335" r:id="rId12"/>
    <p:sldId id="336" r:id="rId13"/>
    <p:sldId id="338" r:id="rId14"/>
    <p:sldId id="340" r:id="rId15"/>
    <p:sldId id="325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ndika" charset="0"/>
      <p:regular r:id="rId22"/>
      <p:bold r:id="rId23"/>
      <p:italic r:id="rId24"/>
      <p:boldItalic r:id="rId25"/>
    </p:embeddedFont>
    <p:embeddedFont>
      <p:font typeface="NSimSun" pitchFamily="49" charset="-122"/>
      <p:regular r:id="rId26"/>
    </p:embeddedFont>
    <p:embeddedFont>
      <p:font typeface="Ribeye" charset="0"/>
      <p:regular r:id="rId27"/>
    </p:embeddedFont>
    <p:embeddedFont>
      <p:font typeface="Bebas Neue" charset="0"/>
      <p:regular r:id="rId28"/>
    </p:embeddedFont>
    <p:embeddedFont>
      <p:font typeface="Palatino Linotype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80258EB-EDE4-445B-9D0C-2BC560708186}">
  <a:tblStyle styleId="{580258EB-EDE4-445B-9D0C-2BC5607081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>
      <p:cViewPr>
        <p:scale>
          <a:sx n="93" d="100"/>
          <a:sy n="93" d="100"/>
        </p:scale>
        <p:origin x="-520" y="-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075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" name="Google Shape;9000;g16c57162ae2_0_1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1" name="Google Shape;9001;g16c57162ae2_0_1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" name="Google Shape;9000;g16c57162ae2_0_1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1" name="Google Shape;9001;g16c57162ae2_0_1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" name="Google Shape;7797;g16968147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8" name="Google Shape;7798;g16968147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Google Shape;9258;g169681476eb_0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9" name="Google Shape;9259;g169681476eb_0_4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7" name="Google Shape;9647;g16c57162a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8" name="Google Shape;9648;g16c57162a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" name="Google Shape;8253;g169681476e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4" name="Google Shape;8254;g169681476e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" name="Google Shape;7797;g16968147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8" name="Google Shape;7798;g16968147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" name="Google Shape;7797;g16968147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8" name="Google Shape;7798;g16968147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452" name="Google Shape;452;p4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4"/>
          <p:cNvSpPr txBox="1">
            <a:spLocks noGrp="1"/>
          </p:cNvSpPr>
          <p:nvPr>
            <p:ph type="body" idx="1"/>
          </p:nvPr>
        </p:nvSpPr>
        <p:spPr>
          <a:xfrm>
            <a:off x="715100" y="1124700"/>
            <a:ext cx="77139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-6410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81626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02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0" name="Google Shape;6400;p36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6401" name="Google Shape;6401;p36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6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6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6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6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6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6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6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6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6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6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6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6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6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6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6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6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6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6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6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6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6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6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6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6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6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6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6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6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6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6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6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6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6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6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6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6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6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6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6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6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6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6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6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6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6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6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6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6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6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6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6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6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6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6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6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6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6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6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6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6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6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6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6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6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6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6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6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6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6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6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6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6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6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6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6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6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6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6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6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6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6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6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6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6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6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6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6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6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6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6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6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6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6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6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6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6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6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6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6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6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6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6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6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6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6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6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6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6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6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6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6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6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6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6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6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6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6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6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6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6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6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6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6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6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6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6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6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6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6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6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6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6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6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6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6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6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6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6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6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6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6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6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6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6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6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6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6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6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6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6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6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6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1" name="Google Shape;6581;p36"/>
          <p:cNvSpPr txBox="1">
            <a:spLocks noGrp="1"/>
          </p:cNvSpPr>
          <p:nvPr>
            <p:ph type="ctrTitle"/>
          </p:nvPr>
        </p:nvSpPr>
        <p:spPr>
          <a:xfrm flipH="1">
            <a:off x="4367149" y="535000"/>
            <a:ext cx="4056900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82" name="Google Shape;6582;p36"/>
          <p:cNvSpPr txBox="1">
            <a:spLocks noGrp="1"/>
          </p:cNvSpPr>
          <p:nvPr>
            <p:ph type="subTitle" idx="1"/>
          </p:nvPr>
        </p:nvSpPr>
        <p:spPr>
          <a:xfrm flipH="1">
            <a:off x="4362175" y="1570000"/>
            <a:ext cx="40665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83" name="Google Shape;6583;p36"/>
          <p:cNvSpPr txBox="1"/>
          <p:nvPr/>
        </p:nvSpPr>
        <p:spPr>
          <a:xfrm flipH="1">
            <a:off x="4362174" y="3841525"/>
            <a:ext cx="406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rPr>
              <a:t>CREDITS: This presentation template was created by </a:t>
            </a:r>
            <a:r>
              <a:rPr lang="en" sz="1000" b="1">
                <a:solidFill>
                  <a:schemeClr val="accent5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rPr>
              <a:t>, including icons by </a:t>
            </a:r>
            <a:r>
              <a:rPr lang="en" sz="1000" b="1">
                <a:solidFill>
                  <a:schemeClr val="accent5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rPr>
              <a:t> </a:t>
            </a:r>
            <a:r>
              <a:rPr lang="en" sz="1000"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rPr>
              <a:t>and infographics &amp; images by </a:t>
            </a:r>
            <a:r>
              <a:rPr lang="en" sz="1000" b="1">
                <a:solidFill>
                  <a:schemeClr val="accent5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accent5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6584" name="Google Shape;6584;p36"/>
          <p:cNvSpPr/>
          <p:nvPr/>
        </p:nvSpPr>
        <p:spPr>
          <a:xfrm>
            <a:off x="-46025" y="3560100"/>
            <a:ext cx="4256213" cy="1662268"/>
          </a:xfrm>
          <a:custGeom>
            <a:avLst/>
            <a:gdLst/>
            <a:ahLst/>
            <a:cxnLst/>
            <a:rect l="l" t="t" r="r" b="b"/>
            <a:pathLst>
              <a:path w="59615" h="25889" extrusionOk="0">
                <a:moveTo>
                  <a:pt x="5006" y="0"/>
                </a:moveTo>
                <a:cubicBezTo>
                  <a:pt x="3467" y="0"/>
                  <a:pt x="1797" y="194"/>
                  <a:pt x="0" y="655"/>
                </a:cubicBezTo>
                <a:lnTo>
                  <a:pt x="0" y="25888"/>
                </a:lnTo>
                <a:lnTo>
                  <a:pt x="59614" y="25888"/>
                </a:lnTo>
                <a:cubicBezTo>
                  <a:pt x="59614" y="25888"/>
                  <a:pt x="57042" y="13764"/>
                  <a:pt x="47509" y="13764"/>
                </a:cubicBezTo>
                <a:cubicBezTo>
                  <a:pt x="46214" y="13764"/>
                  <a:pt x="44792" y="13988"/>
                  <a:pt x="43230" y="14495"/>
                </a:cubicBezTo>
                <a:cubicBezTo>
                  <a:pt x="43230" y="14495"/>
                  <a:pt x="41790" y="7063"/>
                  <a:pt x="35155" y="7063"/>
                </a:cubicBezTo>
                <a:cubicBezTo>
                  <a:pt x="33713" y="7063"/>
                  <a:pt x="32027" y="7414"/>
                  <a:pt x="30056" y="8268"/>
                </a:cubicBezTo>
                <a:cubicBezTo>
                  <a:pt x="30056" y="8268"/>
                  <a:pt x="28942" y="4339"/>
                  <a:pt x="22971" y="4339"/>
                </a:cubicBezTo>
                <a:cubicBezTo>
                  <a:pt x="21456" y="4339"/>
                  <a:pt x="19630" y="4591"/>
                  <a:pt x="17430" y="5225"/>
                </a:cubicBezTo>
                <a:cubicBezTo>
                  <a:pt x="17430" y="5225"/>
                  <a:pt x="13002" y="0"/>
                  <a:pt x="5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6"/>
          <p:cNvSpPr/>
          <p:nvPr/>
        </p:nvSpPr>
        <p:spPr>
          <a:xfrm>
            <a:off x="-873824" y="-1053350"/>
            <a:ext cx="2445600" cy="2526300"/>
          </a:xfrm>
          <a:prstGeom prst="donut">
            <a:avLst>
              <a:gd name="adj" fmla="val 155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6"/>
          <p:cNvSpPr/>
          <p:nvPr/>
        </p:nvSpPr>
        <p:spPr>
          <a:xfrm>
            <a:off x="8315060" y="-7742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70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241" name="Google Shape;241;p3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3"/>
          <p:cNvSpPr txBox="1">
            <a:spLocks noGrp="1"/>
          </p:cNvSpPr>
          <p:nvPr>
            <p:ph type="title"/>
          </p:nvPr>
        </p:nvSpPr>
        <p:spPr>
          <a:xfrm>
            <a:off x="715100" y="2490375"/>
            <a:ext cx="3967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3"/>
          <p:cNvSpPr txBox="1">
            <a:spLocks noGrp="1"/>
          </p:cNvSpPr>
          <p:nvPr>
            <p:ph type="title" idx="2" hasCustomPrompt="1"/>
          </p:nvPr>
        </p:nvSpPr>
        <p:spPr>
          <a:xfrm>
            <a:off x="860326" y="1321187"/>
            <a:ext cx="13599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3" name="Google Shape;423;p3"/>
          <p:cNvSpPr txBox="1">
            <a:spLocks noGrp="1"/>
          </p:cNvSpPr>
          <p:nvPr>
            <p:ph type="subTitle" idx="1"/>
          </p:nvPr>
        </p:nvSpPr>
        <p:spPr>
          <a:xfrm>
            <a:off x="796197" y="3829466"/>
            <a:ext cx="3886200" cy="420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3"/>
          <p:cNvSpPr/>
          <p:nvPr/>
        </p:nvSpPr>
        <p:spPr>
          <a:xfrm rot="-4042098" flipH="1">
            <a:off x="1053989" y="274260"/>
            <a:ext cx="165294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3"/>
          <p:cNvGrpSpPr/>
          <p:nvPr/>
        </p:nvGrpSpPr>
        <p:grpSpPr>
          <a:xfrm flipH="1">
            <a:off x="5278193" y="3600105"/>
            <a:ext cx="1359912" cy="1056484"/>
            <a:chOff x="1812050" y="3722025"/>
            <a:chExt cx="1312276" cy="1019477"/>
          </a:xfrm>
        </p:grpSpPr>
        <p:grpSp>
          <p:nvGrpSpPr>
            <p:cNvPr id="426" name="Google Shape;426;p3"/>
            <p:cNvGrpSpPr/>
            <p:nvPr/>
          </p:nvGrpSpPr>
          <p:grpSpPr>
            <a:xfrm>
              <a:off x="1898934" y="3904624"/>
              <a:ext cx="960592" cy="796047"/>
              <a:chOff x="1898934" y="3904624"/>
              <a:chExt cx="960592" cy="796047"/>
            </a:xfrm>
          </p:grpSpPr>
          <p:sp>
            <p:nvSpPr>
              <p:cNvPr id="427" name="Google Shape;427;p3"/>
              <p:cNvSpPr/>
              <p:nvPr/>
            </p:nvSpPr>
            <p:spPr>
              <a:xfrm>
                <a:off x="2325240" y="4383702"/>
                <a:ext cx="534287" cy="244958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6851" extrusionOk="0">
                    <a:moveTo>
                      <a:pt x="8384" y="0"/>
                    </a:moveTo>
                    <a:cubicBezTo>
                      <a:pt x="4792" y="0"/>
                      <a:pt x="837" y="3062"/>
                      <a:pt x="837" y="3062"/>
                    </a:cubicBezTo>
                    <a:lnTo>
                      <a:pt x="0" y="4348"/>
                    </a:lnTo>
                    <a:cubicBezTo>
                      <a:pt x="0" y="4348"/>
                      <a:pt x="3617" y="6017"/>
                      <a:pt x="7786" y="6748"/>
                    </a:cubicBezTo>
                    <a:cubicBezTo>
                      <a:pt x="8185" y="6818"/>
                      <a:pt x="8577" y="6851"/>
                      <a:pt x="8956" y="6851"/>
                    </a:cubicBezTo>
                    <a:cubicBezTo>
                      <a:pt x="12532" y="6851"/>
                      <a:pt x="14943" y="3891"/>
                      <a:pt x="11440" y="1024"/>
                    </a:cubicBezTo>
                    <a:cubicBezTo>
                      <a:pt x="10536" y="284"/>
                      <a:pt x="9477" y="0"/>
                      <a:pt x="8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344440" y="4506270"/>
                <a:ext cx="335239" cy="15339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429" extrusionOk="0">
                    <a:moveTo>
                      <a:pt x="6186" y="1"/>
                    </a:moveTo>
                    <a:cubicBezTo>
                      <a:pt x="5688" y="1"/>
                      <a:pt x="5189" y="17"/>
                      <a:pt x="4691" y="19"/>
                    </a:cubicBezTo>
                    <a:lnTo>
                      <a:pt x="2346" y="37"/>
                    </a:lnTo>
                    <a:lnTo>
                      <a:pt x="1" y="74"/>
                    </a:lnTo>
                    <a:lnTo>
                      <a:pt x="0" y="115"/>
                    </a:lnTo>
                    <a:lnTo>
                      <a:pt x="2342" y="238"/>
                    </a:lnTo>
                    <a:lnTo>
                      <a:pt x="4685" y="342"/>
                    </a:lnTo>
                    <a:cubicBezTo>
                      <a:pt x="5387" y="371"/>
                      <a:pt x="6088" y="428"/>
                      <a:pt x="6790" y="428"/>
                    </a:cubicBezTo>
                    <a:cubicBezTo>
                      <a:pt x="6869" y="428"/>
                      <a:pt x="6948" y="428"/>
                      <a:pt x="7027" y="426"/>
                    </a:cubicBezTo>
                    <a:cubicBezTo>
                      <a:pt x="7809" y="414"/>
                      <a:pt x="8591" y="384"/>
                      <a:pt x="9375" y="288"/>
                    </a:cubicBezTo>
                    <a:lnTo>
                      <a:pt x="9376" y="247"/>
                    </a:lnTo>
                    <a:cubicBezTo>
                      <a:pt x="8596" y="122"/>
                      <a:pt x="7816" y="64"/>
                      <a:pt x="7035" y="22"/>
                    </a:cubicBezTo>
                    <a:cubicBezTo>
                      <a:pt x="6753" y="6"/>
                      <a:pt x="6469" y="1"/>
                      <a:pt x="61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9" name="Google Shape;429;p3"/>
              <p:cNvGrpSpPr/>
              <p:nvPr/>
            </p:nvGrpSpPr>
            <p:grpSpPr>
              <a:xfrm>
                <a:off x="1898934" y="3904624"/>
                <a:ext cx="898343" cy="796047"/>
                <a:chOff x="1898934" y="3904624"/>
                <a:chExt cx="898343" cy="796047"/>
              </a:xfrm>
            </p:grpSpPr>
            <p:sp>
              <p:nvSpPr>
                <p:cNvPr id="430" name="Google Shape;430;p3"/>
                <p:cNvSpPr/>
                <p:nvPr/>
              </p:nvSpPr>
              <p:spPr>
                <a:xfrm>
                  <a:off x="1898934" y="4138747"/>
                  <a:ext cx="452301" cy="53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0" h="15096" extrusionOk="0">
                      <a:moveTo>
                        <a:pt x="4360" y="0"/>
                      </a:moveTo>
                      <a:cubicBezTo>
                        <a:pt x="672" y="0"/>
                        <a:pt x="1" y="4521"/>
                        <a:pt x="2756" y="7985"/>
                      </a:cubicBezTo>
                      <a:cubicBezTo>
                        <a:pt x="6048" y="12124"/>
                        <a:pt x="10038" y="15096"/>
                        <a:pt x="10038" y="15096"/>
                      </a:cubicBezTo>
                      <a:lnTo>
                        <a:pt x="10950" y="13410"/>
                      </a:lnTo>
                      <a:cubicBezTo>
                        <a:pt x="10950" y="13410"/>
                        <a:pt x="12649" y="2915"/>
                        <a:pt x="6856" y="557"/>
                      </a:cubicBezTo>
                      <a:cubicBezTo>
                        <a:pt x="5912" y="172"/>
                        <a:pt x="5078" y="0"/>
                        <a:pt x="4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"/>
                <p:cNvSpPr/>
                <p:nvPr/>
              </p:nvSpPr>
              <p:spPr>
                <a:xfrm>
                  <a:off x="2071201" y="4275294"/>
                  <a:ext cx="208273" cy="36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5" h="10205" extrusionOk="0">
                      <a:moveTo>
                        <a:pt x="36" y="0"/>
                      </a:moveTo>
                      <a:lnTo>
                        <a:pt x="0" y="20"/>
                      </a:lnTo>
                      <a:cubicBezTo>
                        <a:pt x="387" y="924"/>
                        <a:pt x="831" y="1794"/>
                        <a:pt x="1290" y="2656"/>
                      </a:cubicBezTo>
                      <a:cubicBezTo>
                        <a:pt x="1747" y="3519"/>
                        <a:pt x="2274" y="4342"/>
                        <a:pt x="2772" y="5182"/>
                      </a:cubicBezTo>
                      <a:lnTo>
                        <a:pt x="4272" y="7698"/>
                      </a:lnTo>
                      <a:lnTo>
                        <a:pt x="5789" y="10204"/>
                      </a:lnTo>
                      <a:lnTo>
                        <a:pt x="5824" y="10185"/>
                      </a:lnTo>
                      <a:lnTo>
                        <a:pt x="4447" y="7598"/>
                      </a:lnTo>
                      <a:lnTo>
                        <a:pt x="3053" y="5022"/>
                      </a:lnTo>
                      <a:cubicBezTo>
                        <a:pt x="2587" y="4165"/>
                        <a:pt x="2149" y="3290"/>
                        <a:pt x="1641" y="2457"/>
                      </a:cubicBezTo>
                      <a:cubicBezTo>
                        <a:pt x="1135" y="1621"/>
                        <a:pt x="615" y="793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"/>
                <p:cNvSpPr/>
                <p:nvPr/>
              </p:nvSpPr>
              <p:spPr>
                <a:xfrm>
                  <a:off x="2245399" y="4192236"/>
                  <a:ext cx="276100" cy="50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2" h="14220" extrusionOk="0">
                      <a:moveTo>
                        <a:pt x="7686" y="0"/>
                      </a:moveTo>
                      <a:cubicBezTo>
                        <a:pt x="7499" y="282"/>
                        <a:pt x="7324" y="569"/>
                        <a:pt x="7142" y="854"/>
                      </a:cubicBezTo>
                      <a:lnTo>
                        <a:pt x="6620" y="1718"/>
                      </a:lnTo>
                      <a:cubicBezTo>
                        <a:pt x="6271" y="2294"/>
                        <a:pt x="5938" y="2879"/>
                        <a:pt x="5605" y="3464"/>
                      </a:cubicBezTo>
                      <a:cubicBezTo>
                        <a:pt x="4941" y="4634"/>
                        <a:pt x="4340" y="5839"/>
                        <a:pt x="3719" y="7033"/>
                      </a:cubicBezTo>
                      <a:lnTo>
                        <a:pt x="1851" y="10612"/>
                      </a:lnTo>
                      <a:lnTo>
                        <a:pt x="1" y="14200"/>
                      </a:lnTo>
                      <a:lnTo>
                        <a:pt x="36" y="14220"/>
                      </a:lnTo>
                      <a:lnTo>
                        <a:pt x="2029" y="10708"/>
                      </a:lnTo>
                      <a:lnTo>
                        <a:pt x="4004" y="7186"/>
                      </a:lnTo>
                      <a:cubicBezTo>
                        <a:pt x="4663" y="6014"/>
                        <a:pt x="5343" y="4852"/>
                        <a:pt x="5961" y="3656"/>
                      </a:cubicBezTo>
                      <a:cubicBezTo>
                        <a:pt x="6268" y="3057"/>
                        <a:pt x="6575" y="2459"/>
                        <a:pt x="6867" y="1852"/>
                      </a:cubicBezTo>
                      <a:lnTo>
                        <a:pt x="7305" y="941"/>
                      </a:lnTo>
                      <a:cubicBezTo>
                        <a:pt x="7443" y="634"/>
                        <a:pt x="7589" y="330"/>
                        <a:pt x="7722" y="19"/>
                      </a:cubicBezTo>
                      <a:lnTo>
                        <a:pt x="768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33" name="Google Shape;433;p3"/>
                <p:cNvGrpSpPr/>
                <p:nvPr/>
              </p:nvGrpSpPr>
              <p:grpSpPr>
                <a:xfrm>
                  <a:off x="2198310" y="3904624"/>
                  <a:ext cx="598968" cy="519234"/>
                  <a:chOff x="2198310" y="3904624"/>
                  <a:chExt cx="598968" cy="519234"/>
                </a:xfrm>
              </p:grpSpPr>
              <p:sp>
                <p:nvSpPr>
                  <p:cNvPr id="434" name="Google Shape;434;p3"/>
                  <p:cNvSpPr/>
                  <p:nvPr/>
                </p:nvSpPr>
                <p:spPr>
                  <a:xfrm>
                    <a:off x="2198310" y="3904624"/>
                    <a:ext cx="598968" cy="519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52" h="14522" extrusionOk="0">
                        <a:moveTo>
                          <a:pt x="11270" y="1"/>
                        </a:moveTo>
                        <a:cubicBezTo>
                          <a:pt x="9605" y="1"/>
                          <a:pt x="7972" y="1971"/>
                          <a:pt x="7851" y="5182"/>
                        </a:cubicBezTo>
                        <a:cubicBezTo>
                          <a:pt x="7851" y="5182"/>
                          <a:pt x="6737" y="1607"/>
                          <a:pt x="4374" y="1607"/>
                        </a:cubicBezTo>
                        <a:cubicBezTo>
                          <a:pt x="4007" y="1607"/>
                          <a:pt x="3610" y="1693"/>
                          <a:pt x="3182" y="1893"/>
                        </a:cubicBezTo>
                        <a:cubicBezTo>
                          <a:pt x="0" y="3375"/>
                          <a:pt x="549" y="7765"/>
                          <a:pt x="1923" y="8577"/>
                        </a:cubicBezTo>
                        <a:cubicBezTo>
                          <a:pt x="2321" y="8812"/>
                          <a:pt x="2813" y="8895"/>
                          <a:pt x="3313" y="8895"/>
                        </a:cubicBezTo>
                        <a:cubicBezTo>
                          <a:pt x="3676" y="8895"/>
                          <a:pt x="4042" y="8851"/>
                          <a:pt x="4379" y="8789"/>
                        </a:cubicBezTo>
                        <a:lnTo>
                          <a:pt x="4379" y="8789"/>
                        </a:lnTo>
                        <a:cubicBezTo>
                          <a:pt x="3674" y="9136"/>
                          <a:pt x="2979" y="9778"/>
                          <a:pt x="3011" y="10963"/>
                        </a:cubicBezTo>
                        <a:cubicBezTo>
                          <a:pt x="3065" y="12887"/>
                          <a:pt x="5577" y="14522"/>
                          <a:pt x="7395" y="14522"/>
                        </a:cubicBezTo>
                        <a:cubicBezTo>
                          <a:pt x="7823" y="14522"/>
                          <a:pt x="8213" y="14431"/>
                          <a:pt x="8523" y="14232"/>
                        </a:cubicBezTo>
                        <a:cubicBezTo>
                          <a:pt x="10146" y="13188"/>
                          <a:pt x="9315" y="10515"/>
                          <a:pt x="9314" y="10511"/>
                        </a:cubicBezTo>
                        <a:lnTo>
                          <a:pt x="9314" y="10511"/>
                        </a:lnTo>
                        <a:cubicBezTo>
                          <a:pt x="9315" y="10515"/>
                          <a:pt x="10042" y="12828"/>
                          <a:pt x="12167" y="13189"/>
                        </a:cubicBezTo>
                        <a:cubicBezTo>
                          <a:pt x="12266" y="13206"/>
                          <a:pt x="12365" y="13214"/>
                          <a:pt x="12465" y="13214"/>
                        </a:cubicBezTo>
                        <a:cubicBezTo>
                          <a:pt x="14519" y="13214"/>
                          <a:pt x="16752" y="9799"/>
                          <a:pt x="15634" y="7718"/>
                        </a:cubicBezTo>
                        <a:cubicBezTo>
                          <a:pt x="15179" y="6873"/>
                          <a:pt x="14416" y="6614"/>
                          <a:pt x="13652" y="6614"/>
                        </a:cubicBezTo>
                        <a:cubicBezTo>
                          <a:pt x="12444" y="6614"/>
                          <a:pt x="11235" y="7260"/>
                          <a:pt x="11235" y="7260"/>
                        </a:cubicBezTo>
                        <a:cubicBezTo>
                          <a:pt x="11235" y="7260"/>
                          <a:pt x="15575" y="4664"/>
                          <a:pt x="13574" y="1514"/>
                        </a:cubicBezTo>
                        <a:cubicBezTo>
                          <a:pt x="12915" y="476"/>
                          <a:pt x="12089" y="1"/>
                          <a:pt x="1127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" name="Google Shape;435;p3"/>
                  <p:cNvSpPr/>
                  <p:nvPr/>
                </p:nvSpPr>
                <p:spPr>
                  <a:xfrm>
                    <a:off x="2426640" y="4125482"/>
                    <a:ext cx="134796" cy="113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3188" extrusionOk="0">
                        <a:moveTo>
                          <a:pt x="1674" y="1"/>
                        </a:moveTo>
                        <a:cubicBezTo>
                          <a:pt x="1483" y="1"/>
                          <a:pt x="1293" y="26"/>
                          <a:pt x="1111" y="80"/>
                        </a:cubicBezTo>
                        <a:lnTo>
                          <a:pt x="1111" y="79"/>
                        </a:lnTo>
                        <a:cubicBezTo>
                          <a:pt x="701" y="195"/>
                          <a:pt x="324" y="473"/>
                          <a:pt x="167" y="872"/>
                        </a:cubicBezTo>
                        <a:cubicBezTo>
                          <a:pt x="249" y="678"/>
                          <a:pt x="386" y="508"/>
                          <a:pt x="553" y="382"/>
                        </a:cubicBezTo>
                        <a:cubicBezTo>
                          <a:pt x="722" y="256"/>
                          <a:pt x="921" y="177"/>
                          <a:pt x="1124" y="135"/>
                        </a:cubicBezTo>
                        <a:cubicBezTo>
                          <a:pt x="1234" y="113"/>
                          <a:pt x="1346" y="102"/>
                          <a:pt x="1457" y="102"/>
                        </a:cubicBezTo>
                        <a:cubicBezTo>
                          <a:pt x="1758" y="102"/>
                          <a:pt x="2056" y="179"/>
                          <a:pt x="2321" y="307"/>
                        </a:cubicBezTo>
                        <a:cubicBezTo>
                          <a:pt x="2683" y="487"/>
                          <a:pt x="2989" y="764"/>
                          <a:pt x="3175" y="1096"/>
                        </a:cubicBezTo>
                        <a:cubicBezTo>
                          <a:pt x="3361" y="1426"/>
                          <a:pt x="3418" y="1816"/>
                          <a:pt x="3281" y="2140"/>
                        </a:cubicBezTo>
                        <a:cubicBezTo>
                          <a:pt x="3153" y="2468"/>
                          <a:pt x="2841" y="2707"/>
                          <a:pt x="2476" y="2813"/>
                        </a:cubicBezTo>
                        <a:cubicBezTo>
                          <a:pt x="2312" y="2862"/>
                          <a:pt x="2139" y="2886"/>
                          <a:pt x="1962" y="2886"/>
                        </a:cubicBezTo>
                        <a:cubicBezTo>
                          <a:pt x="1746" y="2886"/>
                          <a:pt x="1526" y="2850"/>
                          <a:pt x="1313" y="2782"/>
                        </a:cubicBezTo>
                        <a:cubicBezTo>
                          <a:pt x="931" y="2655"/>
                          <a:pt x="573" y="2414"/>
                          <a:pt x="336" y="2069"/>
                        </a:cubicBezTo>
                        <a:cubicBezTo>
                          <a:pt x="221" y="1897"/>
                          <a:pt x="134" y="1701"/>
                          <a:pt x="102" y="1494"/>
                        </a:cubicBezTo>
                        <a:lnTo>
                          <a:pt x="102" y="1493"/>
                        </a:lnTo>
                        <a:cubicBezTo>
                          <a:pt x="69" y="1286"/>
                          <a:pt x="90" y="1069"/>
                          <a:pt x="167" y="872"/>
                        </a:cubicBezTo>
                        <a:lnTo>
                          <a:pt x="167" y="872"/>
                        </a:lnTo>
                        <a:cubicBezTo>
                          <a:pt x="1" y="1266"/>
                          <a:pt x="76" y="1729"/>
                          <a:pt x="288" y="2098"/>
                        </a:cubicBezTo>
                        <a:cubicBezTo>
                          <a:pt x="500" y="2473"/>
                          <a:pt x="841" y="2774"/>
                          <a:pt x="1237" y="2968"/>
                        </a:cubicBezTo>
                        <a:cubicBezTo>
                          <a:pt x="1526" y="3105"/>
                          <a:pt x="1849" y="3187"/>
                          <a:pt x="2178" y="3187"/>
                        </a:cubicBezTo>
                        <a:cubicBezTo>
                          <a:pt x="2305" y="3187"/>
                          <a:pt x="2432" y="3175"/>
                          <a:pt x="2559" y="3150"/>
                        </a:cubicBezTo>
                        <a:cubicBezTo>
                          <a:pt x="2787" y="3101"/>
                          <a:pt x="3011" y="3011"/>
                          <a:pt x="3206" y="2865"/>
                        </a:cubicBezTo>
                        <a:cubicBezTo>
                          <a:pt x="3398" y="2720"/>
                          <a:pt x="3559" y="2521"/>
                          <a:pt x="3655" y="2292"/>
                        </a:cubicBezTo>
                        <a:cubicBezTo>
                          <a:pt x="3747" y="2062"/>
                          <a:pt x="3770" y="1806"/>
                          <a:pt x="3734" y="1567"/>
                        </a:cubicBezTo>
                        <a:cubicBezTo>
                          <a:pt x="3698" y="1328"/>
                          <a:pt x="3598" y="1106"/>
                          <a:pt x="3471" y="912"/>
                        </a:cubicBezTo>
                        <a:cubicBezTo>
                          <a:pt x="3208" y="526"/>
                          <a:pt x="2815" y="261"/>
                          <a:pt x="2397" y="119"/>
                        </a:cubicBezTo>
                        <a:cubicBezTo>
                          <a:pt x="2162" y="42"/>
                          <a:pt x="1917" y="1"/>
                          <a:pt x="167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36" name="Google Shape;436;p3"/>
            <p:cNvGrpSpPr/>
            <p:nvPr/>
          </p:nvGrpSpPr>
          <p:grpSpPr>
            <a:xfrm>
              <a:off x="2331318" y="4299428"/>
              <a:ext cx="793008" cy="442073"/>
              <a:chOff x="2331318" y="4299428"/>
              <a:chExt cx="793008" cy="442073"/>
            </a:xfrm>
          </p:grpSpPr>
          <p:sp>
            <p:nvSpPr>
              <p:cNvPr id="437" name="Google Shape;437;p3"/>
              <p:cNvSpPr/>
              <p:nvPr/>
            </p:nvSpPr>
            <p:spPr>
              <a:xfrm>
                <a:off x="2331318" y="4502980"/>
                <a:ext cx="567360" cy="238522"/>
              </a:xfrm>
              <a:custGeom>
                <a:avLst/>
                <a:gdLst/>
                <a:ahLst/>
                <a:cxnLst/>
                <a:rect l="l" t="t" r="r" b="b"/>
                <a:pathLst>
                  <a:path w="15868" h="6671" extrusionOk="0">
                    <a:moveTo>
                      <a:pt x="15852" y="1"/>
                    </a:moveTo>
                    <a:cubicBezTo>
                      <a:pt x="15509" y="110"/>
                      <a:pt x="15173" y="234"/>
                      <a:pt x="14833" y="349"/>
                    </a:cubicBezTo>
                    <a:lnTo>
                      <a:pt x="13824" y="718"/>
                    </a:lnTo>
                    <a:cubicBezTo>
                      <a:pt x="13151" y="966"/>
                      <a:pt x="12485" y="1228"/>
                      <a:pt x="11818" y="1491"/>
                    </a:cubicBezTo>
                    <a:cubicBezTo>
                      <a:pt x="10487" y="2019"/>
                      <a:pt x="9184" y="2613"/>
                      <a:pt x="7872" y="3186"/>
                    </a:cubicBezTo>
                    <a:lnTo>
                      <a:pt x="3933" y="4901"/>
                    </a:lnTo>
                    <a:lnTo>
                      <a:pt x="1" y="6633"/>
                    </a:lnTo>
                    <a:lnTo>
                      <a:pt x="16" y="6671"/>
                    </a:lnTo>
                    <a:lnTo>
                      <a:pt x="4010" y="5087"/>
                    </a:lnTo>
                    <a:lnTo>
                      <a:pt x="7996" y="3484"/>
                    </a:lnTo>
                    <a:cubicBezTo>
                      <a:pt x="9325" y="2953"/>
                      <a:pt x="10664" y="2441"/>
                      <a:pt x="11975" y="1864"/>
                    </a:cubicBezTo>
                    <a:cubicBezTo>
                      <a:pt x="12629" y="1574"/>
                      <a:pt x="13284" y="1284"/>
                      <a:pt x="13932" y="979"/>
                    </a:cubicBezTo>
                    <a:lnTo>
                      <a:pt x="14904" y="519"/>
                    </a:lnTo>
                    <a:cubicBezTo>
                      <a:pt x="15225" y="358"/>
                      <a:pt x="15549" y="204"/>
                      <a:pt x="15868" y="38"/>
                    </a:cubicBezTo>
                    <a:lnTo>
                      <a:pt x="158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775286" y="4299428"/>
                <a:ext cx="349040" cy="309138"/>
              </a:xfrm>
              <a:custGeom>
                <a:avLst/>
                <a:gdLst/>
                <a:ahLst/>
                <a:cxnLst/>
                <a:rect l="l" t="t" r="r" b="b"/>
                <a:pathLst>
                  <a:path w="9762" h="8646" extrusionOk="0">
                    <a:moveTo>
                      <a:pt x="2973" y="1"/>
                    </a:moveTo>
                    <a:cubicBezTo>
                      <a:pt x="2865" y="1"/>
                      <a:pt x="2751" y="10"/>
                      <a:pt x="2631" y="30"/>
                    </a:cubicBezTo>
                    <a:cubicBezTo>
                      <a:pt x="417" y="397"/>
                      <a:pt x="0" y="3195"/>
                      <a:pt x="707" y="3931"/>
                    </a:cubicBezTo>
                    <a:cubicBezTo>
                      <a:pt x="1061" y="4299"/>
                      <a:pt x="1667" y="4437"/>
                      <a:pt x="2185" y="4484"/>
                    </a:cubicBezTo>
                    <a:lnTo>
                      <a:pt x="2185" y="4484"/>
                    </a:lnTo>
                    <a:cubicBezTo>
                      <a:pt x="1690" y="4576"/>
                      <a:pt x="1151" y="4852"/>
                      <a:pt x="968" y="5588"/>
                    </a:cubicBezTo>
                    <a:cubicBezTo>
                      <a:pt x="632" y="6936"/>
                      <a:pt x="2288" y="8595"/>
                      <a:pt x="3476" y="8595"/>
                    </a:cubicBezTo>
                    <a:cubicBezTo>
                      <a:pt x="3589" y="8595"/>
                      <a:pt x="3698" y="8580"/>
                      <a:pt x="3800" y="8548"/>
                    </a:cubicBezTo>
                    <a:cubicBezTo>
                      <a:pt x="4980" y="8184"/>
                      <a:pt x="4927" y="6396"/>
                      <a:pt x="4927" y="6393"/>
                    </a:cubicBezTo>
                    <a:lnTo>
                      <a:pt x="4927" y="6393"/>
                    </a:lnTo>
                    <a:cubicBezTo>
                      <a:pt x="4927" y="6396"/>
                      <a:pt x="4978" y="7946"/>
                      <a:pt x="6225" y="8533"/>
                    </a:cubicBezTo>
                    <a:cubicBezTo>
                      <a:pt x="6389" y="8610"/>
                      <a:pt x="6570" y="8646"/>
                      <a:pt x="6759" y="8646"/>
                    </a:cubicBezTo>
                    <a:cubicBezTo>
                      <a:pt x="8002" y="8646"/>
                      <a:pt x="9602" y="7101"/>
                      <a:pt x="9300" y="5758"/>
                    </a:cubicBezTo>
                    <a:cubicBezTo>
                      <a:pt x="9090" y="4825"/>
                      <a:pt x="8173" y="4640"/>
                      <a:pt x="7480" y="4640"/>
                    </a:cubicBezTo>
                    <a:cubicBezTo>
                      <a:pt x="7079" y="4640"/>
                      <a:pt x="6753" y="4702"/>
                      <a:pt x="6683" y="4716"/>
                    </a:cubicBezTo>
                    <a:lnTo>
                      <a:pt x="6683" y="4716"/>
                    </a:lnTo>
                    <a:cubicBezTo>
                      <a:pt x="6908" y="4651"/>
                      <a:pt x="9761" y="3777"/>
                      <a:pt x="9098" y="1582"/>
                    </a:cubicBezTo>
                    <a:cubicBezTo>
                      <a:pt x="8815" y="649"/>
                      <a:pt x="8225" y="204"/>
                      <a:pt x="7562" y="204"/>
                    </a:cubicBezTo>
                    <a:cubicBezTo>
                      <a:pt x="6604" y="204"/>
                      <a:pt x="5494" y="1134"/>
                      <a:pt x="4941" y="2858"/>
                    </a:cubicBezTo>
                    <a:cubicBezTo>
                      <a:pt x="4941" y="2858"/>
                      <a:pt x="4856" y="1"/>
                      <a:pt x="29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904433" y="4422711"/>
                <a:ext cx="84990" cy="7934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219" extrusionOk="0">
                    <a:moveTo>
                      <a:pt x="831" y="53"/>
                    </a:moveTo>
                    <a:cubicBezTo>
                      <a:pt x="863" y="53"/>
                      <a:pt x="895" y="55"/>
                      <a:pt x="926" y="58"/>
                    </a:cubicBezTo>
                    <a:cubicBezTo>
                      <a:pt x="1189" y="84"/>
                      <a:pt x="1430" y="214"/>
                      <a:pt x="1611" y="388"/>
                    </a:cubicBezTo>
                    <a:cubicBezTo>
                      <a:pt x="1792" y="566"/>
                      <a:pt x="1917" y="786"/>
                      <a:pt x="1964" y="1010"/>
                    </a:cubicBezTo>
                    <a:cubicBezTo>
                      <a:pt x="2013" y="1235"/>
                      <a:pt x="1972" y="1454"/>
                      <a:pt x="1853" y="1609"/>
                    </a:cubicBezTo>
                    <a:cubicBezTo>
                      <a:pt x="1732" y="1764"/>
                      <a:pt x="1530" y="1859"/>
                      <a:pt x="1300" y="1868"/>
                    </a:cubicBezTo>
                    <a:cubicBezTo>
                      <a:pt x="1284" y="1869"/>
                      <a:pt x="1267" y="1869"/>
                      <a:pt x="1250" y="1869"/>
                    </a:cubicBezTo>
                    <a:cubicBezTo>
                      <a:pt x="1036" y="1869"/>
                      <a:pt x="810" y="1803"/>
                      <a:pt x="610" y="1683"/>
                    </a:cubicBezTo>
                    <a:cubicBezTo>
                      <a:pt x="395" y="1550"/>
                      <a:pt x="210" y="1350"/>
                      <a:pt x="118" y="1101"/>
                    </a:cubicBezTo>
                    <a:cubicBezTo>
                      <a:pt x="26" y="857"/>
                      <a:pt x="39" y="555"/>
                      <a:pt x="210" y="338"/>
                    </a:cubicBezTo>
                    <a:cubicBezTo>
                      <a:pt x="356" y="145"/>
                      <a:pt x="598" y="53"/>
                      <a:pt x="831" y="53"/>
                    </a:cubicBezTo>
                    <a:close/>
                    <a:moveTo>
                      <a:pt x="970" y="0"/>
                    </a:moveTo>
                    <a:cubicBezTo>
                      <a:pt x="956" y="0"/>
                      <a:pt x="942" y="1"/>
                      <a:pt x="928" y="1"/>
                    </a:cubicBezTo>
                    <a:lnTo>
                      <a:pt x="927" y="1"/>
                    </a:lnTo>
                    <a:cubicBezTo>
                      <a:pt x="650" y="7"/>
                      <a:pt x="376" y="123"/>
                      <a:pt x="209" y="338"/>
                    </a:cubicBezTo>
                    <a:cubicBezTo>
                      <a:pt x="43" y="554"/>
                      <a:pt x="0" y="848"/>
                      <a:pt x="64" y="1117"/>
                    </a:cubicBezTo>
                    <a:cubicBezTo>
                      <a:pt x="124" y="1388"/>
                      <a:pt x="277" y="1642"/>
                      <a:pt x="486" y="1842"/>
                    </a:cubicBezTo>
                    <a:cubicBezTo>
                      <a:pt x="698" y="2039"/>
                      <a:pt x="976" y="2186"/>
                      <a:pt x="1290" y="2215"/>
                    </a:cubicBezTo>
                    <a:cubicBezTo>
                      <a:pt x="1322" y="2217"/>
                      <a:pt x="1354" y="2218"/>
                      <a:pt x="1387" y="2218"/>
                    </a:cubicBezTo>
                    <a:cubicBezTo>
                      <a:pt x="1513" y="2218"/>
                      <a:pt x="1642" y="2200"/>
                      <a:pt x="1766" y="2153"/>
                    </a:cubicBezTo>
                    <a:cubicBezTo>
                      <a:pt x="1921" y="2095"/>
                      <a:pt x="2066" y="1992"/>
                      <a:pt x="2172" y="1857"/>
                    </a:cubicBezTo>
                    <a:cubicBezTo>
                      <a:pt x="2276" y="1721"/>
                      <a:pt x="2341" y="1554"/>
                      <a:pt x="2357" y="1389"/>
                    </a:cubicBezTo>
                    <a:cubicBezTo>
                      <a:pt x="2376" y="1223"/>
                      <a:pt x="2348" y="1060"/>
                      <a:pt x="2298" y="913"/>
                    </a:cubicBezTo>
                    <a:cubicBezTo>
                      <a:pt x="2192" y="617"/>
                      <a:pt x="1979" y="383"/>
                      <a:pt x="1735" y="229"/>
                    </a:cubicBezTo>
                    <a:cubicBezTo>
                      <a:pt x="1502" y="83"/>
                      <a:pt x="1234" y="0"/>
                      <a:pt x="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3"/>
            <p:cNvGrpSpPr/>
            <p:nvPr/>
          </p:nvGrpSpPr>
          <p:grpSpPr>
            <a:xfrm>
              <a:off x="1812050" y="3722025"/>
              <a:ext cx="411540" cy="959770"/>
              <a:chOff x="1812050" y="3722025"/>
              <a:chExt cx="411540" cy="959770"/>
            </a:xfrm>
          </p:grpSpPr>
          <p:sp>
            <p:nvSpPr>
              <p:cNvPr id="441" name="Google Shape;441;p3"/>
              <p:cNvSpPr/>
              <p:nvPr/>
            </p:nvSpPr>
            <p:spPr>
              <a:xfrm>
                <a:off x="2051822" y="3940486"/>
                <a:ext cx="144665" cy="741308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20733" extrusionOk="0">
                    <a:moveTo>
                      <a:pt x="40" y="1"/>
                    </a:moveTo>
                    <a:lnTo>
                      <a:pt x="0" y="8"/>
                    </a:lnTo>
                    <a:cubicBezTo>
                      <a:pt x="220" y="1758"/>
                      <a:pt x="525" y="3491"/>
                      <a:pt x="823" y="5225"/>
                    </a:cubicBezTo>
                    <a:cubicBezTo>
                      <a:pt x="1131" y="6956"/>
                      <a:pt x="1509" y="8675"/>
                      <a:pt x="1864" y="10397"/>
                    </a:cubicBezTo>
                    <a:lnTo>
                      <a:pt x="2924" y="15567"/>
                    </a:lnTo>
                    <a:lnTo>
                      <a:pt x="4005" y="20732"/>
                    </a:lnTo>
                    <a:lnTo>
                      <a:pt x="4045" y="20725"/>
                    </a:lnTo>
                    <a:lnTo>
                      <a:pt x="3124" y="15528"/>
                    </a:lnTo>
                    <a:lnTo>
                      <a:pt x="2181" y="10336"/>
                    </a:lnTo>
                    <a:cubicBezTo>
                      <a:pt x="1869" y="8605"/>
                      <a:pt x="1580" y="6869"/>
                      <a:pt x="1219" y="5148"/>
                    </a:cubicBezTo>
                    <a:cubicBezTo>
                      <a:pt x="850" y="3427"/>
                      <a:pt x="487" y="1706"/>
                      <a:pt x="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2" name="Google Shape;442;p3"/>
              <p:cNvGrpSpPr/>
              <p:nvPr/>
            </p:nvGrpSpPr>
            <p:grpSpPr>
              <a:xfrm>
                <a:off x="1812050" y="3722025"/>
                <a:ext cx="411540" cy="351364"/>
                <a:chOff x="1812050" y="3722025"/>
                <a:chExt cx="411540" cy="351364"/>
              </a:xfrm>
            </p:grpSpPr>
            <p:sp>
              <p:nvSpPr>
                <p:cNvPr id="443" name="Google Shape;443;p3"/>
                <p:cNvSpPr/>
                <p:nvPr/>
              </p:nvSpPr>
              <p:spPr>
                <a:xfrm>
                  <a:off x="1812050" y="3722025"/>
                  <a:ext cx="411540" cy="351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9827" extrusionOk="0">
                      <a:moveTo>
                        <a:pt x="6241" y="0"/>
                      </a:moveTo>
                      <a:cubicBezTo>
                        <a:pt x="4887" y="0"/>
                        <a:pt x="4122" y="1799"/>
                        <a:pt x="5046" y="4046"/>
                      </a:cubicBezTo>
                      <a:cubicBezTo>
                        <a:pt x="5046" y="4046"/>
                        <a:pt x="3891" y="2756"/>
                        <a:pt x="2700" y="2756"/>
                      </a:cubicBezTo>
                      <a:cubicBezTo>
                        <a:pt x="2273" y="2756"/>
                        <a:pt x="1842" y="2921"/>
                        <a:pt x="1457" y="3372"/>
                      </a:cubicBezTo>
                      <a:cubicBezTo>
                        <a:pt x="0" y="5079"/>
                        <a:pt x="1485" y="7488"/>
                        <a:pt x="2499" y="7595"/>
                      </a:cubicBezTo>
                      <a:cubicBezTo>
                        <a:pt x="2541" y="7599"/>
                        <a:pt x="2584" y="7601"/>
                        <a:pt x="2626" y="7601"/>
                      </a:cubicBezTo>
                      <a:cubicBezTo>
                        <a:pt x="3097" y="7601"/>
                        <a:pt x="3595" y="7339"/>
                        <a:pt x="3985" y="7066"/>
                      </a:cubicBezTo>
                      <a:lnTo>
                        <a:pt x="3985" y="7066"/>
                      </a:lnTo>
                      <a:cubicBezTo>
                        <a:pt x="3667" y="7455"/>
                        <a:pt x="3433" y="8013"/>
                        <a:pt x="3766" y="8694"/>
                      </a:cubicBezTo>
                      <a:cubicBezTo>
                        <a:pt x="4139" y="9455"/>
                        <a:pt x="5155" y="9827"/>
                        <a:pt x="6096" y="9827"/>
                      </a:cubicBezTo>
                      <a:cubicBezTo>
                        <a:pt x="6844" y="9827"/>
                        <a:pt x="7545" y="9592"/>
                        <a:pt x="7840" y="9132"/>
                      </a:cubicBezTo>
                      <a:cubicBezTo>
                        <a:pt x="8508" y="8094"/>
                        <a:pt x="7314" y="6761"/>
                        <a:pt x="7313" y="6759"/>
                      </a:cubicBezTo>
                      <a:lnTo>
                        <a:pt x="7313" y="6759"/>
                      </a:lnTo>
                      <a:cubicBezTo>
                        <a:pt x="7314" y="6760"/>
                        <a:pt x="8094" y="7626"/>
                        <a:pt x="9169" y="7626"/>
                      </a:cubicBezTo>
                      <a:cubicBezTo>
                        <a:pt x="9334" y="7626"/>
                        <a:pt x="9506" y="7605"/>
                        <a:pt x="9683" y="7558"/>
                      </a:cubicBezTo>
                      <a:cubicBezTo>
                        <a:pt x="11016" y="7203"/>
                        <a:pt x="11509" y="4413"/>
                        <a:pt x="10248" y="3455"/>
                      </a:cubicBezTo>
                      <a:cubicBezTo>
                        <a:pt x="9990" y="3259"/>
                        <a:pt x="9725" y="3181"/>
                        <a:pt x="9467" y="3181"/>
                      </a:cubicBezTo>
                      <a:cubicBezTo>
                        <a:pt x="8465" y="3181"/>
                        <a:pt x="7567" y="4356"/>
                        <a:pt x="7567" y="4356"/>
                      </a:cubicBezTo>
                      <a:cubicBezTo>
                        <a:pt x="7567" y="4356"/>
                        <a:pt x="9402" y="1694"/>
                        <a:pt x="7402" y="392"/>
                      </a:cubicBezTo>
                      <a:cubicBezTo>
                        <a:pt x="6988" y="123"/>
                        <a:pt x="6594" y="0"/>
                        <a:pt x="62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"/>
                <p:cNvSpPr/>
                <p:nvPr/>
              </p:nvSpPr>
              <p:spPr>
                <a:xfrm>
                  <a:off x="1975333" y="3887986"/>
                  <a:ext cx="84990" cy="7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2219" extrusionOk="0">
                      <a:moveTo>
                        <a:pt x="831" y="53"/>
                      </a:moveTo>
                      <a:cubicBezTo>
                        <a:pt x="863" y="53"/>
                        <a:pt x="895" y="55"/>
                        <a:pt x="926" y="58"/>
                      </a:cubicBezTo>
                      <a:cubicBezTo>
                        <a:pt x="1189" y="84"/>
                        <a:pt x="1430" y="214"/>
                        <a:pt x="1611" y="388"/>
                      </a:cubicBezTo>
                      <a:cubicBezTo>
                        <a:pt x="1792" y="566"/>
                        <a:pt x="1917" y="786"/>
                        <a:pt x="1964" y="1010"/>
                      </a:cubicBezTo>
                      <a:cubicBezTo>
                        <a:pt x="2013" y="1235"/>
                        <a:pt x="1972" y="1454"/>
                        <a:pt x="1853" y="1609"/>
                      </a:cubicBezTo>
                      <a:cubicBezTo>
                        <a:pt x="1732" y="1764"/>
                        <a:pt x="1530" y="1859"/>
                        <a:pt x="1300" y="1868"/>
                      </a:cubicBezTo>
                      <a:cubicBezTo>
                        <a:pt x="1284" y="1869"/>
                        <a:pt x="1267" y="1869"/>
                        <a:pt x="1250" y="1869"/>
                      </a:cubicBezTo>
                      <a:cubicBezTo>
                        <a:pt x="1036" y="1869"/>
                        <a:pt x="810" y="1803"/>
                        <a:pt x="610" y="1683"/>
                      </a:cubicBezTo>
                      <a:cubicBezTo>
                        <a:pt x="395" y="1550"/>
                        <a:pt x="210" y="1350"/>
                        <a:pt x="118" y="1101"/>
                      </a:cubicBezTo>
                      <a:cubicBezTo>
                        <a:pt x="26" y="857"/>
                        <a:pt x="39" y="555"/>
                        <a:pt x="210" y="338"/>
                      </a:cubicBezTo>
                      <a:cubicBezTo>
                        <a:pt x="356" y="145"/>
                        <a:pt x="598" y="53"/>
                        <a:pt x="831" y="53"/>
                      </a:cubicBezTo>
                      <a:close/>
                      <a:moveTo>
                        <a:pt x="970" y="0"/>
                      </a:moveTo>
                      <a:cubicBezTo>
                        <a:pt x="956" y="0"/>
                        <a:pt x="942" y="1"/>
                        <a:pt x="928" y="1"/>
                      </a:cubicBezTo>
                      <a:lnTo>
                        <a:pt x="927" y="1"/>
                      </a:lnTo>
                      <a:cubicBezTo>
                        <a:pt x="650" y="7"/>
                        <a:pt x="376" y="123"/>
                        <a:pt x="209" y="338"/>
                      </a:cubicBezTo>
                      <a:cubicBezTo>
                        <a:pt x="43" y="554"/>
                        <a:pt x="0" y="848"/>
                        <a:pt x="64" y="1117"/>
                      </a:cubicBezTo>
                      <a:cubicBezTo>
                        <a:pt x="124" y="1388"/>
                        <a:pt x="277" y="1642"/>
                        <a:pt x="486" y="1842"/>
                      </a:cubicBezTo>
                      <a:cubicBezTo>
                        <a:pt x="698" y="2039"/>
                        <a:pt x="976" y="2186"/>
                        <a:pt x="1290" y="2215"/>
                      </a:cubicBezTo>
                      <a:cubicBezTo>
                        <a:pt x="1322" y="2217"/>
                        <a:pt x="1354" y="2218"/>
                        <a:pt x="1387" y="2218"/>
                      </a:cubicBezTo>
                      <a:cubicBezTo>
                        <a:pt x="1513" y="2218"/>
                        <a:pt x="1642" y="2200"/>
                        <a:pt x="1766" y="2153"/>
                      </a:cubicBezTo>
                      <a:cubicBezTo>
                        <a:pt x="1921" y="2095"/>
                        <a:pt x="2066" y="1992"/>
                        <a:pt x="2172" y="1857"/>
                      </a:cubicBezTo>
                      <a:cubicBezTo>
                        <a:pt x="2276" y="1721"/>
                        <a:pt x="2341" y="1554"/>
                        <a:pt x="2357" y="1389"/>
                      </a:cubicBezTo>
                      <a:cubicBezTo>
                        <a:pt x="2376" y="1223"/>
                        <a:pt x="2348" y="1060"/>
                        <a:pt x="2298" y="913"/>
                      </a:cubicBezTo>
                      <a:cubicBezTo>
                        <a:pt x="2192" y="617"/>
                        <a:pt x="1979" y="383"/>
                        <a:pt x="1735" y="229"/>
                      </a:cubicBezTo>
                      <a:cubicBezTo>
                        <a:pt x="1502" y="83"/>
                        <a:pt x="1234" y="0"/>
                        <a:pt x="9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5" name="Google Shape;445;p3"/>
          <p:cNvSpPr/>
          <p:nvPr/>
        </p:nvSpPr>
        <p:spPr>
          <a:xfrm rot="2214045">
            <a:off x="7567340" y="2863496"/>
            <a:ext cx="1346697" cy="1311562"/>
          </a:xfrm>
          <a:custGeom>
            <a:avLst/>
            <a:gdLst/>
            <a:ahLst/>
            <a:cxnLst/>
            <a:rect l="l" t="t" r="r" b="b"/>
            <a:pathLst>
              <a:path w="18130" h="17657" extrusionOk="0">
                <a:moveTo>
                  <a:pt x="9856" y="0"/>
                </a:moveTo>
                <a:cubicBezTo>
                  <a:pt x="8057" y="0"/>
                  <a:pt x="13083" y="11839"/>
                  <a:pt x="13083" y="11839"/>
                </a:cubicBezTo>
                <a:cubicBezTo>
                  <a:pt x="13083" y="11839"/>
                  <a:pt x="7232" y="1497"/>
                  <a:pt x="4273" y="1497"/>
                </a:cubicBezTo>
                <a:cubicBezTo>
                  <a:pt x="4042" y="1497"/>
                  <a:pt x="3829" y="1560"/>
                  <a:pt x="3637" y="1695"/>
                </a:cubicBezTo>
                <a:cubicBezTo>
                  <a:pt x="992" y="3568"/>
                  <a:pt x="11983" y="12994"/>
                  <a:pt x="11983" y="12994"/>
                </a:cubicBezTo>
                <a:cubicBezTo>
                  <a:pt x="11983" y="12994"/>
                  <a:pt x="5903" y="8393"/>
                  <a:pt x="3006" y="8393"/>
                </a:cubicBezTo>
                <a:cubicBezTo>
                  <a:pt x="2537" y="8393"/>
                  <a:pt x="2151" y="8514"/>
                  <a:pt x="1888" y="8794"/>
                </a:cubicBezTo>
                <a:cubicBezTo>
                  <a:pt x="0" y="10806"/>
                  <a:pt x="11956" y="14774"/>
                  <a:pt x="11956" y="14774"/>
                </a:cubicBezTo>
                <a:cubicBezTo>
                  <a:pt x="11956" y="14774"/>
                  <a:pt x="10408" y="14617"/>
                  <a:pt x="8557" y="14617"/>
                </a:cubicBezTo>
                <a:cubicBezTo>
                  <a:pt x="5819" y="14617"/>
                  <a:pt x="2418" y="14960"/>
                  <a:pt x="2380" y="16662"/>
                </a:cubicBezTo>
                <a:cubicBezTo>
                  <a:pt x="2364" y="17387"/>
                  <a:pt x="3230" y="17657"/>
                  <a:pt x="4532" y="17657"/>
                </a:cubicBezTo>
                <a:cubicBezTo>
                  <a:pt x="8359" y="17657"/>
                  <a:pt x="15949" y="15321"/>
                  <a:pt x="15949" y="15321"/>
                </a:cubicBezTo>
                <a:lnTo>
                  <a:pt x="15949" y="15322"/>
                </a:lnTo>
                <a:cubicBezTo>
                  <a:pt x="15949" y="15322"/>
                  <a:pt x="18130" y="3389"/>
                  <a:pt x="16334" y="1476"/>
                </a:cubicBezTo>
                <a:cubicBezTo>
                  <a:pt x="16200" y="1333"/>
                  <a:pt x="16074" y="1266"/>
                  <a:pt x="15957" y="1266"/>
                </a:cubicBezTo>
                <a:cubicBezTo>
                  <a:pt x="14521" y="1266"/>
                  <a:pt x="14416" y="11328"/>
                  <a:pt x="14416" y="11328"/>
                </a:cubicBezTo>
                <a:cubicBezTo>
                  <a:pt x="14416" y="11328"/>
                  <a:pt x="12487" y="985"/>
                  <a:pt x="10083" y="50"/>
                </a:cubicBezTo>
                <a:cubicBezTo>
                  <a:pt x="9998" y="17"/>
                  <a:pt x="9922" y="0"/>
                  <a:pt x="98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"/>
          <p:cNvSpPr/>
          <p:nvPr/>
        </p:nvSpPr>
        <p:spPr>
          <a:xfrm flipH="1">
            <a:off x="7767205" y="-1053350"/>
            <a:ext cx="2233500" cy="2307300"/>
          </a:xfrm>
          <a:prstGeom prst="donut">
            <a:avLst>
              <a:gd name="adj" fmla="val 155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"/>
          <p:cNvSpPr/>
          <p:nvPr/>
        </p:nvSpPr>
        <p:spPr>
          <a:xfrm flipH="1">
            <a:off x="5594825" y="3791321"/>
            <a:ext cx="3549179" cy="1352182"/>
          </a:xfrm>
          <a:custGeom>
            <a:avLst/>
            <a:gdLst/>
            <a:ahLst/>
            <a:cxnLst/>
            <a:rect l="l" t="t" r="r" b="b"/>
            <a:pathLst>
              <a:path w="59615" h="25889" extrusionOk="0">
                <a:moveTo>
                  <a:pt x="5006" y="0"/>
                </a:moveTo>
                <a:cubicBezTo>
                  <a:pt x="3467" y="0"/>
                  <a:pt x="1797" y="194"/>
                  <a:pt x="0" y="655"/>
                </a:cubicBezTo>
                <a:lnTo>
                  <a:pt x="0" y="25888"/>
                </a:lnTo>
                <a:lnTo>
                  <a:pt x="59614" y="25888"/>
                </a:lnTo>
                <a:cubicBezTo>
                  <a:pt x="59614" y="25888"/>
                  <a:pt x="57042" y="13764"/>
                  <a:pt x="47509" y="13764"/>
                </a:cubicBezTo>
                <a:cubicBezTo>
                  <a:pt x="46214" y="13764"/>
                  <a:pt x="44792" y="13988"/>
                  <a:pt x="43230" y="14495"/>
                </a:cubicBezTo>
                <a:cubicBezTo>
                  <a:pt x="43230" y="14495"/>
                  <a:pt x="41790" y="7063"/>
                  <a:pt x="35155" y="7063"/>
                </a:cubicBezTo>
                <a:cubicBezTo>
                  <a:pt x="33713" y="7063"/>
                  <a:pt x="32027" y="7414"/>
                  <a:pt x="30056" y="8268"/>
                </a:cubicBezTo>
                <a:cubicBezTo>
                  <a:pt x="30056" y="8268"/>
                  <a:pt x="28942" y="4339"/>
                  <a:pt x="22971" y="4339"/>
                </a:cubicBezTo>
                <a:cubicBezTo>
                  <a:pt x="21456" y="4339"/>
                  <a:pt x="19630" y="4591"/>
                  <a:pt x="17430" y="5225"/>
                </a:cubicBezTo>
                <a:cubicBezTo>
                  <a:pt x="17430" y="5225"/>
                  <a:pt x="13002" y="0"/>
                  <a:pt x="5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"/>
          <p:cNvSpPr/>
          <p:nvPr/>
        </p:nvSpPr>
        <p:spPr>
          <a:xfrm rot="9164054" flipH="1">
            <a:off x="7421695" y="362792"/>
            <a:ext cx="229572" cy="217291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"/>
          <p:cNvSpPr/>
          <p:nvPr/>
        </p:nvSpPr>
        <p:spPr>
          <a:xfrm>
            <a:off x="-692099" y="-639701"/>
            <a:ext cx="1488300" cy="1488000"/>
          </a:xfrm>
          <a:prstGeom prst="donut">
            <a:avLst>
              <a:gd name="adj" fmla="val 155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07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7" name="Google Shape;5617;p32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5618" name="Google Shape;5618;p32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2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2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2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2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2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2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2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2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2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2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2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2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2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2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2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2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2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2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2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2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2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2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2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2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2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2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2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2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2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2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2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2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2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2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2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2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2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2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2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2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2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2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2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2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2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2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2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2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2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2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2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2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2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2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2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2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2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2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2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2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2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2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2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2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2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2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2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2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2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2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2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2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2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2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2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2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2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2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2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2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2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2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2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2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2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2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2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2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2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2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2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2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2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2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2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2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2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2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2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2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2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2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2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2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32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32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2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2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2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2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2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2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2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2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2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2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2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2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2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2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2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2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2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2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2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32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32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32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32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2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2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2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2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2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2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8" name="Google Shape;5798;p3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99" name="Google Shape;5799;p32"/>
          <p:cNvSpPr txBox="1">
            <a:spLocks noGrp="1"/>
          </p:cNvSpPr>
          <p:nvPr>
            <p:ph type="subTitle" idx="1"/>
          </p:nvPr>
        </p:nvSpPr>
        <p:spPr>
          <a:xfrm>
            <a:off x="2012161" y="1648150"/>
            <a:ext cx="2241000" cy="5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0" name="Google Shape;5800;p32"/>
          <p:cNvSpPr txBox="1">
            <a:spLocks noGrp="1"/>
          </p:cNvSpPr>
          <p:nvPr>
            <p:ph type="subTitle" idx="2"/>
          </p:nvPr>
        </p:nvSpPr>
        <p:spPr>
          <a:xfrm>
            <a:off x="4890799" y="1648150"/>
            <a:ext cx="2241000" cy="5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1" name="Google Shape;5801;p32"/>
          <p:cNvSpPr txBox="1">
            <a:spLocks noGrp="1"/>
          </p:cNvSpPr>
          <p:nvPr>
            <p:ph type="subTitle" idx="3"/>
          </p:nvPr>
        </p:nvSpPr>
        <p:spPr>
          <a:xfrm>
            <a:off x="2012175" y="2167400"/>
            <a:ext cx="2241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2" name="Google Shape;5802;p32"/>
          <p:cNvSpPr txBox="1">
            <a:spLocks noGrp="1"/>
          </p:cNvSpPr>
          <p:nvPr>
            <p:ph type="subTitle" idx="4"/>
          </p:nvPr>
        </p:nvSpPr>
        <p:spPr>
          <a:xfrm>
            <a:off x="4890802" y="2167400"/>
            <a:ext cx="2241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3" name="Google Shape;5803;p32"/>
          <p:cNvSpPr txBox="1">
            <a:spLocks noGrp="1"/>
          </p:cNvSpPr>
          <p:nvPr>
            <p:ph type="subTitle" idx="5"/>
          </p:nvPr>
        </p:nvSpPr>
        <p:spPr>
          <a:xfrm>
            <a:off x="2012201" y="3227047"/>
            <a:ext cx="2241000" cy="5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4" name="Google Shape;5804;p32"/>
          <p:cNvSpPr txBox="1">
            <a:spLocks noGrp="1"/>
          </p:cNvSpPr>
          <p:nvPr>
            <p:ph type="subTitle" idx="6"/>
          </p:nvPr>
        </p:nvSpPr>
        <p:spPr>
          <a:xfrm>
            <a:off x="4890839" y="3227047"/>
            <a:ext cx="2241000" cy="5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5" name="Google Shape;5805;p32"/>
          <p:cNvSpPr txBox="1">
            <a:spLocks noGrp="1"/>
          </p:cNvSpPr>
          <p:nvPr>
            <p:ph type="subTitle" idx="7"/>
          </p:nvPr>
        </p:nvSpPr>
        <p:spPr>
          <a:xfrm>
            <a:off x="2012200" y="3746300"/>
            <a:ext cx="2241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6" name="Google Shape;5806;p32"/>
          <p:cNvSpPr txBox="1">
            <a:spLocks noGrp="1"/>
          </p:cNvSpPr>
          <p:nvPr>
            <p:ph type="subTitle" idx="8"/>
          </p:nvPr>
        </p:nvSpPr>
        <p:spPr>
          <a:xfrm>
            <a:off x="4890841" y="3746300"/>
            <a:ext cx="2241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7" name="Google Shape;5807;p32"/>
          <p:cNvSpPr/>
          <p:nvPr/>
        </p:nvSpPr>
        <p:spPr>
          <a:xfrm rot="3599984" flipH="1">
            <a:off x="402930" y="-171876"/>
            <a:ext cx="692366" cy="140291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808" name="Google Shape;5808;p32"/>
          <p:cNvSpPr/>
          <p:nvPr/>
        </p:nvSpPr>
        <p:spPr>
          <a:xfrm rot="9164282" flipH="1">
            <a:off x="545704" y="4755289"/>
            <a:ext cx="146467" cy="138614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9" name="Google Shape;5809;p32"/>
          <p:cNvSpPr/>
          <p:nvPr/>
        </p:nvSpPr>
        <p:spPr>
          <a:xfrm rot="450377" flipH="1">
            <a:off x="214713" y="4493179"/>
            <a:ext cx="190993" cy="180694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0" name="Google Shape;5810;p32"/>
          <p:cNvSpPr/>
          <p:nvPr/>
        </p:nvSpPr>
        <p:spPr>
          <a:xfrm rot="10659734" flipH="1">
            <a:off x="252289" y="4875415"/>
            <a:ext cx="115832" cy="109630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1" name="Google Shape;5811;p32"/>
          <p:cNvSpPr/>
          <p:nvPr/>
        </p:nvSpPr>
        <p:spPr>
          <a:xfrm>
            <a:off x="81626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19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1" name="Google Shape;3641;p22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3642" name="Google Shape;3642;p22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2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2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2" name="Google Shape;3822;p22"/>
          <p:cNvSpPr txBox="1">
            <a:spLocks noGrp="1"/>
          </p:cNvSpPr>
          <p:nvPr>
            <p:ph type="subTitle" idx="1"/>
          </p:nvPr>
        </p:nvSpPr>
        <p:spPr>
          <a:xfrm>
            <a:off x="2327400" y="2997225"/>
            <a:ext cx="4489200" cy="65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3" name="Google Shape;3823;p22"/>
          <p:cNvSpPr txBox="1">
            <a:spLocks noGrp="1"/>
          </p:cNvSpPr>
          <p:nvPr>
            <p:ph type="title"/>
          </p:nvPr>
        </p:nvSpPr>
        <p:spPr>
          <a:xfrm>
            <a:off x="2327400" y="1445488"/>
            <a:ext cx="4489200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24" name="Google Shape;3824;p22"/>
          <p:cNvSpPr/>
          <p:nvPr/>
        </p:nvSpPr>
        <p:spPr>
          <a:xfrm>
            <a:off x="-635642" y="-615687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2"/>
          <p:cNvSpPr/>
          <p:nvPr/>
        </p:nvSpPr>
        <p:spPr>
          <a:xfrm>
            <a:off x="8146408" y="-615687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2"/>
          <p:cNvSpPr/>
          <p:nvPr/>
        </p:nvSpPr>
        <p:spPr>
          <a:xfrm>
            <a:off x="-624808" y="4136788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2"/>
          <p:cNvSpPr/>
          <p:nvPr/>
        </p:nvSpPr>
        <p:spPr>
          <a:xfrm>
            <a:off x="8157242" y="4136788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2"/>
          <p:cNvSpPr/>
          <p:nvPr/>
        </p:nvSpPr>
        <p:spPr>
          <a:xfrm rot="-900121">
            <a:off x="179957" y="1913380"/>
            <a:ext cx="165289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2"/>
          <p:cNvSpPr/>
          <p:nvPr/>
        </p:nvSpPr>
        <p:spPr>
          <a:xfrm rot="-9164054">
            <a:off x="1683191" y="175467"/>
            <a:ext cx="229572" cy="217291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2"/>
          <p:cNvSpPr/>
          <p:nvPr/>
        </p:nvSpPr>
        <p:spPr>
          <a:xfrm rot="-2700074">
            <a:off x="1496207" y="4480229"/>
            <a:ext cx="165290" cy="156368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2"/>
          <p:cNvSpPr/>
          <p:nvPr/>
        </p:nvSpPr>
        <p:spPr>
          <a:xfrm rot="-2700074">
            <a:off x="6892407" y="456817"/>
            <a:ext cx="165290" cy="156368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2"/>
          <p:cNvSpPr/>
          <p:nvPr/>
        </p:nvSpPr>
        <p:spPr>
          <a:xfrm rot="-8099840">
            <a:off x="8674541" y="1380132"/>
            <a:ext cx="229570" cy="217288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2"/>
          <p:cNvSpPr/>
          <p:nvPr/>
        </p:nvSpPr>
        <p:spPr>
          <a:xfrm rot="9873501">
            <a:off x="7362765" y="4499859"/>
            <a:ext cx="229572" cy="217287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2"/>
          <p:cNvSpPr/>
          <p:nvPr/>
        </p:nvSpPr>
        <p:spPr>
          <a:xfrm rot="-7886825">
            <a:off x="244591" y="3280659"/>
            <a:ext cx="229573" cy="217287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2"/>
          <p:cNvSpPr/>
          <p:nvPr/>
        </p:nvSpPr>
        <p:spPr>
          <a:xfrm rot="-2215634">
            <a:off x="8674731" y="3355353"/>
            <a:ext cx="165291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9" name="Google Shape;4649;p27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4650" name="Google Shape;4650;p27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7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7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7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7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7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7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7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7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7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7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7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7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7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7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7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7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7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7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7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7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7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7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7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7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7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7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7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7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7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7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7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7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7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7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7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7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7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7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7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7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7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7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7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7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7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7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7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7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7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7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7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7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7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7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7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7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7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7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7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7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7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7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7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7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7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7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7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7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7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7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7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7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7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7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7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7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7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7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7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7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0" name="Google Shape;4830;p2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1" name="Google Shape;4831;p27"/>
          <p:cNvSpPr txBox="1">
            <a:spLocks noGrp="1"/>
          </p:cNvSpPr>
          <p:nvPr>
            <p:ph type="subTitle" idx="1"/>
          </p:nvPr>
        </p:nvSpPr>
        <p:spPr>
          <a:xfrm>
            <a:off x="1530375" y="3543625"/>
            <a:ext cx="24489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32" name="Google Shape;4832;p27"/>
          <p:cNvSpPr txBox="1">
            <a:spLocks noGrp="1"/>
          </p:cNvSpPr>
          <p:nvPr>
            <p:ph type="subTitle" idx="2"/>
          </p:nvPr>
        </p:nvSpPr>
        <p:spPr>
          <a:xfrm>
            <a:off x="5164728" y="3543625"/>
            <a:ext cx="24489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33" name="Google Shape;4833;p27"/>
          <p:cNvSpPr txBox="1">
            <a:spLocks noGrp="1"/>
          </p:cNvSpPr>
          <p:nvPr>
            <p:ph type="subTitle" idx="3"/>
          </p:nvPr>
        </p:nvSpPr>
        <p:spPr>
          <a:xfrm>
            <a:off x="1530367" y="3972500"/>
            <a:ext cx="2448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4" name="Google Shape;4834;p27"/>
          <p:cNvSpPr txBox="1">
            <a:spLocks noGrp="1"/>
          </p:cNvSpPr>
          <p:nvPr>
            <p:ph type="subTitle" idx="4"/>
          </p:nvPr>
        </p:nvSpPr>
        <p:spPr>
          <a:xfrm>
            <a:off x="5164733" y="3972500"/>
            <a:ext cx="2448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5" name="Google Shape;4835;p27"/>
          <p:cNvSpPr/>
          <p:nvPr/>
        </p:nvSpPr>
        <p:spPr>
          <a:xfrm rot="10800000">
            <a:off x="6819909" y="-27818"/>
            <a:ext cx="2324091" cy="1016143"/>
          </a:xfrm>
          <a:custGeom>
            <a:avLst/>
            <a:gdLst/>
            <a:ahLst/>
            <a:cxnLst/>
            <a:rect l="l" t="t" r="r" b="b"/>
            <a:pathLst>
              <a:path w="59615" h="25889" extrusionOk="0">
                <a:moveTo>
                  <a:pt x="5006" y="0"/>
                </a:moveTo>
                <a:cubicBezTo>
                  <a:pt x="3467" y="0"/>
                  <a:pt x="1797" y="194"/>
                  <a:pt x="0" y="655"/>
                </a:cubicBezTo>
                <a:lnTo>
                  <a:pt x="0" y="25888"/>
                </a:lnTo>
                <a:lnTo>
                  <a:pt x="59614" y="25888"/>
                </a:lnTo>
                <a:cubicBezTo>
                  <a:pt x="59614" y="25888"/>
                  <a:pt x="57042" y="13764"/>
                  <a:pt x="47509" y="13764"/>
                </a:cubicBezTo>
                <a:cubicBezTo>
                  <a:pt x="46214" y="13764"/>
                  <a:pt x="44792" y="13988"/>
                  <a:pt x="43230" y="14495"/>
                </a:cubicBezTo>
                <a:cubicBezTo>
                  <a:pt x="43230" y="14495"/>
                  <a:pt x="41790" y="7063"/>
                  <a:pt x="35155" y="7063"/>
                </a:cubicBezTo>
                <a:cubicBezTo>
                  <a:pt x="33713" y="7063"/>
                  <a:pt x="32027" y="7414"/>
                  <a:pt x="30056" y="8268"/>
                </a:cubicBezTo>
                <a:cubicBezTo>
                  <a:pt x="30056" y="8268"/>
                  <a:pt x="28942" y="4339"/>
                  <a:pt x="22971" y="4339"/>
                </a:cubicBezTo>
                <a:cubicBezTo>
                  <a:pt x="21456" y="4339"/>
                  <a:pt x="19630" y="4591"/>
                  <a:pt x="17430" y="5225"/>
                </a:cubicBezTo>
                <a:cubicBezTo>
                  <a:pt x="17430" y="5225"/>
                  <a:pt x="13002" y="0"/>
                  <a:pt x="5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6" name="Google Shape;4836;p27"/>
          <p:cNvSpPr/>
          <p:nvPr/>
        </p:nvSpPr>
        <p:spPr>
          <a:xfrm rot="10800000" flipH="1">
            <a:off x="0" y="-26991"/>
            <a:ext cx="2286086" cy="1015690"/>
          </a:xfrm>
          <a:custGeom>
            <a:avLst/>
            <a:gdLst/>
            <a:ahLst/>
            <a:cxnLst/>
            <a:rect l="l" t="t" r="r" b="b"/>
            <a:pathLst>
              <a:path w="59615" h="25889" extrusionOk="0">
                <a:moveTo>
                  <a:pt x="5006" y="0"/>
                </a:moveTo>
                <a:cubicBezTo>
                  <a:pt x="3467" y="0"/>
                  <a:pt x="1797" y="194"/>
                  <a:pt x="0" y="655"/>
                </a:cubicBezTo>
                <a:lnTo>
                  <a:pt x="0" y="25888"/>
                </a:lnTo>
                <a:lnTo>
                  <a:pt x="59614" y="25888"/>
                </a:lnTo>
                <a:cubicBezTo>
                  <a:pt x="59614" y="25888"/>
                  <a:pt x="57042" y="13764"/>
                  <a:pt x="47509" y="13764"/>
                </a:cubicBezTo>
                <a:cubicBezTo>
                  <a:pt x="46214" y="13764"/>
                  <a:pt x="44792" y="13988"/>
                  <a:pt x="43230" y="14495"/>
                </a:cubicBezTo>
                <a:cubicBezTo>
                  <a:pt x="43230" y="14495"/>
                  <a:pt x="41790" y="7063"/>
                  <a:pt x="35155" y="7063"/>
                </a:cubicBezTo>
                <a:cubicBezTo>
                  <a:pt x="33713" y="7063"/>
                  <a:pt x="32027" y="7414"/>
                  <a:pt x="30056" y="8268"/>
                </a:cubicBezTo>
                <a:cubicBezTo>
                  <a:pt x="30056" y="8268"/>
                  <a:pt x="28942" y="4339"/>
                  <a:pt x="22971" y="4339"/>
                </a:cubicBezTo>
                <a:cubicBezTo>
                  <a:pt x="21456" y="4339"/>
                  <a:pt x="19630" y="4591"/>
                  <a:pt x="17430" y="5225"/>
                </a:cubicBezTo>
                <a:cubicBezTo>
                  <a:pt x="17430" y="5225"/>
                  <a:pt x="13002" y="0"/>
                  <a:pt x="5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7" name="Google Shape;4837;p27"/>
          <p:cNvSpPr/>
          <p:nvPr/>
        </p:nvSpPr>
        <p:spPr>
          <a:xfrm>
            <a:off x="-896874" y="4071000"/>
            <a:ext cx="2058300" cy="2058300"/>
          </a:xfrm>
          <a:prstGeom prst="donut">
            <a:avLst>
              <a:gd name="adj" fmla="val 155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8" name="Google Shape;4838;p27"/>
          <p:cNvSpPr/>
          <p:nvPr/>
        </p:nvSpPr>
        <p:spPr>
          <a:xfrm>
            <a:off x="7971774" y="4071000"/>
            <a:ext cx="2069100" cy="2069100"/>
          </a:xfrm>
          <a:prstGeom prst="donut">
            <a:avLst>
              <a:gd name="adj" fmla="val 1551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9" name="Google Shape;4839;p27"/>
          <p:cNvGrpSpPr/>
          <p:nvPr/>
        </p:nvGrpSpPr>
        <p:grpSpPr>
          <a:xfrm>
            <a:off x="491425" y="3649312"/>
            <a:ext cx="8195195" cy="321766"/>
            <a:chOff x="491425" y="3649312"/>
            <a:chExt cx="8195195" cy="321766"/>
          </a:xfrm>
        </p:grpSpPr>
        <p:sp>
          <p:nvSpPr>
            <p:cNvPr id="4840" name="Google Shape;4840;p27"/>
            <p:cNvSpPr/>
            <p:nvPr/>
          </p:nvSpPr>
          <p:spPr>
            <a:xfrm rot="-9164145">
              <a:off x="517288" y="3753819"/>
              <a:ext cx="160402" cy="151813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7"/>
            <p:cNvSpPr/>
            <p:nvPr/>
          </p:nvSpPr>
          <p:spPr>
            <a:xfrm rot="1489039" flipH="1">
              <a:off x="8396635" y="3691117"/>
              <a:ext cx="251616" cy="23815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8" name="Google Shape;6588;p37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6589" name="Google Shape;6589;p37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7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7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7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7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7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7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7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7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7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7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7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7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7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7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7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7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7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7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7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7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7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7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7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7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7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7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7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7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7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7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7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7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7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7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7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7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7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7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7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7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7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7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7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7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7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7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7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7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7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7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7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7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7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7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7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7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7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7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7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7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7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7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7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7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7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7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7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7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7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7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7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7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7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7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7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7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7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7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7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7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7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7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7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7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7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7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7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7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7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7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7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7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7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7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7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7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7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7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7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7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7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7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7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7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7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7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7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7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7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7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7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7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7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7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7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7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7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7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7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7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7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7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7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7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7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7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7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7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7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7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7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7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7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7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7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7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7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7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7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7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7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7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7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7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7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7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7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7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7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7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7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7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7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7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7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7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7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7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7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7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7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7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7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7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7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7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7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7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7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7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7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7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7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7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7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7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7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7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7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9" name="Google Shape;6769;p37"/>
          <p:cNvSpPr/>
          <p:nvPr/>
        </p:nvSpPr>
        <p:spPr>
          <a:xfrm rot="10800000">
            <a:off x="7305772" y="14"/>
            <a:ext cx="1838229" cy="834661"/>
          </a:xfrm>
          <a:custGeom>
            <a:avLst/>
            <a:gdLst/>
            <a:ahLst/>
            <a:cxnLst/>
            <a:rect l="l" t="t" r="r" b="b"/>
            <a:pathLst>
              <a:path w="59615" h="25889" extrusionOk="0">
                <a:moveTo>
                  <a:pt x="5006" y="0"/>
                </a:moveTo>
                <a:cubicBezTo>
                  <a:pt x="3467" y="0"/>
                  <a:pt x="1797" y="194"/>
                  <a:pt x="0" y="655"/>
                </a:cubicBezTo>
                <a:lnTo>
                  <a:pt x="0" y="25888"/>
                </a:lnTo>
                <a:lnTo>
                  <a:pt x="59614" y="25888"/>
                </a:lnTo>
                <a:cubicBezTo>
                  <a:pt x="59614" y="25888"/>
                  <a:pt x="57042" y="13764"/>
                  <a:pt x="47509" y="13764"/>
                </a:cubicBezTo>
                <a:cubicBezTo>
                  <a:pt x="46214" y="13764"/>
                  <a:pt x="44792" y="13988"/>
                  <a:pt x="43230" y="14495"/>
                </a:cubicBezTo>
                <a:cubicBezTo>
                  <a:pt x="43230" y="14495"/>
                  <a:pt x="41790" y="7063"/>
                  <a:pt x="35155" y="7063"/>
                </a:cubicBezTo>
                <a:cubicBezTo>
                  <a:pt x="33713" y="7063"/>
                  <a:pt x="32027" y="7414"/>
                  <a:pt x="30056" y="8268"/>
                </a:cubicBezTo>
                <a:cubicBezTo>
                  <a:pt x="30056" y="8268"/>
                  <a:pt x="28942" y="4339"/>
                  <a:pt x="22971" y="4339"/>
                </a:cubicBezTo>
                <a:cubicBezTo>
                  <a:pt x="21456" y="4339"/>
                  <a:pt x="19630" y="4591"/>
                  <a:pt x="17430" y="5225"/>
                </a:cubicBezTo>
                <a:cubicBezTo>
                  <a:pt x="17430" y="5225"/>
                  <a:pt x="13002" y="0"/>
                  <a:pt x="5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0" name="Google Shape;6770;p37"/>
          <p:cNvSpPr/>
          <p:nvPr/>
        </p:nvSpPr>
        <p:spPr>
          <a:xfrm rot="10800000" flipH="1">
            <a:off x="0" y="14"/>
            <a:ext cx="1838378" cy="834661"/>
          </a:xfrm>
          <a:custGeom>
            <a:avLst/>
            <a:gdLst/>
            <a:ahLst/>
            <a:cxnLst/>
            <a:rect l="l" t="t" r="r" b="b"/>
            <a:pathLst>
              <a:path w="59615" h="25889" extrusionOk="0">
                <a:moveTo>
                  <a:pt x="5006" y="0"/>
                </a:moveTo>
                <a:cubicBezTo>
                  <a:pt x="3467" y="0"/>
                  <a:pt x="1797" y="194"/>
                  <a:pt x="0" y="655"/>
                </a:cubicBezTo>
                <a:lnTo>
                  <a:pt x="0" y="25888"/>
                </a:lnTo>
                <a:lnTo>
                  <a:pt x="59614" y="25888"/>
                </a:lnTo>
                <a:cubicBezTo>
                  <a:pt x="59614" y="25888"/>
                  <a:pt x="57042" y="13764"/>
                  <a:pt x="47509" y="13764"/>
                </a:cubicBezTo>
                <a:cubicBezTo>
                  <a:pt x="46214" y="13764"/>
                  <a:pt x="44792" y="13988"/>
                  <a:pt x="43230" y="14495"/>
                </a:cubicBezTo>
                <a:cubicBezTo>
                  <a:pt x="43230" y="14495"/>
                  <a:pt x="41790" y="7063"/>
                  <a:pt x="35155" y="7063"/>
                </a:cubicBezTo>
                <a:cubicBezTo>
                  <a:pt x="33713" y="7063"/>
                  <a:pt x="32027" y="7414"/>
                  <a:pt x="30056" y="8268"/>
                </a:cubicBezTo>
                <a:cubicBezTo>
                  <a:pt x="30056" y="8268"/>
                  <a:pt x="28942" y="4339"/>
                  <a:pt x="22971" y="4339"/>
                </a:cubicBezTo>
                <a:cubicBezTo>
                  <a:pt x="21456" y="4339"/>
                  <a:pt x="19630" y="4591"/>
                  <a:pt x="17430" y="5225"/>
                </a:cubicBezTo>
                <a:cubicBezTo>
                  <a:pt x="17430" y="5225"/>
                  <a:pt x="13002" y="0"/>
                  <a:pt x="5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1" name="Google Shape;6771;p37"/>
          <p:cNvSpPr/>
          <p:nvPr/>
        </p:nvSpPr>
        <p:spPr>
          <a:xfrm rot="-7733142">
            <a:off x="8366331" y="4046113"/>
            <a:ext cx="626067" cy="126853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2" name="Google Shape;6772;p37"/>
          <p:cNvSpPr/>
          <p:nvPr/>
        </p:nvSpPr>
        <p:spPr>
          <a:xfrm rot="7733142" flipH="1">
            <a:off x="153256" y="4046113"/>
            <a:ext cx="626067" cy="126853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3" name="Google Shape;6773;p37"/>
          <p:cNvGrpSpPr/>
          <p:nvPr/>
        </p:nvGrpSpPr>
        <p:grpSpPr>
          <a:xfrm>
            <a:off x="349711" y="702312"/>
            <a:ext cx="8444577" cy="492137"/>
            <a:chOff x="349711" y="702312"/>
            <a:chExt cx="8444577" cy="492137"/>
          </a:xfrm>
        </p:grpSpPr>
        <p:sp>
          <p:nvSpPr>
            <p:cNvPr id="6774" name="Google Shape;6774;p37"/>
            <p:cNvSpPr/>
            <p:nvPr/>
          </p:nvSpPr>
          <p:spPr>
            <a:xfrm rot="-900121">
              <a:off x="367131" y="1019355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7"/>
            <p:cNvSpPr/>
            <p:nvPr/>
          </p:nvSpPr>
          <p:spPr>
            <a:xfrm rot="-9164054">
              <a:off x="811790" y="742829"/>
              <a:ext cx="229572" cy="217291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7"/>
            <p:cNvSpPr/>
            <p:nvPr/>
          </p:nvSpPr>
          <p:spPr>
            <a:xfrm rot="900121" flipH="1">
              <a:off x="8611579" y="1019355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7"/>
            <p:cNvSpPr/>
            <p:nvPr/>
          </p:nvSpPr>
          <p:spPr>
            <a:xfrm rot="9164054" flipH="1">
              <a:off x="8102638" y="742829"/>
              <a:ext cx="229572" cy="217291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9" name="Google Shape;6779;p38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6780" name="Google Shape;6780;p38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8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8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8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8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8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8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8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8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8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8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8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8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8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8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8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8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8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8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8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8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8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8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8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8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8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8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8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8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8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8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8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8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8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8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8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8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8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8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8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8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8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8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8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8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8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8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8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8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8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8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8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8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8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8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8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8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8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8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8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8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8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8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8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8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8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8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8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8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8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8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8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8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8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8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8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8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8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8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8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8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8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8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8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8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8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8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8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8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8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8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8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8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8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8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8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8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8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8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8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8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8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8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8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8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8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8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8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8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8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8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8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8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8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8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8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8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8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8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8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8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8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8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8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8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8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8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8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8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8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8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8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8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8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8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8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8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8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8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8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8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8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8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8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8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8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8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8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8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8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8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8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8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8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8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8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8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8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8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8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8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8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8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8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8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8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8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8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8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8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8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8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8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8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8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8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8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8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8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8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0" name="Google Shape;6960;p38"/>
          <p:cNvSpPr/>
          <p:nvPr/>
        </p:nvSpPr>
        <p:spPr>
          <a:xfrm rot="3599984" flipH="1">
            <a:off x="402930" y="-171876"/>
            <a:ext cx="692366" cy="140291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961" name="Google Shape;6961;p38"/>
          <p:cNvSpPr/>
          <p:nvPr/>
        </p:nvSpPr>
        <p:spPr>
          <a:xfrm rot="900121" flipH="1">
            <a:off x="8333751" y="1009405"/>
            <a:ext cx="165289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2" name="Google Shape;6962;p38"/>
          <p:cNvSpPr/>
          <p:nvPr/>
        </p:nvSpPr>
        <p:spPr>
          <a:xfrm rot="9164054" flipH="1">
            <a:off x="7947972" y="651717"/>
            <a:ext cx="229572" cy="217291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3" name="Google Shape;6963;p38"/>
          <p:cNvSpPr/>
          <p:nvPr/>
        </p:nvSpPr>
        <p:spPr>
          <a:xfrm rot="9164282" flipH="1">
            <a:off x="545704" y="4755289"/>
            <a:ext cx="146467" cy="138614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4" name="Google Shape;6964;p38"/>
          <p:cNvSpPr/>
          <p:nvPr/>
        </p:nvSpPr>
        <p:spPr>
          <a:xfrm rot="450377" flipH="1">
            <a:off x="214713" y="4493179"/>
            <a:ext cx="190993" cy="180694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5" name="Google Shape;6965;p38"/>
          <p:cNvSpPr/>
          <p:nvPr/>
        </p:nvSpPr>
        <p:spPr>
          <a:xfrm rot="10659734" flipH="1">
            <a:off x="252289" y="4875415"/>
            <a:ext cx="115832" cy="109630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6" name="Google Shape;6966;p38"/>
          <p:cNvSpPr/>
          <p:nvPr/>
        </p:nvSpPr>
        <p:spPr>
          <a:xfrm>
            <a:off x="81626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6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8" name="Google Shape;6968;p39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6969" name="Google Shape;6969;p39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9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9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9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9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9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9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9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9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9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9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9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9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9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9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9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9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9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9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9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9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9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9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9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9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9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9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9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9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9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9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9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9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9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9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9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9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9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9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9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9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9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9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9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9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9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9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9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9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9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9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9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9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9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9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9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9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9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9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9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9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9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9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9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9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9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9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9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9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9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9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9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9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9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9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9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9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9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9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9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9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9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9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9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9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9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9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9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9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9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9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9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9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9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9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9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9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9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9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9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9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9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9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9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9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9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9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9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9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9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9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9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9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9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9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9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9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9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9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9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9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9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9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9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9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9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9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9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9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9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9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9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9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9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9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9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9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9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9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9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9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9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9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9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9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9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9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9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9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9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9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9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9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9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9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9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9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9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9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9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9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9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9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9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9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9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9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9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9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9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9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9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9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9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9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9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9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9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9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9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9" name="Google Shape;7149;p39"/>
          <p:cNvSpPr/>
          <p:nvPr/>
        </p:nvSpPr>
        <p:spPr>
          <a:xfrm rot="-3599984">
            <a:off x="8048704" y="-171876"/>
            <a:ext cx="692366" cy="140291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150" name="Google Shape;7150;p39"/>
          <p:cNvSpPr/>
          <p:nvPr/>
        </p:nvSpPr>
        <p:spPr>
          <a:xfrm rot="-900121">
            <a:off x="644960" y="1009405"/>
            <a:ext cx="165289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9"/>
          <p:cNvSpPr/>
          <p:nvPr/>
        </p:nvSpPr>
        <p:spPr>
          <a:xfrm rot="-9164054">
            <a:off x="966456" y="651717"/>
            <a:ext cx="229572" cy="217291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9"/>
          <p:cNvSpPr/>
          <p:nvPr/>
        </p:nvSpPr>
        <p:spPr>
          <a:xfrm rot="-9164282">
            <a:off x="8451829" y="4755289"/>
            <a:ext cx="146467" cy="138614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9"/>
          <p:cNvSpPr/>
          <p:nvPr/>
        </p:nvSpPr>
        <p:spPr>
          <a:xfrm rot="-450377">
            <a:off x="8738294" y="4493179"/>
            <a:ext cx="190993" cy="180694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9"/>
          <p:cNvSpPr/>
          <p:nvPr/>
        </p:nvSpPr>
        <p:spPr>
          <a:xfrm rot="-10659734">
            <a:off x="8775879" y="4875415"/>
            <a:ext cx="115832" cy="109630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9"/>
          <p:cNvSpPr/>
          <p:nvPr/>
        </p:nvSpPr>
        <p:spPr>
          <a:xfrm flipH="1">
            <a:off x="-6410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7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7" name="Google Shape;7157;p40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7158" name="Google Shape;7158;p40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0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0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0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0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0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0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0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0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0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0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0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0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0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0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0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0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0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0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0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0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0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0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0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0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0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0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0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0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0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0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0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0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0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0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0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0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0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0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0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0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0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0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0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0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0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0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0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0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0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0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0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0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0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0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0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0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0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0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0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0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0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0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0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0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0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0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0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0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0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0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0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0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0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0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0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0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0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0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0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0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0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0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0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0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0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0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0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0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0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0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0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0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0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0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0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0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0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0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0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0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0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0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0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0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0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0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0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0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0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0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0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0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0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0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0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0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0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0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0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0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0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0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0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0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0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0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0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0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0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0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0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0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0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0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0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0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0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0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0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0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0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0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0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0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0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0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0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0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0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0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0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0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0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0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0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0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0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0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0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0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0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0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0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0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0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0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0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0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0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0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0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0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0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0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0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0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0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0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0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8" name="Google Shape;7338;p40"/>
          <p:cNvSpPr/>
          <p:nvPr/>
        </p:nvSpPr>
        <p:spPr>
          <a:xfrm>
            <a:off x="-6410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9" name="Google Shape;7339;p40"/>
          <p:cNvSpPr/>
          <p:nvPr/>
        </p:nvSpPr>
        <p:spPr>
          <a:xfrm>
            <a:off x="8162660" y="-698000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0" name="Google Shape;7340;p40"/>
          <p:cNvSpPr/>
          <p:nvPr/>
        </p:nvSpPr>
        <p:spPr>
          <a:xfrm rot="-900121">
            <a:off x="551020" y="979155"/>
            <a:ext cx="165289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1" name="Google Shape;7341;p40"/>
          <p:cNvSpPr/>
          <p:nvPr/>
        </p:nvSpPr>
        <p:spPr>
          <a:xfrm rot="-9164132">
            <a:off x="913514" y="718127"/>
            <a:ext cx="115832" cy="109629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2" name="Google Shape;7342;p40"/>
          <p:cNvSpPr/>
          <p:nvPr/>
        </p:nvSpPr>
        <p:spPr>
          <a:xfrm rot="4042098">
            <a:off x="7867313" y="350460"/>
            <a:ext cx="165294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3" name="Google Shape;7343;p40"/>
          <p:cNvSpPr/>
          <p:nvPr/>
        </p:nvSpPr>
        <p:spPr>
          <a:xfrm rot="-4222009">
            <a:off x="8109146" y="684402"/>
            <a:ext cx="115828" cy="109626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4" name="Google Shape;7344;p40"/>
          <p:cNvSpPr/>
          <p:nvPr/>
        </p:nvSpPr>
        <p:spPr>
          <a:xfrm rot="-7733142">
            <a:off x="8366331" y="4046113"/>
            <a:ext cx="626067" cy="126853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5" name="Google Shape;7345;p40"/>
          <p:cNvSpPr/>
          <p:nvPr/>
        </p:nvSpPr>
        <p:spPr>
          <a:xfrm rot="7733142" flipH="1">
            <a:off x="153256" y="4046113"/>
            <a:ext cx="626067" cy="1268538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7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7" name="Google Shape;7347;p41"/>
          <p:cNvGrpSpPr/>
          <p:nvPr/>
        </p:nvGrpSpPr>
        <p:grpSpPr>
          <a:xfrm>
            <a:off x="4" y="13"/>
            <a:ext cx="9144105" cy="5143563"/>
            <a:chOff x="237825" y="850750"/>
            <a:chExt cx="7131575" cy="4008075"/>
          </a:xfrm>
        </p:grpSpPr>
        <p:sp>
          <p:nvSpPr>
            <p:cNvPr id="7348" name="Google Shape;7348;p41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1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1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1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1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1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1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41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41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1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1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1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41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41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41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1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1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1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1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1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1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1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1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1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1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1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1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1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1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1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1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1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1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1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1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1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1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1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1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1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1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1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1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1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1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1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1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1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1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1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1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1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1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1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1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1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1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1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1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1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1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1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1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1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1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1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1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1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1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1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1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1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1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1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1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1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1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1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1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1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1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1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1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1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1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1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1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1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1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1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1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1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1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1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1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1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1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1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1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1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1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1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1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1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1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1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1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1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1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1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1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1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1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1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1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1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1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1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1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1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1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1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1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1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1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1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1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1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1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1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1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1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1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1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1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1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1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1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1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1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1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1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1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1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1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1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1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41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41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1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1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1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1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1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1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1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1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1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1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1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1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1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1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1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1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1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1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1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1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1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1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1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1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1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1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1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1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1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1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1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8" name="Google Shape;7528;p41"/>
          <p:cNvSpPr/>
          <p:nvPr/>
        </p:nvSpPr>
        <p:spPr>
          <a:xfrm>
            <a:off x="-635642" y="-615687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9" name="Google Shape;7529;p41"/>
          <p:cNvGrpSpPr/>
          <p:nvPr/>
        </p:nvGrpSpPr>
        <p:grpSpPr>
          <a:xfrm rot="-694416" flipH="1">
            <a:off x="-103124" y="3416917"/>
            <a:ext cx="1831843" cy="2188191"/>
            <a:chOff x="5303041" y="2966704"/>
            <a:chExt cx="1791016" cy="2139421"/>
          </a:xfrm>
        </p:grpSpPr>
        <p:sp>
          <p:nvSpPr>
            <p:cNvPr id="7530" name="Google Shape;7530;p41"/>
            <p:cNvSpPr/>
            <p:nvPr/>
          </p:nvSpPr>
          <p:spPr>
            <a:xfrm rot="-1141273">
              <a:off x="5400314" y="4157921"/>
              <a:ext cx="1128012" cy="785842"/>
            </a:xfrm>
            <a:custGeom>
              <a:avLst/>
              <a:gdLst/>
              <a:ahLst/>
              <a:cxnLst/>
              <a:rect l="l" t="t" r="r" b="b"/>
              <a:pathLst>
                <a:path w="17401" h="12122" extrusionOk="0">
                  <a:moveTo>
                    <a:pt x="7949" y="1462"/>
                  </a:moveTo>
                  <a:cubicBezTo>
                    <a:pt x="8221" y="1462"/>
                    <a:pt x="8859" y="1999"/>
                    <a:pt x="8658" y="2195"/>
                  </a:cubicBezTo>
                  <a:cubicBezTo>
                    <a:pt x="8627" y="2226"/>
                    <a:pt x="8586" y="2239"/>
                    <a:pt x="8540" y="2239"/>
                  </a:cubicBezTo>
                  <a:cubicBezTo>
                    <a:pt x="8247" y="2239"/>
                    <a:pt x="7727" y="1685"/>
                    <a:pt x="7853" y="1504"/>
                  </a:cubicBezTo>
                  <a:cubicBezTo>
                    <a:pt x="7873" y="1475"/>
                    <a:pt x="7907" y="1462"/>
                    <a:pt x="7949" y="1462"/>
                  </a:cubicBezTo>
                  <a:close/>
                  <a:moveTo>
                    <a:pt x="11848" y="4952"/>
                  </a:moveTo>
                  <a:cubicBezTo>
                    <a:pt x="12404" y="4952"/>
                    <a:pt x="13620" y="6358"/>
                    <a:pt x="13072" y="6682"/>
                  </a:cubicBezTo>
                  <a:cubicBezTo>
                    <a:pt x="13013" y="6717"/>
                    <a:pt x="12950" y="6732"/>
                    <a:pt x="12883" y="6732"/>
                  </a:cubicBezTo>
                  <a:cubicBezTo>
                    <a:pt x="12252" y="6732"/>
                    <a:pt x="11321" y="5328"/>
                    <a:pt x="11694" y="5005"/>
                  </a:cubicBezTo>
                  <a:cubicBezTo>
                    <a:pt x="11736" y="4968"/>
                    <a:pt x="11788" y="4952"/>
                    <a:pt x="11848" y="4952"/>
                  </a:cubicBezTo>
                  <a:close/>
                  <a:moveTo>
                    <a:pt x="5210" y="5278"/>
                  </a:moveTo>
                  <a:cubicBezTo>
                    <a:pt x="6054" y="5278"/>
                    <a:pt x="7590" y="5914"/>
                    <a:pt x="7435" y="6543"/>
                  </a:cubicBezTo>
                  <a:cubicBezTo>
                    <a:pt x="7381" y="6763"/>
                    <a:pt x="7172" y="6853"/>
                    <a:pt x="6891" y="6853"/>
                  </a:cubicBezTo>
                  <a:cubicBezTo>
                    <a:pt x="6074" y="6853"/>
                    <a:pt x="4649" y="6092"/>
                    <a:pt x="4677" y="5560"/>
                  </a:cubicBezTo>
                  <a:cubicBezTo>
                    <a:pt x="4688" y="5362"/>
                    <a:pt x="4903" y="5278"/>
                    <a:pt x="5210" y="5278"/>
                  </a:cubicBezTo>
                  <a:close/>
                  <a:moveTo>
                    <a:pt x="5719" y="1"/>
                  </a:moveTo>
                  <a:cubicBezTo>
                    <a:pt x="5690" y="1"/>
                    <a:pt x="5662" y="1"/>
                    <a:pt x="5633" y="1"/>
                  </a:cubicBezTo>
                  <a:lnTo>
                    <a:pt x="6391" y="1615"/>
                  </a:lnTo>
                  <a:lnTo>
                    <a:pt x="5250" y="8"/>
                  </a:lnTo>
                  <a:cubicBezTo>
                    <a:pt x="2094" y="114"/>
                    <a:pt x="1" y="1261"/>
                    <a:pt x="1" y="1261"/>
                  </a:cubicBezTo>
                  <a:cubicBezTo>
                    <a:pt x="1" y="1261"/>
                    <a:pt x="139" y="2609"/>
                    <a:pt x="935" y="4412"/>
                  </a:cubicBezTo>
                  <a:lnTo>
                    <a:pt x="3146" y="4444"/>
                  </a:lnTo>
                  <a:lnTo>
                    <a:pt x="1104" y="4781"/>
                  </a:lnTo>
                  <a:cubicBezTo>
                    <a:pt x="1922" y="6494"/>
                    <a:pt x="3330" y="8543"/>
                    <a:pt x="5732" y="10227"/>
                  </a:cubicBezTo>
                  <a:lnTo>
                    <a:pt x="8512" y="10269"/>
                  </a:lnTo>
                  <a:lnTo>
                    <a:pt x="6334" y="10628"/>
                  </a:lnTo>
                  <a:cubicBezTo>
                    <a:pt x="6352" y="10639"/>
                    <a:pt x="6368" y="10650"/>
                    <a:pt x="6385" y="10660"/>
                  </a:cubicBezTo>
                  <a:cubicBezTo>
                    <a:pt x="8113" y="11742"/>
                    <a:pt x="9724" y="12121"/>
                    <a:pt x="11135" y="12121"/>
                  </a:cubicBezTo>
                  <a:cubicBezTo>
                    <a:pt x="14455" y="12121"/>
                    <a:pt x="16663" y="10018"/>
                    <a:pt x="16663" y="10018"/>
                  </a:cubicBezTo>
                  <a:cubicBezTo>
                    <a:pt x="16663" y="10018"/>
                    <a:pt x="16663" y="10018"/>
                    <a:pt x="16663" y="10017"/>
                  </a:cubicBezTo>
                  <a:cubicBezTo>
                    <a:pt x="16674" y="9944"/>
                    <a:pt x="17400" y="5153"/>
                    <a:pt x="13182" y="2196"/>
                  </a:cubicBezTo>
                  <a:lnTo>
                    <a:pt x="13182" y="2196"/>
                  </a:lnTo>
                  <a:lnTo>
                    <a:pt x="13933" y="3797"/>
                  </a:lnTo>
                  <a:lnTo>
                    <a:pt x="12478" y="1748"/>
                  </a:lnTo>
                  <a:cubicBezTo>
                    <a:pt x="12134" y="1550"/>
                    <a:pt x="11763" y="1363"/>
                    <a:pt x="11363" y="1189"/>
                  </a:cubicBezTo>
                  <a:cubicBezTo>
                    <a:pt x="9309" y="300"/>
                    <a:pt x="7382" y="1"/>
                    <a:pt x="5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31" name="Google Shape;7531;p41"/>
            <p:cNvGrpSpPr/>
            <p:nvPr/>
          </p:nvGrpSpPr>
          <p:grpSpPr>
            <a:xfrm rot="-758051">
              <a:off x="6181879" y="3030894"/>
              <a:ext cx="755151" cy="1519430"/>
              <a:chOff x="6466676" y="3015617"/>
              <a:chExt cx="584675" cy="1176418"/>
            </a:xfrm>
          </p:grpSpPr>
          <p:sp>
            <p:nvSpPr>
              <p:cNvPr id="7532" name="Google Shape;7532;p41"/>
              <p:cNvSpPr/>
              <p:nvPr/>
            </p:nvSpPr>
            <p:spPr>
              <a:xfrm rot="434383">
                <a:off x="6513537" y="3043464"/>
                <a:ext cx="490953" cy="774767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3742" extrusionOk="0">
                    <a:moveTo>
                      <a:pt x="3250" y="1"/>
                    </a:moveTo>
                    <a:cubicBezTo>
                      <a:pt x="3058" y="1"/>
                      <a:pt x="2853" y="24"/>
                      <a:pt x="2632" y="73"/>
                    </a:cubicBezTo>
                    <a:cubicBezTo>
                      <a:pt x="348" y="586"/>
                      <a:pt x="717" y="3024"/>
                      <a:pt x="878" y="3740"/>
                    </a:cubicBezTo>
                    <a:cubicBezTo>
                      <a:pt x="1038" y="4456"/>
                      <a:pt x="0" y="4616"/>
                      <a:pt x="395" y="6378"/>
                    </a:cubicBezTo>
                    <a:cubicBezTo>
                      <a:pt x="791" y="8140"/>
                      <a:pt x="1834" y="8323"/>
                      <a:pt x="1962" y="8893"/>
                    </a:cubicBezTo>
                    <a:cubicBezTo>
                      <a:pt x="2090" y="9463"/>
                      <a:pt x="1363" y="9574"/>
                      <a:pt x="1797" y="11506"/>
                    </a:cubicBezTo>
                    <a:cubicBezTo>
                      <a:pt x="2231" y="13439"/>
                      <a:pt x="6530" y="13742"/>
                      <a:pt x="6530" y="13742"/>
                    </a:cubicBezTo>
                    <a:cubicBezTo>
                      <a:pt x="6530" y="13742"/>
                      <a:pt x="8707" y="11985"/>
                      <a:pt x="8273" y="10053"/>
                    </a:cubicBezTo>
                    <a:cubicBezTo>
                      <a:pt x="7840" y="8121"/>
                      <a:pt x="7135" y="8331"/>
                      <a:pt x="7008" y="7761"/>
                    </a:cubicBezTo>
                    <a:cubicBezTo>
                      <a:pt x="6879" y="7190"/>
                      <a:pt x="7745" y="6580"/>
                      <a:pt x="7349" y="4818"/>
                    </a:cubicBezTo>
                    <a:cubicBezTo>
                      <a:pt x="6954" y="3056"/>
                      <a:pt x="5947" y="3354"/>
                      <a:pt x="5786" y="2639"/>
                    </a:cubicBezTo>
                    <a:cubicBezTo>
                      <a:pt x="5641" y="1991"/>
                      <a:pt x="5048" y="1"/>
                      <a:pt x="32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41"/>
              <p:cNvSpPr/>
              <p:nvPr/>
            </p:nvSpPr>
            <p:spPr>
              <a:xfrm rot="434383">
                <a:off x="6672592" y="3053005"/>
                <a:ext cx="204770" cy="113063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0054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777" y="1534"/>
                      <a:pt x="1342" y="3154"/>
                      <a:pt x="1791" y="4802"/>
                    </a:cubicBezTo>
                    <a:cubicBezTo>
                      <a:pt x="2017" y="5627"/>
                      <a:pt x="2212" y="6458"/>
                      <a:pt x="2388" y="7295"/>
                    </a:cubicBezTo>
                    <a:cubicBezTo>
                      <a:pt x="2476" y="7714"/>
                      <a:pt x="2555" y="8134"/>
                      <a:pt x="2635" y="8555"/>
                    </a:cubicBezTo>
                    <a:cubicBezTo>
                      <a:pt x="2708" y="8976"/>
                      <a:pt x="2789" y="9396"/>
                      <a:pt x="2853" y="9819"/>
                    </a:cubicBezTo>
                    <a:cubicBezTo>
                      <a:pt x="2990" y="10663"/>
                      <a:pt x="3105" y="11512"/>
                      <a:pt x="3187" y="12364"/>
                    </a:cubicBezTo>
                    <a:cubicBezTo>
                      <a:pt x="3233" y="12790"/>
                      <a:pt x="3266" y="13216"/>
                      <a:pt x="3297" y="13643"/>
                    </a:cubicBezTo>
                    <a:lnTo>
                      <a:pt x="3341" y="14283"/>
                    </a:lnTo>
                    <a:lnTo>
                      <a:pt x="3380" y="14923"/>
                    </a:lnTo>
                    <a:cubicBezTo>
                      <a:pt x="3485" y="16631"/>
                      <a:pt x="3561" y="18341"/>
                      <a:pt x="3586" y="20054"/>
                    </a:cubicBezTo>
                    <a:lnTo>
                      <a:pt x="3598" y="20054"/>
                    </a:lnTo>
                    <a:cubicBezTo>
                      <a:pt x="3632" y="19197"/>
                      <a:pt x="3625" y="18340"/>
                      <a:pt x="3606" y="17484"/>
                    </a:cubicBezTo>
                    <a:lnTo>
                      <a:pt x="3586" y="16842"/>
                    </a:lnTo>
                    <a:lnTo>
                      <a:pt x="3560" y="16199"/>
                    </a:lnTo>
                    <a:cubicBezTo>
                      <a:pt x="3540" y="15772"/>
                      <a:pt x="3510" y="15344"/>
                      <a:pt x="3480" y="14917"/>
                    </a:cubicBezTo>
                    <a:cubicBezTo>
                      <a:pt x="3446" y="14490"/>
                      <a:pt x="3407" y="14064"/>
                      <a:pt x="3365" y="13637"/>
                    </a:cubicBezTo>
                    <a:cubicBezTo>
                      <a:pt x="3345" y="13424"/>
                      <a:pt x="3320" y="13211"/>
                      <a:pt x="3297" y="12998"/>
                    </a:cubicBezTo>
                    <a:lnTo>
                      <a:pt x="3265" y="12679"/>
                    </a:lnTo>
                    <a:lnTo>
                      <a:pt x="3230" y="12360"/>
                    </a:lnTo>
                    <a:lnTo>
                      <a:pt x="3083" y="11083"/>
                    </a:lnTo>
                    <a:cubicBezTo>
                      <a:pt x="3027" y="10659"/>
                      <a:pt x="2981" y="10232"/>
                      <a:pt x="2918" y="9809"/>
                    </a:cubicBezTo>
                    <a:cubicBezTo>
                      <a:pt x="2804" y="8961"/>
                      <a:pt x="2668" y="8113"/>
                      <a:pt x="2499" y="7273"/>
                    </a:cubicBezTo>
                    <a:lnTo>
                      <a:pt x="2437" y="6958"/>
                    </a:lnTo>
                    <a:lnTo>
                      <a:pt x="2369" y="6643"/>
                    </a:lnTo>
                    <a:cubicBezTo>
                      <a:pt x="2323" y="6434"/>
                      <a:pt x="2280" y="6224"/>
                      <a:pt x="2231" y="6015"/>
                    </a:cubicBezTo>
                    <a:lnTo>
                      <a:pt x="2077" y="5390"/>
                    </a:lnTo>
                    <a:cubicBezTo>
                      <a:pt x="2028" y="5182"/>
                      <a:pt x="1966" y="4977"/>
                      <a:pt x="1911" y="4769"/>
                    </a:cubicBezTo>
                    <a:cubicBezTo>
                      <a:pt x="1683" y="3943"/>
                      <a:pt x="1422" y="3123"/>
                      <a:pt x="1107" y="2326"/>
                    </a:cubicBezTo>
                    <a:cubicBezTo>
                      <a:pt x="793" y="1527"/>
                      <a:pt x="435" y="746"/>
                      <a:pt x="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34" name="Google Shape;7534;p41"/>
            <p:cNvSpPr/>
            <p:nvPr/>
          </p:nvSpPr>
          <p:spPr>
            <a:xfrm rot="-758094">
              <a:off x="5641040" y="3519279"/>
              <a:ext cx="1022175" cy="995507"/>
            </a:xfrm>
            <a:custGeom>
              <a:avLst/>
              <a:gdLst/>
              <a:ahLst/>
              <a:cxnLst/>
              <a:rect l="l" t="t" r="r" b="b"/>
              <a:pathLst>
                <a:path w="18130" h="17657" extrusionOk="0">
                  <a:moveTo>
                    <a:pt x="9856" y="0"/>
                  </a:moveTo>
                  <a:cubicBezTo>
                    <a:pt x="8057" y="0"/>
                    <a:pt x="13083" y="11839"/>
                    <a:pt x="13083" y="11839"/>
                  </a:cubicBezTo>
                  <a:cubicBezTo>
                    <a:pt x="13083" y="11839"/>
                    <a:pt x="7232" y="1497"/>
                    <a:pt x="4273" y="1497"/>
                  </a:cubicBezTo>
                  <a:cubicBezTo>
                    <a:pt x="4042" y="1497"/>
                    <a:pt x="3829" y="1560"/>
                    <a:pt x="3637" y="1695"/>
                  </a:cubicBezTo>
                  <a:cubicBezTo>
                    <a:pt x="992" y="3568"/>
                    <a:pt x="11983" y="12994"/>
                    <a:pt x="11983" y="12994"/>
                  </a:cubicBezTo>
                  <a:cubicBezTo>
                    <a:pt x="11983" y="12994"/>
                    <a:pt x="5903" y="8393"/>
                    <a:pt x="3006" y="8393"/>
                  </a:cubicBezTo>
                  <a:cubicBezTo>
                    <a:pt x="2537" y="8393"/>
                    <a:pt x="2151" y="8514"/>
                    <a:pt x="1888" y="8794"/>
                  </a:cubicBezTo>
                  <a:cubicBezTo>
                    <a:pt x="0" y="10806"/>
                    <a:pt x="11956" y="14774"/>
                    <a:pt x="11956" y="14774"/>
                  </a:cubicBezTo>
                  <a:cubicBezTo>
                    <a:pt x="11956" y="14774"/>
                    <a:pt x="10408" y="14617"/>
                    <a:pt x="8557" y="14617"/>
                  </a:cubicBezTo>
                  <a:cubicBezTo>
                    <a:pt x="5819" y="14617"/>
                    <a:pt x="2418" y="14960"/>
                    <a:pt x="2380" y="16662"/>
                  </a:cubicBezTo>
                  <a:cubicBezTo>
                    <a:pt x="2364" y="17387"/>
                    <a:pt x="3230" y="17657"/>
                    <a:pt x="4532" y="17657"/>
                  </a:cubicBezTo>
                  <a:cubicBezTo>
                    <a:pt x="8359" y="17657"/>
                    <a:pt x="15949" y="15321"/>
                    <a:pt x="15949" y="15321"/>
                  </a:cubicBezTo>
                  <a:lnTo>
                    <a:pt x="15949" y="15322"/>
                  </a:lnTo>
                  <a:cubicBezTo>
                    <a:pt x="15949" y="15322"/>
                    <a:pt x="18130" y="3389"/>
                    <a:pt x="16334" y="1476"/>
                  </a:cubicBezTo>
                  <a:cubicBezTo>
                    <a:pt x="16200" y="1333"/>
                    <a:pt x="16074" y="1266"/>
                    <a:pt x="15957" y="1266"/>
                  </a:cubicBezTo>
                  <a:cubicBezTo>
                    <a:pt x="14521" y="1266"/>
                    <a:pt x="14416" y="11328"/>
                    <a:pt x="14416" y="11328"/>
                  </a:cubicBezTo>
                  <a:cubicBezTo>
                    <a:pt x="14416" y="11328"/>
                    <a:pt x="12487" y="985"/>
                    <a:pt x="10083" y="50"/>
                  </a:cubicBezTo>
                  <a:cubicBezTo>
                    <a:pt x="9998" y="17"/>
                    <a:pt x="9922" y="0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5" name="Google Shape;7535;p41"/>
          <p:cNvGrpSpPr/>
          <p:nvPr/>
        </p:nvGrpSpPr>
        <p:grpSpPr>
          <a:xfrm flipH="1">
            <a:off x="-918592" y="4385781"/>
            <a:ext cx="1763717" cy="1753343"/>
            <a:chOff x="5201250" y="4287775"/>
            <a:chExt cx="973300" cy="967575"/>
          </a:xfrm>
        </p:grpSpPr>
        <p:sp>
          <p:nvSpPr>
            <p:cNvPr id="7536" name="Google Shape;7536;p41"/>
            <p:cNvSpPr/>
            <p:nvPr/>
          </p:nvSpPr>
          <p:spPr>
            <a:xfrm>
              <a:off x="5201250" y="4287775"/>
              <a:ext cx="973300" cy="967575"/>
            </a:xfrm>
            <a:custGeom>
              <a:avLst/>
              <a:gdLst/>
              <a:ahLst/>
              <a:cxnLst/>
              <a:rect l="l" t="t" r="r" b="b"/>
              <a:pathLst>
                <a:path w="38932" h="38703" extrusionOk="0">
                  <a:moveTo>
                    <a:pt x="19575" y="1"/>
                  </a:moveTo>
                  <a:cubicBezTo>
                    <a:pt x="16490" y="1"/>
                    <a:pt x="13360" y="740"/>
                    <a:pt x="10450" y="2300"/>
                  </a:cubicBezTo>
                  <a:cubicBezTo>
                    <a:pt x="7023" y="4138"/>
                    <a:pt x="4374" y="6861"/>
                    <a:pt x="2634" y="10035"/>
                  </a:cubicBezTo>
                  <a:lnTo>
                    <a:pt x="6876" y="12193"/>
                  </a:lnTo>
                  <a:lnTo>
                    <a:pt x="1928" y="11459"/>
                  </a:lnTo>
                  <a:cubicBezTo>
                    <a:pt x="565" y="14513"/>
                    <a:pt x="0" y="17901"/>
                    <a:pt x="337" y="21278"/>
                  </a:cubicBezTo>
                  <a:lnTo>
                    <a:pt x="5201" y="23752"/>
                  </a:lnTo>
                  <a:lnTo>
                    <a:pt x="600" y="23070"/>
                  </a:lnTo>
                  <a:lnTo>
                    <a:pt x="600" y="23070"/>
                  </a:lnTo>
                  <a:cubicBezTo>
                    <a:pt x="963" y="24919"/>
                    <a:pt x="1603" y="26746"/>
                    <a:pt x="2541" y="28494"/>
                  </a:cubicBezTo>
                  <a:cubicBezTo>
                    <a:pt x="3917" y="31061"/>
                    <a:pt x="5790" y="33190"/>
                    <a:pt x="7976" y="34829"/>
                  </a:cubicBezTo>
                  <a:lnTo>
                    <a:pt x="12236" y="31240"/>
                  </a:lnTo>
                  <a:lnTo>
                    <a:pt x="9441" y="35825"/>
                  </a:lnTo>
                  <a:cubicBezTo>
                    <a:pt x="12493" y="37702"/>
                    <a:pt x="16022" y="38703"/>
                    <a:pt x="19611" y="38703"/>
                  </a:cubicBezTo>
                  <a:cubicBezTo>
                    <a:pt x="20319" y="38703"/>
                    <a:pt x="21030" y="38664"/>
                    <a:pt x="21740" y="38585"/>
                  </a:cubicBezTo>
                  <a:lnTo>
                    <a:pt x="21512" y="34245"/>
                  </a:lnTo>
                  <a:lnTo>
                    <a:pt x="23141" y="38376"/>
                  </a:lnTo>
                  <a:cubicBezTo>
                    <a:pt x="25049" y="38020"/>
                    <a:pt x="26933" y="37369"/>
                    <a:pt x="28734" y="36405"/>
                  </a:cubicBezTo>
                  <a:cubicBezTo>
                    <a:pt x="30535" y="35439"/>
                    <a:pt x="32120" y="34228"/>
                    <a:pt x="33472" y="32837"/>
                  </a:cubicBezTo>
                  <a:lnTo>
                    <a:pt x="30934" y="29195"/>
                  </a:lnTo>
                  <a:lnTo>
                    <a:pt x="34422" y="31785"/>
                  </a:lnTo>
                  <a:cubicBezTo>
                    <a:pt x="37205" y="28464"/>
                    <a:pt x="38780" y="24302"/>
                    <a:pt x="38931" y="20015"/>
                  </a:cubicBezTo>
                  <a:lnTo>
                    <a:pt x="33566" y="19806"/>
                  </a:lnTo>
                  <a:lnTo>
                    <a:pt x="38912" y="18244"/>
                  </a:lnTo>
                  <a:cubicBezTo>
                    <a:pt x="38758" y="15516"/>
                    <a:pt x="38021" y="12777"/>
                    <a:pt x="36645" y="10210"/>
                  </a:cubicBezTo>
                  <a:cubicBezTo>
                    <a:pt x="35708" y="8462"/>
                    <a:pt x="34540" y="6917"/>
                    <a:pt x="33201" y="5593"/>
                  </a:cubicBezTo>
                  <a:lnTo>
                    <a:pt x="31223" y="9802"/>
                  </a:lnTo>
                  <a:lnTo>
                    <a:pt x="31854" y="4381"/>
                  </a:lnTo>
                  <a:cubicBezTo>
                    <a:pt x="29229" y="2232"/>
                    <a:pt x="26095" y="828"/>
                    <a:pt x="22797" y="271"/>
                  </a:cubicBezTo>
                  <a:lnTo>
                    <a:pt x="20669" y="4798"/>
                  </a:lnTo>
                  <a:lnTo>
                    <a:pt x="21219" y="71"/>
                  </a:lnTo>
                  <a:cubicBezTo>
                    <a:pt x="20674" y="24"/>
                    <a:pt x="20125" y="1"/>
                    <a:pt x="1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1"/>
            <p:cNvSpPr/>
            <p:nvPr/>
          </p:nvSpPr>
          <p:spPr>
            <a:xfrm>
              <a:off x="5407600" y="4488400"/>
              <a:ext cx="283700" cy="283425"/>
            </a:xfrm>
            <a:custGeom>
              <a:avLst/>
              <a:gdLst/>
              <a:ahLst/>
              <a:cxnLst/>
              <a:rect l="l" t="t" r="r" b="b"/>
              <a:pathLst>
                <a:path w="11348" h="11337" extrusionOk="0">
                  <a:moveTo>
                    <a:pt x="18" y="0"/>
                  </a:moveTo>
                  <a:lnTo>
                    <a:pt x="0" y="18"/>
                  </a:lnTo>
                  <a:cubicBezTo>
                    <a:pt x="892" y="1013"/>
                    <a:pt x="1824" y="1969"/>
                    <a:pt x="2752" y="2929"/>
                  </a:cubicBezTo>
                  <a:cubicBezTo>
                    <a:pt x="3684" y="3883"/>
                    <a:pt x="4648" y="4806"/>
                    <a:pt x="5602" y="5740"/>
                  </a:cubicBezTo>
                  <a:lnTo>
                    <a:pt x="8461" y="8543"/>
                  </a:lnTo>
                  <a:lnTo>
                    <a:pt x="11329" y="11336"/>
                  </a:lnTo>
                  <a:lnTo>
                    <a:pt x="11348" y="11319"/>
                  </a:lnTo>
                  <a:lnTo>
                    <a:pt x="8551" y="8453"/>
                  </a:lnTo>
                  <a:lnTo>
                    <a:pt x="5745" y="5597"/>
                  </a:lnTo>
                  <a:cubicBezTo>
                    <a:pt x="4811" y="4643"/>
                    <a:pt x="3888" y="3680"/>
                    <a:pt x="2931" y="2749"/>
                  </a:cubicBezTo>
                  <a:cubicBezTo>
                    <a:pt x="1971" y="1822"/>
                    <a:pt x="1014" y="89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1"/>
            <p:cNvSpPr/>
            <p:nvPr/>
          </p:nvSpPr>
          <p:spPr>
            <a:xfrm>
              <a:off x="5690725" y="4384725"/>
              <a:ext cx="104075" cy="386950"/>
            </a:xfrm>
            <a:custGeom>
              <a:avLst/>
              <a:gdLst/>
              <a:ahLst/>
              <a:cxnLst/>
              <a:rect l="l" t="t" r="r" b="b"/>
              <a:pathLst>
                <a:path w="4163" h="15478" extrusionOk="0">
                  <a:moveTo>
                    <a:pt x="4138" y="0"/>
                  </a:moveTo>
                  <a:cubicBezTo>
                    <a:pt x="3723" y="1271"/>
                    <a:pt x="3361" y="2556"/>
                    <a:pt x="2993" y="3839"/>
                  </a:cubicBezTo>
                  <a:cubicBezTo>
                    <a:pt x="2633" y="5123"/>
                    <a:pt x="2315" y="6420"/>
                    <a:pt x="1984" y="7713"/>
                  </a:cubicBezTo>
                  <a:lnTo>
                    <a:pt x="986" y="11591"/>
                  </a:lnTo>
                  <a:lnTo>
                    <a:pt x="1" y="15471"/>
                  </a:lnTo>
                  <a:lnTo>
                    <a:pt x="26" y="15478"/>
                  </a:lnTo>
                  <a:lnTo>
                    <a:pt x="1109" y="11623"/>
                  </a:lnTo>
                  <a:lnTo>
                    <a:pt x="2180" y="7766"/>
                  </a:lnTo>
                  <a:cubicBezTo>
                    <a:pt x="2539" y="6479"/>
                    <a:pt x="2910" y="5198"/>
                    <a:pt x="3239" y="3904"/>
                  </a:cubicBezTo>
                  <a:cubicBezTo>
                    <a:pt x="3561" y="2610"/>
                    <a:pt x="3888" y="1315"/>
                    <a:pt x="4162" y="8"/>
                  </a:cubicBezTo>
                  <a:lnTo>
                    <a:pt x="4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1"/>
            <p:cNvSpPr/>
            <p:nvPr/>
          </p:nvSpPr>
          <p:spPr>
            <a:xfrm>
              <a:off x="5690975" y="4667450"/>
              <a:ext cx="386825" cy="104450"/>
            </a:xfrm>
            <a:custGeom>
              <a:avLst/>
              <a:gdLst/>
              <a:ahLst/>
              <a:cxnLst/>
              <a:rect l="l" t="t" r="r" b="b"/>
              <a:pathLst>
                <a:path w="15473" h="4178" extrusionOk="0">
                  <a:moveTo>
                    <a:pt x="15466" y="0"/>
                  </a:moveTo>
                  <a:cubicBezTo>
                    <a:pt x="14158" y="276"/>
                    <a:pt x="12865" y="605"/>
                    <a:pt x="11570" y="927"/>
                  </a:cubicBezTo>
                  <a:cubicBezTo>
                    <a:pt x="10277" y="1258"/>
                    <a:pt x="8995" y="1631"/>
                    <a:pt x="7711" y="1991"/>
                  </a:cubicBezTo>
                  <a:lnTo>
                    <a:pt x="3853" y="3065"/>
                  </a:lnTo>
                  <a:lnTo>
                    <a:pt x="0" y="4152"/>
                  </a:lnTo>
                  <a:lnTo>
                    <a:pt x="7" y="4177"/>
                  </a:lnTo>
                  <a:lnTo>
                    <a:pt x="3887" y="3189"/>
                  </a:lnTo>
                  <a:lnTo>
                    <a:pt x="7762" y="2187"/>
                  </a:lnTo>
                  <a:cubicBezTo>
                    <a:pt x="9055" y="1855"/>
                    <a:pt x="10352" y="1536"/>
                    <a:pt x="11636" y="1174"/>
                  </a:cubicBezTo>
                  <a:cubicBezTo>
                    <a:pt x="12919" y="805"/>
                    <a:pt x="14203" y="442"/>
                    <a:pt x="15473" y="25"/>
                  </a:cubicBezTo>
                  <a:lnTo>
                    <a:pt x="15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1"/>
            <p:cNvSpPr/>
            <p:nvPr/>
          </p:nvSpPr>
          <p:spPr>
            <a:xfrm>
              <a:off x="5690825" y="4771350"/>
              <a:ext cx="283700" cy="283425"/>
            </a:xfrm>
            <a:custGeom>
              <a:avLst/>
              <a:gdLst/>
              <a:ahLst/>
              <a:cxnLst/>
              <a:rect l="l" t="t" r="r" b="b"/>
              <a:pathLst>
                <a:path w="11348" h="11337" extrusionOk="0">
                  <a:moveTo>
                    <a:pt x="18" y="1"/>
                  </a:moveTo>
                  <a:lnTo>
                    <a:pt x="0" y="18"/>
                  </a:lnTo>
                  <a:lnTo>
                    <a:pt x="2797" y="2884"/>
                  </a:lnTo>
                  <a:lnTo>
                    <a:pt x="5602" y="5740"/>
                  </a:lnTo>
                  <a:cubicBezTo>
                    <a:pt x="6536" y="6693"/>
                    <a:pt x="7460" y="7657"/>
                    <a:pt x="8416" y="8588"/>
                  </a:cubicBezTo>
                  <a:cubicBezTo>
                    <a:pt x="9377" y="9514"/>
                    <a:pt x="10334" y="10445"/>
                    <a:pt x="11330" y="11336"/>
                  </a:cubicBezTo>
                  <a:lnTo>
                    <a:pt x="11347" y="11318"/>
                  </a:lnTo>
                  <a:cubicBezTo>
                    <a:pt x="10454" y="10323"/>
                    <a:pt x="9524" y="9367"/>
                    <a:pt x="8596" y="8407"/>
                  </a:cubicBezTo>
                  <a:cubicBezTo>
                    <a:pt x="7664" y="7452"/>
                    <a:pt x="6700" y="6529"/>
                    <a:pt x="5746" y="5596"/>
                  </a:cubicBezTo>
                  <a:lnTo>
                    <a:pt x="2886" y="2794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1"/>
            <p:cNvSpPr/>
            <p:nvPr/>
          </p:nvSpPr>
          <p:spPr>
            <a:xfrm>
              <a:off x="5587325" y="4771475"/>
              <a:ext cx="104050" cy="386975"/>
            </a:xfrm>
            <a:custGeom>
              <a:avLst/>
              <a:gdLst/>
              <a:ahLst/>
              <a:cxnLst/>
              <a:rect l="l" t="t" r="r" b="b"/>
              <a:pathLst>
                <a:path w="4162" h="15479" extrusionOk="0">
                  <a:moveTo>
                    <a:pt x="4137" y="1"/>
                  </a:moveTo>
                  <a:lnTo>
                    <a:pt x="3054" y="3856"/>
                  </a:lnTo>
                  <a:lnTo>
                    <a:pt x="1983" y="7713"/>
                  </a:lnTo>
                  <a:cubicBezTo>
                    <a:pt x="1624" y="8998"/>
                    <a:pt x="1253" y="10281"/>
                    <a:pt x="923" y="11574"/>
                  </a:cubicBezTo>
                  <a:cubicBezTo>
                    <a:pt x="602" y="12869"/>
                    <a:pt x="275" y="14163"/>
                    <a:pt x="0" y="15471"/>
                  </a:cubicBezTo>
                  <a:lnTo>
                    <a:pt x="24" y="15478"/>
                  </a:lnTo>
                  <a:cubicBezTo>
                    <a:pt x="440" y="14208"/>
                    <a:pt x="802" y="12923"/>
                    <a:pt x="1170" y="11640"/>
                  </a:cubicBezTo>
                  <a:cubicBezTo>
                    <a:pt x="1530" y="10356"/>
                    <a:pt x="1848" y="9059"/>
                    <a:pt x="2179" y="7766"/>
                  </a:cubicBezTo>
                  <a:lnTo>
                    <a:pt x="3177" y="3888"/>
                  </a:lnTo>
                  <a:lnTo>
                    <a:pt x="4162" y="8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1"/>
            <p:cNvSpPr/>
            <p:nvPr/>
          </p:nvSpPr>
          <p:spPr>
            <a:xfrm>
              <a:off x="5304325" y="4771275"/>
              <a:ext cx="386825" cy="104450"/>
            </a:xfrm>
            <a:custGeom>
              <a:avLst/>
              <a:gdLst/>
              <a:ahLst/>
              <a:cxnLst/>
              <a:rect l="l" t="t" r="r" b="b"/>
              <a:pathLst>
                <a:path w="15473" h="4178" extrusionOk="0">
                  <a:moveTo>
                    <a:pt x="15466" y="0"/>
                  </a:moveTo>
                  <a:lnTo>
                    <a:pt x="11586" y="989"/>
                  </a:lnTo>
                  <a:lnTo>
                    <a:pt x="7709" y="1990"/>
                  </a:lnTo>
                  <a:cubicBezTo>
                    <a:pt x="6418" y="2323"/>
                    <a:pt x="5121" y="2642"/>
                    <a:pt x="3837" y="3004"/>
                  </a:cubicBezTo>
                  <a:cubicBezTo>
                    <a:pt x="2554" y="3372"/>
                    <a:pt x="1270" y="3736"/>
                    <a:pt x="0" y="4153"/>
                  </a:cubicBezTo>
                  <a:lnTo>
                    <a:pt x="6" y="4177"/>
                  </a:lnTo>
                  <a:cubicBezTo>
                    <a:pt x="1315" y="3901"/>
                    <a:pt x="2608" y="3573"/>
                    <a:pt x="3903" y="3249"/>
                  </a:cubicBezTo>
                  <a:cubicBezTo>
                    <a:pt x="5196" y="2919"/>
                    <a:pt x="6477" y="2546"/>
                    <a:pt x="7762" y="2187"/>
                  </a:cubicBezTo>
                  <a:lnTo>
                    <a:pt x="11619" y="1111"/>
                  </a:lnTo>
                  <a:lnTo>
                    <a:pt x="15473" y="24"/>
                  </a:lnTo>
                  <a:lnTo>
                    <a:pt x="15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1"/>
            <p:cNvSpPr/>
            <p:nvPr/>
          </p:nvSpPr>
          <p:spPr>
            <a:xfrm>
              <a:off x="5391100" y="4655825"/>
              <a:ext cx="300075" cy="116075"/>
            </a:xfrm>
            <a:custGeom>
              <a:avLst/>
              <a:gdLst/>
              <a:ahLst/>
              <a:cxnLst/>
              <a:rect l="l" t="t" r="r" b="b"/>
              <a:pathLst>
                <a:path w="12003" h="4643" extrusionOk="0">
                  <a:moveTo>
                    <a:pt x="9" y="0"/>
                  </a:moveTo>
                  <a:lnTo>
                    <a:pt x="0" y="24"/>
                  </a:lnTo>
                  <a:cubicBezTo>
                    <a:pt x="973" y="477"/>
                    <a:pt x="1967" y="879"/>
                    <a:pt x="2957" y="1286"/>
                  </a:cubicBezTo>
                  <a:cubicBezTo>
                    <a:pt x="3951" y="1685"/>
                    <a:pt x="4961" y="2043"/>
                    <a:pt x="5965" y="2416"/>
                  </a:cubicBezTo>
                  <a:lnTo>
                    <a:pt x="8977" y="3535"/>
                  </a:lnTo>
                  <a:lnTo>
                    <a:pt x="11993" y="4642"/>
                  </a:lnTo>
                  <a:lnTo>
                    <a:pt x="12003" y="4618"/>
                  </a:lnTo>
                  <a:lnTo>
                    <a:pt x="9023" y="3416"/>
                  </a:lnTo>
                  <a:lnTo>
                    <a:pt x="6038" y="2226"/>
                  </a:lnTo>
                  <a:cubicBezTo>
                    <a:pt x="5044" y="1829"/>
                    <a:pt x="4055" y="1417"/>
                    <a:pt x="3048" y="1048"/>
                  </a:cubicBezTo>
                  <a:cubicBezTo>
                    <a:pt x="2041" y="684"/>
                    <a:pt x="1035" y="317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1"/>
            <p:cNvSpPr/>
            <p:nvPr/>
          </p:nvSpPr>
          <p:spPr>
            <a:xfrm>
              <a:off x="5640825" y="4454125"/>
              <a:ext cx="50550" cy="317500"/>
            </a:xfrm>
            <a:custGeom>
              <a:avLst/>
              <a:gdLst/>
              <a:ahLst/>
              <a:cxnLst/>
              <a:rect l="l" t="t" r="r" b="b"/>
              <a:pathLst>
                <a:path w="2022" h="12700" extrusionOk="0">
                  <a:moveTo>
                    <a:pt x="25" y="1"/>
                  </a:moveTo>
                  <a:lnTo>
                    <a:pt x="0" y="4"/>
                  </a:lnTo>
                  <a:cubicBezTo>
                    <a:pt x="94" y="1073"/>
                    <a:pt x="242" y="2134"/>
                    <a:pt x="386" y="3195"/>
                  </a:cubicBezTo>
                  <a:cubicBezTo>
                    <a:pt x="536" y="4257"/>
                    <a:pt x="730" y="5310"/>
                    <a:pt x="910" y="6366"/>
                  </a:cubicBezTo>
                  <a:lnTo>
                    <a:pt x="1448" y="9534"/>
                  </a:lnTo>
                  <a:lnTo>
                    <a:pt x="1997" y="12700"/>
                  </a:lnTo>
                  <a:lnTo>
                    <a:pt x="2022" y="12696"/>
                  </a:lnTo>
                  <a:lnTo>
                    <a:pt x="1573" y="9514"/>
                  </a:lnTo>
                  <a:lnTo>
                    <a:pt x="1111" y="6334"/>
                  </a:lnTo>
                  <a:cubicBezTo>
                    <a:pt x="959" y="5274"/>
                    <a:pt x="821" y="4212"/>
                    <a:pt x="638" y="3156"/>
                  </a:cubicBezTo>
                  <a:cubicBezTo>
                    <a:pt x="448" y="2102"/>
                    <a:pt x="263" y="1047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1"/>
            <p:cNvSpPr/>
            <p:nvPr/>
          </p:nvSpPr>
          <p:spPr>
            <a:xfrm>
              <a:off x="5690850" y="4569375"/>
              <a:ext cx="250350" cy="202475"/>
            </a:xfrm>
            <a:custGeom>
              <a:avLst/>
              <a:gdLst/>
              <a:ahLst/>
              <a:cxnLst/>
              <a:rect l="l" t="t" r="r" b="b"/>
              <a:pathLst>
                <a:path w="10014" h="8099" extrusionOk="0">
                  <a:moveTo>
                    <a:pt x="9997" y="1"/>
                  </a:moveTo>
                  <a:cubicBezTo>
                    <a:pt x="9118" y="617"/>
                    <a:pt x="8273" y="1277"/>
                    <a:pt x="7426" y="1931"/>
                  </a:cubicBezTo>
                  <a:cubicBezTo>
                    <a:pt x="6583" y="2591"/>
                    <a:pt x="5767" y="3287"/>
                    <a:pt x="4942" y="3970"/>
                  </a:cubicBezTo>
                  <a:lnTo>
                    <a:pt x="2468" y="6020"/>
                  </a:lnTo>
                  <a:lnTo>
                    <a:pt x="0" y="8078"/>
                  </a:lnTo>
                  <a:lnTo>
                    <a:pt x="17" y="8098"/>
                  </a:lnTo>
                  <a:lnTo>
                    <a:pt x="2547" y="6118"/>
                  </a:lnTo>
                  <a:lnTo>
                    <a:pt x="5071" y="4129"/>
                  </a:lnTo>
                  <a:cubicBezTo>
                    <a:pt x="5912" y="3466"/>
                    <a:pt x="6763" y="2815"/>
                    <a:pt x="7586" y="2129"/>
                  </a:cubicBezTo>
                  <a:cubicBezTo>
                    <a:pt x="8404" y="1438"/>
                    <a:pt x="9225" y="750"/>
                    <a:pt x="10013" y="20"/>
                  </a:cubicBezTo>
                  <a:lnTo>
                    <a:pt x="9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1"/>
            <p:cNvSpPr/>
            <p:nvPr/>
          </p:nvSpPr>
          <p:spPr>
            <a:xfrm>
              <a:off x="5690950" y="4771275"/>
              <a:ext cx="300075" cy="116075"/>
            </a:xfrm>
            <a:custGeom>
              <a:avLst/>
              <a:gdLst/>
              <a:ahLst/>
              <a:cxnLst/>
              <a:rect l="l" t="t" r="r" b="b"/>
              <a:pathLst>
                <a:path w="12003" h="4643" extrusionOk="0">
                  <a:moveTo>
                    <a:pt x="9" y="0"/>
                  </a:moveTo>
                  <a:lnTo>
                    <a:pt x="0" y="24"/>
                  </a:lnTo>
                  <a:lnTo>
                    <a:pt x="2980" y="1227"/>
                  </a:lnTo>
                  <a:lnTo>
                    <a:pt x="5964" y="2416"/>
                  </a:lnTo>
                  <a:cubicBezTo>
                    <a:pt x="6959" y="2814"/>
                    <a:pt x="7948" y="3225"/>
                    <a:pt x="8953" y="3595"/>
                  </a:cubicBezTo>
                  <a:cubicBezTo>
                    <a:pt x="9961" y="3958"/>
                    <a:pt x="10968" y="4326"/>
                    <a:pt x="11993" y="4643"/>
                  </a:cubicBezTo>
                  <a:lnTo>
                    <a:pt x="12003" y="4619"/>
                  </a:lnTo>
                  <a:cubicBezTo>
                    <a:pt x="11029" y="4166"/>
                    <a:pt x="10036" y="3764"/>
                    <a:pt x="9045" y="3357"/>
                  </a:cubicBezTo>
                  <a:cubicBezTo>
                    <a:pt x="8051" y="2956"/>
                    <a:pt x="7042" y="2598"/>
                    <a:pt x="6038" y="2226"/>
                  </a:cubicBezTo>
                  <a:lnTo>
                    <a:pt x="3026" y="110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1"/>
            <p:cNvSpPr/>
            <p:nvPr/>
          </p:nvSpPr>
          <p:spPr>
            <a:xfrm>
              <a:off x="5690725" y="4771500"/>
              <a:ext cx="50575" cy="317525"/>
            </a:xfrm>
            <a:custGeom>
              <a:avLst/>
              <a:gdLst/>
              <a:ahLst/>
              <a:cxnLst/>
              <a:rect l="l" t="t" r="r" b="b"/>
              <a:pathLst>
                <a:path w="2023" h="12701" extrusionOk="0">
                  <a:moveTo>
                    <a:pt x="26" y="1"/>
                  </a:moveTo>
                  <a:lnTo>
                    <a:pt x="1" y="5"/>
                  </a:lnTo>
                  <a:lnTo>
                    <a:pt x="449" y="3187"/>
                  </a:lnTo>
                  <a:lnTo>
                    <a:pt x="912" y="6366"/>
                  </a:lnTo>
                  <a:cubicBezTo>
                    <a:pt x="1064" y="7427"/>
                    <a:pt x="1202" y="8490"/>
                    <a:pt x="1385" y="9545"/>
                  </a:cubicBezTo>
                  <a:cubicBezTo>
                    <a:pt x="1575" y="10600"/>
                    <a:pt x="1759" y="11654"/>
                    <a:pt x="1998" y="12701"/>
                  </a:cubicBezTo>
                  <a:lnTo>
                    <a:pt x="2022" y="12697"/>
                  </a:lnTo>
                  <a:cubicBezTo>
                    <a:pt x="1928" y="11627"/>
                    <a:pt x="1781" y="10567"/>
                    <a:pt x="1636" y="9505"/>
                  </a:cubicBezTo>
                  <a:cubicBezTo>
                    <a:pt x="1487" y="8445"/>
                    <a:pt x="1293" y="7391"/>
                    <a:pt x="1112" y="6335"/>
                  </a:cubicBezTo>
                  <a:lnTo>
                    <a:pt x="575" y="316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1"/>
            <p:cNvSpPr/>
            <p:nvPr/>
          </p:nvSpPr>
          <p:spPr>
            <a:xfrm>
              <a:off x="5440925" y="4771325"/>
              <a:ext cx="250350" cy="202425"/>
            </a:xfrm>
            <a:custGeom>
              <a:avLst/>
              <a:gdLst/>
              <a:ahLst/>
              <a:cxnLst/>
              <a:rect l="l" t="t" r="r" b="b"/>
              <a:pathLst>
                <a:path w="10014" h="8097" extrusionOk="0">
                  <a:moveTo>
                    <a:pt x="9997" y="0"/>
                  </a:moveTo>
                  <a:lnTo>
                    <a:pt x="7467" y="1980"/>
                  </a:lnTo>
                  <a:lnTo>
                    <a:pt x="4943" y="3970"/>
                  </a:lnTo>
                  <a:cubicBezTo>
                    <a:pt x="4102" y="4632"/>
                    <a:pt x="3250" y="5283"/>
                    <a:pt x="2428" y="5970"/>
                  </a:cubicBezTo>
                  <a:cubicBezTo>
                    <a:pt x="1610" y="6660"/>
                    <a:pt x="789" y="7347"/>
                    <a:pt x="1" y="8077"/>
                  </a:cubicBezTo>
                  <a:lnTo>
                    <a:pt x="17" y="8097"/>
                  </a:lnTo>
                  <a:cubicBezTo>
                    <a:pt x="896" y="7481"/>
                    <a:pt x="1741" y="6822"/>
                    <a:pt x="2588" y="6167"/>
                  </a:cubicBezTo>
                  <a:cubicBezTo>
                    <a:pt x="3431" y="5506"/>
                    <a:pt x="4247" y="4812"/>
                    <a:pt x="5072" y="4128"/>
                  </a:cubicBezTo>
                  <a:lnTo>
                    <a:pt x="7546" y="2079"/>
                  </a:lnTo>
                  <a:lnTo>
                    <a:pt x="10014" y="20"/>
                  </a:lnTo>
                  <a:lnTo>
                    <a:pt x="9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9" name="Google Shape;7549;p41"/>
          <p:cNvSpPr/>
          <p:nvPr/>
        </p:nvSpPr>
        <p:spPr>
          <a:xfrm rot="-900121">
            <a:off x="1112545" y="294880"/>
            <a:ext cx="165289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0" name="Google Shape;7550;p41"/>
          <p:cNvSpPr/>
          <p:nvPr/>
        </p:nvSpPr>
        <p:spPr>
          <a:xfrm rot="-9164145">
            <a:off x="816338" y="3539081"/>
            <a:ext cx="160402" cy="151813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1" name="Google Shape;7551;p41"/>
          <p:cNvSpPr/>
          <p:nvPr/>
        </p:nvSpPr>
        <p:spPr>
          <a:xfrm rot="9310961">
            <a:off x="1519585" y="4164848"/>
            <a:ext cx="251616" cy="238156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2" name="Google Shape;7552;p41"/>
          <p:cNvSpPr/>
          <p:nvPr/>
        </p:nvSpPr>
        <p:spPr>
          <a:xfrm rot="-9164132">
            <a:off x="242614" y="1196277"/>
            <a:ext cx="115832" cy="109629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3" name="Google Shape;7553;p41"/>
          <p:cNvSpPr/>
          <p:nvPr/>
        </p:nvSpPr>
        <p:spPr>
          <a:xfrm flipH="1">
            <a:off x="8158601" y="-615687"/>
            <a:ext cx="1622400" cy="1622400"/>
          </a:xfrm>
          <a:prstGeom prst="donut">
            <a:avLst>
              <a:gd name="adj" fmla="val 1551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4" name="Google Shape;7554;p41"/>
          <p:cNvGrpSpPr/>
          <p:nvPr/>
        </p:nvGrpSpPr>
        <p:grpSpPr>
          <a:xfrm rot="694416">
            <a:off x="7416640" y="3416917"/>
            <a:ext cx="1831843" cy="2188191"/>
            <a:chOff x="5303041" y="2966704"/>
            <a:chExt cx="1791016" cy="2139421"/>
          </a:xfrm>
        </p:grpSpPr>
        <p:sp>
          <p:nvSpPr>
            <p:cNvPr id="7555" name="Google Shape;7555;p41"/>
            <p:cNvSpPr/>
            <p:nvPr/>
          </p:nvSpPr>
          <p:spPr>
            <a:xfrm rot="-1141273">
              <a:off x="5400314" y="4157921"/>
              <a:ext cx="1128012" cy="785842"/>
            </a:xfrm>
            <a:custGeom>
              <a:avLst/>
              <a:gdLst/>
              <a:ahLst/>
              <a:cxnLst/>
              <a:rect l="l" t="t" r="r" b="b"/>
              <a:pathLst>
                <a:path w="17401" h="12122" extrusionOk="0">
                  <a:moveTo>
                    <a:pt x="7949" y="1462"/>
                  </a:moveTo>
                  <a:cubicBezTo>
                    <a:pt x="8221" y="1462"/>
                    <a:pt x="8859" y="1999"/>
                    <a:pt x="8658" y="2195"/>
                  </a:cubicBezTo>
                  <a:cubicBezTo>
                    <a:pt x="8627" y="2226"/>
                    <a:pt x="8586" y="2239"/>
                    <a:pt x="8540" y="2239"/>
                  </a:cubicBezTo>
                  <a:cubicBezTo>
                    <a:pt x="8247" y="2239"/>
                    <a:pt x="7727" y="1685"/>
                    <a:pt x="7853" y="1504"/>
                  </a:cubicBezTo>
                  <a:cubicBezTo>
                    <a:pt x="7873" y="1475"/>
                    <a:pt x="7907" y="1462"/>
                    <a:pt x="7949" y="1462"/>
                  </a:cubicBezTo>
                  <a:close/>
                  <a:moveTo>
                    <a:pt x="11848" y="4952"/>
                  </a:moveTo>
                  <a:cubicBezTo>
                    <a:pt x="12404" y="4952"/>
                    <a:pt x="13620" y="6358"/>
                    <a:pt x="13072" y="6682"/>
                  </a:cubicBezTo>
                  <a:cubicBezTo>
                    <a:pt x="13013" y="6717"/>
                    <a:pt x="12950" y="6732"/>
                    <a:pt x="12883" y="6732"/>
                  </a:cubicBezTo>
                  <a:cubicBezTo>
                    <a:pt x="12252" y="6732"/>
                    <a:pt x="11321" y="5328"/>
                    <a:pt x="11694" y="5005"/>
                  </a:cubicBezTo>
                  <a:cubicBezTo>
                    <a:pt x="11736" y="4968"/>
                    <a:pt x="11788" y="4952"/>
                    <a:pt x="11848" y="4952"/>
                  </a:cubicBezTo>
                  <a:close/>
                  <a:moveTo>
                    <a:pt x="5210" y="5278"/>
                  </a:moveTo>
                  <a:cubicBezTo>
                    <a:pt x="6054" y="5278"/>
                    <a:pt x="7590" y="5914"/>
                    <a:pt x="7435" y="6543"/>
                  </a:cubicBezTo>
                  <a:cubicBezTo>
                    <a:pt x="7381" y="6763"/>
                    <a:pt x="7172" y="6853"/>
                    <a:pt x="6891" y="6853"/>
                  </a:cubicBezTo>
                  <a:cubicBezTo>
                    <a:pt x="6074" y="6853"/>
                    <a:pt x="4649" y="6092"/>
                    <a:pt x="4677" y="5560"/>
                  </a:cubicBezTo>
                  <a:cubicBezTo>
                    <a:pt x="4688" y="5362"/>
                    <a:pt x="4903" y="5278"/>
                    <a:pt x="5210" y="5278"/>
                  </a:cubicBezTo>
                  <a:close/>
                  <a:moveTo>
                    <a:pt x="5719" y="1"/>
                  </a:moveTo>
                  <a:cubicBezTo>
                    <a:pt x="5690" y="1"/>
                    <a:pt x="5662" y="1"/>
                    <a:pt x="5633" y="1"/>
                  </a:cubicBezTo>
                  <a:lnTo>
                    <a:pt x="6391" y="1615"/>
                  </a:lnTo>
                  <a:lnTo>
                    <a:pt x="5250" y="8"/>
                  </a:lnTo>
                  <a:cubicBezTo>
                    <a:pt x="2094" y="114"/>
                    <a:pt x="1" y="1261"/>
                    <a:pt x="1" y="1261"/>
                  </a:cubicBezTo>
                  <a:cubicBezTo>
                    <a:pt x="1" y="1261"/>
                    <a:pt x="139" y="2609"/>
                    <a:pt x="935" y="4412"/>
                  </a:cubicBezTo>
                  <a:lnTo>
                    <a:pt x="3146" y="4444"/>
                  </a:lnTo>
                  <a:lnTo>
                    <a:pt x="1104" y="4781"/>
                  </a:lnTo>
                  <a:cubicBezTo>
                    <a:pt x="1922" y="6494"/>
                    <a:pt x="3330" y="8543"/>
                    <a:pt x="5732" y="10227"/>
                  </a:cubicBezTo>
                  <a:lnTo>
                    <a:pt x="8512" y="10269"/>
                  </a:lnTo>
                  <a:lnTo>
                    <a:pt x="6334" y="10628"/>
                  </a:lnTo>
                  <a:cubicBezTo>
                    <a:pt x="6352" y="10639"/>
                    <a:pt x="6368" y="10650"/>
                    <a:pt x="6385" y="10660"/>
                  </a:cubicBezTo>
                  <a:cubicBezTo>
                    <a:pt x="8113" y="11742"/>
                    <a:pt x="9724" y="12121"/>
                    <a:pt x="11135" y="12121"/>
                  </a:cubicBezTo>
                  <a:cubicBezTo>
                    <a:pt x="14455" y="12121"/>
                    <a:pt x="16663" y="10018"/>
                    <a:pt x="16663" y="10018"/>
                  </a:cubicBezTo>
                  <a:cubicBezTo>
                    <a:pt x="16663" y="10018"/>
                    <a:pt x="16663" y="10018"/>
                    <a:pt x="16663" y="10017"/>
                  </a:cubicBezTo>
                  <a:cubicBezTo>
                    <a:pt x="16674" y="9944"/>
                    <a:pt x="17400" y="5153"/>
                    <a:pt x="13182" y="2196"/>
                  </a:cubicBezTo>
                  <a:lnTo>
                    <a:pt x="13182" y="2196"/>
                  </a:lnTo>
                  <a:lnTo>
                    <a:pt x="13933" y="3797"/>
                  </a:lnTo>
                  <a:lnTo>
                    <a:pt x="12478" y="1748"/>
                  </a:lnTo>
                  <a:cubicBezTo>
                    <a:pt x="12134" y="1550"/>
                    <a:pt x="11763" y="1363"/>
                    <a:pt x="11363" y="1189"/>
                  </a:cubicBezTo>
                  <a:cubicBezTo>
                    <a:pt x="9309" y="300"/>
                    <a:pt x="7382" y="1"/>
                    <a:pt x="5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6" name="Google Shape;7556;p41"/>
            <p:cNvGrpSpPr/>
            <p:nvPr/>
          </p:nvGrpSpPr>
          <p:grpSpPr>
            <a:xfrm rot="-758051">
              <a:off x="6181879" y="3030894"/>
              <a:ext cx="755151" cy="1519430"/>
              <a:chOff x="6466676" y="3015617"/>
              <a:chExt cx="584675" cy="1176418"/>
            </a:xfrm>
          </p:grpSpPr>
          <p:sp>
            <p:nvSpPr>
              <p:cNvPr id="7557" name="Google Shape;7557;p41"/>
              <p:cNvSpPr/>
              <p:nvPr/>
            </p:nvSpPr>
            <p:spPr>
              <a:xfrm rot="434383">
                <a:off x="6513537" y="3043464"/>
                <a:ext cx="490953" cy="774767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3742" extrusionOk="0">
                    <a:moveTo>
                      <a:pt x="3250" y="1"/>
                    </a:moveTo>
                    <a:cubicBezTo>
                      <a:pt x="3058" y="1"/>
                      <a:pt x="2853" y="24"/>
                      <a:pt x="2632" y="73"/>
                    </a:cubicBezTo>
                    <a:cubicBezTo>
                      <a:pt x="348" y="586"/>
                      <a:pt x="717" y="3024"/>
                      <a:pt x="878" y="3740"/>
                    </a:cubicBezTo>
                    <a:cubicBezTo>
                      <a:pt x="1038" y="4456"/>
                      <a:pt x="0" y="4616"/>
                      <a:pt x="395" y="6378"/>
                    </a:cubicBezTo>
                    <a:cubicBezTo>
                      <a:pt x="791" y="8140"/>
                      <a:pt x="1834" y="8323"/>
                      <a:pt x="1962" y="8893"/>
                    </a:cubicBezTo>
                    <a:cubicBezTo>
                      <a:pt x="2090" y="9463"/>
                      <a:pt x="1363" y="9574"/>
                      <a:pt x="1797" y="11506"/>
                    </a:cubicBezTo>
                    <a:cubicBezTo>
                      <a:pt x="2231" y="13439"/>
                      <a:pt x="6530" y="13742"/>
                      <a:pt x="6530" y="13742"/>
                    </a:cubicBezTo>
                    <a:cubicBezTo>
                      <a:pt x="6530" y="13742"/>
                      <a:pt x="8707" y="11985"/>
                      <a:pt x="8273" y="10053"/>
                    </a:cubicBezTo>
                    <a:cubicBezTo>
                      <a:pt x="7840" y="8121"/>
                      <a:pt x="7135" y="8331"/>
                      <a:pt x="7008" y="7761"/>
                    </a:cubicBezTo>
                    <a:cubicBezTo>
                      <a:pt x="6879" y="7190"/>
                      <a:pt x="7745" y="6580"/>
                      <a:pt x="7349" y="4818"/>
                    </a:cubicBezTo>
                    <a:cubicBezTo>
                      <a:pt x="6954" y="3056"/>
                      <a:pt x="5947" y="3354"/>
                      <a:pt x="5786" y="2639"/>
                    </a:cubicBezTo>
                    <a:cubicBezTo>
                      <a:pt x="5641" y="1991"/>
                      <a:pt x="5048" y="1"/>
                      <a:pt x="32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8" name="Google Shape;7558;p41"/>
              <p:cNvSpPr/>
              <p:nvPr/>
            </p:nvSpPr>
            <p:spPr>
              <a:xfrm rot="434383">
                <a:off x="6672592" y="3053005"/>
                <a:ext cx="204770" cy="113063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0054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777" y="1534"/>
                      <a:pt x="1342" y="3154"/>
                      <a:pt x="1791" y="4802"/>
                    </a:cubicBezTo>
                    <a:cubicBezTo>
                      <a:pt x="2017" y="5627"/>
                      <a:pt x="2212" y="6458"/>
                      <a:pt x="2388" y="7295"/>
                    </a:cubicBezTo>
                    <a:cubicBezTo>
                      <a:pt x="2476" y="7714"/>
                      <a:pt x="2555" y="8134"/>
                      <a:pt x="2635" y="8555"/>
                    </a:cubicBezTo>
                    <a:cubicBezTo>
                      <a:pt x="2708" y="8976"/>
                      <a:pt x="2789" y="9396"/>
                      <a:pt x="2853" y="9819"/>
                    </a:cubicBezTo>
                    <a:cubicBezTo>
                      <a:pt x="2990" y="10663"/>
                      <a:pt x="3105" y="11512"/>
                      <a:pt x="3187" y="12364"/>
                    </a:cubicBezTo>
                    <a:cubicBezTo>
                      <a:pt x="3233" y="12790"/>
                      <a:pt x="3266" y="13216"/>
                      <a:pt x="3297" y="13643"/>
                    </a:cubicBezTo>
                    <a:lnTo>
                      <a:pt x="3341" y="14283"/>
                    </a:lnTo>
                    <a:lnTo>
                      <a:pt x="3380" y="14923"/>
                    </a:lnTo>
                    <a:cubicBezTo>
                      <a:pt x="3485" y="16631"/>
                      <a:pt x="3561" y="18341"/>
                      <a:pt x="3586" y="20054"/>
                    </a:cubicBezTo>
                    <a:lnTo>
                      <a:pt x="3598" y="20054"/>
                    </a:lnTo>
                    <a:cubicBezTo>
                      <a:pt x="3632" y="19197"/>
                      <a:pt x="3625" y="18340"/>
                      <a:pt x="3606" y="17484"/>
                    </a:cubicBezTo>
                    <a:lnTo>
                      <a:pt x="3586" y="16842"/>
                    </a:lnTo>
                    <a:lnTo>
                      <a:pt x="3560" y="16199"/>
                    </a:lnTo>
                    <a:cubicBezTo>
                      <a:pt x="3540" y="15772"/>
                      <a:pt x="3510" y="15344"/>
                      <a:pt x="3480" y="14917"/>
                    </a:cubicBezTo>
                    <a:cubicBezTo>
                      <a:pt x="3446" y="14490"/>
                      <a:pt x="3407" y="14064"/>
                      <a:pt x="3365" y="13637"/>
                    </a:cubicBezTo>
                    <a:cubicBezTo>
                      <a:pt x="3345" y="13424"/>
                      <a:pt x="3320" y="13211"/>
                      <a:pt x="3297" y="12998"/>
                    </a:cubicBezTo>
                    <a:lnTo>
                      <a:pt x="3265" y="12679"/>
                    </a:lnTo>
                    <a:lnTo>
                      <a:pt x="3230" y="12360"/>
                    </a:lnTo>
                    <a:lnTo>
                      <a:pt x="3083" y="11083"/>
                    </a:lnTo>
                    <a:cubicBezTo>
                      <a:pt x="3027" y="10659"/>
                      <a:pt x="2981" y="10232"/>
                      <a:pt x="2918" y="9809"/>
                    </a:cubicBezTo>
                    <a:cubicBezTo>
                      <a:pt x="2804" y="8961"/>
                      <a:pt x="2668" y="8113"/>
                      <a:pt x="2499" y="7273"/>
                    </a:cubicBezTo>
                    <a:lnTo>
                      <a:pt x="2437" y="6958"/>
                    </a:lnTo>
                    <a:lnTo>
                      <a:pt x="2369" y="6643"/>
                    </a:lnTo>
                    <a:cubicBezTo>
                      <a:pt x="2323" y="6434"/>
                      <a:pt x="2280" y="6224"/>
                      <a:pt x="2231" y="6015"/>
                    </a:cubicBezTo>
                    <a:lnTo>
                      <a:pt x="2077" y="5390"/>
                    </a:lnTo>
                    <a:cubicBezTo>
                      <a:pt x="2028" y="5182"/>
                      <a:pt x="1966" y="4977"/>
                      <a:pt x="1911" y="4769"/>
                    </a:cubicBezTo>
                    <a:cubicBezTo>
                      <a:pt x="1683" y="3943"/>
                      <a:pt x="1422" y="3123"/>
                      <a:pt x="1107" y="2326"/>
                    </a:cubicBezTo>
                    <a:cubicBezTo>
                      <a:pt x="793" y="1527"/>
                      <a:pt x="435" y="746"/>
                      <a:pt x="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9" name="Google Shape;7559;p41"/>
            <p:cNvSpPr/>
            <p:nvPr/>
          </p:nvSpPr>
          <p:spPr>
            <a:xfrm rot="-758094">
              <a:off x="5641040" y="3519279"/>
              <a:ext cx="1022175" cy="995507"/>
            </a:xfrm>
            <a:custGeom>
              <a:avLst/>
              <a:gdLst/>
              <a:ahLst/>
              <a:cxnLst/>
              <a:rect l="l" t="t" r="r" b="b"/>
              <a:pathLst>
                <a:path w="18130" h="17657" extrusionOk="0">
                  <a:moveTo>
                    <a:pt x="9856" y="0"/>
                  </a:moveTo>
                  <a:cubicBezTo>
                    <a:pt x="8057" y="0"/>
                    <a:pt x="13083" y="11839"/>
                    <a:pt x="13083" y="11839"/>
                  </a:cubicBezTo>
                  <a:cubicBezTo>
                    <a:pt x="13083" y="11839"/>
                    <a:pt x="7232" y="1497"/>
                    <a:pt x="4273" y="1497"/>
                  </a:cubicBezTo>
                  <a:cubicBezTo>
                    <a:pt x="4042" y="1497"/>
                    <a:pt x="3829" y="1560"/>
                    <a:pt x="3637" y="1695"/>
                  </a:cubicBezTo>
                  <a:cubicBezTo>
                    <a:pt x="992" y="3568"/>
                    <a:pt x="11983" y="12994"/>
                    <a:pt x="11983" y="12994"/>
                  </a:cubicBezTo>
                  <a:cubicBezTo>
                    <a:pt x="11983" y="12994"/>
                    <a:pt x="5903" y="8393"/>
                    <a:pt x="3006" y="8393"/>
                  </a:cubicBezTo>
                  <a:cubicBezTo>
                    <a:pt x="2537" y="8393"/>
                    <a:pt x="2151" y="8514"/>
                    <a:pt x="1888" y="8794"/>
                  </a:cubicBezTo>
                  <a:cubicBezTo>
                    <a:pt x="0" y="10806"/>
                    <a:pt x="11956" y="14774"/>
                    <a:pt x="11956" y="14774"/>
                  </a:cubicBezTo>
                  <a:cubicBezTo>
                    <a:pt x="11956" y="14774"/>
                    <a:pt x="10408" y="14617"/>
                    <a:pt x="8557" y="14617"/>
                  </a:cubicBezTo>
                  <a:cubicBezTo>
                    <a:pt x="5819" y="14617"/>
                    <a:pt x="2418" y="14960"/>
                    <a:pt x="2380" y="16662"/>
                  </a:cubicBezTo>
                  <a:cubicBezTo>
                    <a:pt x="2364" y="17387"/>
                    <a:pt x="3230" y="17657"/>
                    <a:pt x="4532" y="17657"/>
                  </a:cubicBezTo>
                  <a:cubicBezTo>
                    <a:pt x="8359" y="17657"/>
                    <a:pt x="15949" y="15321"/>
                    <a:pt x="15949" y="15321"/>
                  </a:cubicBezTo>
                  <a:lnTo>
                    <a:pt x="15949" y="15322"/>
                  </a:lnTo>
                  <a:cubicBezTo>
                    <a:pt x="15949" y="15322"/>
                    <a:pt x="18130" y="3389"/>
                    <a:pt x="16334" y="1476"/>
                  </a:cubicBezTo>
                  <a:cubicBezTo>
                    <a:pt x="16200" y="1333"/>
                    <a:pt x="16074" y="1266"/>
                    <a:pt x="15957" y="1266"/>
                  </a:cubicBezTo>
                  <a:cubicBezTo>
                    <a:pt x="14521" y="1266"/>
                    <a:pt x="14416" y="11328"/>
                    <a:pt x="14416" y="11328"/>
                  </a:cubicBezTo>
                  <a:cubicBezTo>
                    <a:pt x="14416" y="11328"/>
                    <a:pt x="12487" y="985"/>
                    <a:pt x="10083" y="50"/>
                  </a:cubicBezTo>
                  <a:cubicBezTo>
                    <a:pt x="9998" y="17"/>
                    <a:pt x="9922" y="0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41"/>
          <p:cNvGrpSpPr/>
          <p:nvPr/>
        </p:nvGrpSpPr>
        <p:grpSpPr>
          <a:xfrm>
            <a:off x="8300234" y="4385781"/>
            <a:ext cx="1763717" cy="1753343"/>
            <a:chOff x="5201250" y="4287775"/>
            <a:chExt cx="973300" cy="967575"/>
          </a:xfrm>
        </p:grpSpPr>
        <p:sp>
          <p:nvSpPr>
            <p:cNvPr id="7561" name="Google Shape;7561;p41"/>
            <p:cNvSpPr/>
            <p:nvPr/>
          </p:nvSpPr>
          <p:spPr>
            <a:xfrm>
              <a:off x="5201250" y="4287775"/>
              <a:ext cx="973300" cy="967575"/>
            </a:xfrm>
            <a:custGeom>
              <a:avLst/>
              <a:gdLst/>
              <a:ahLst/>
              <a:cxnLst/>
              <a:rect l="l" t="t" r="r" b="b"/>
              <a:pathLst>
                <a:path w="38932" h="38703" extrusionOk="0">
                  <a:moveTo>
                    <a:pt x="19575" y="1"/>
                  </a:moveTo>
                  <a:cubicBezTo>
                    <a:pt x="16490" y="1"/>
                    <a:pt x="13360" y="740"/>
                    <a:pt x="10450" y="2300"/>
                  </a:cubicBezTo>
                  <a:cubicBezTo>
                    <a:pt x="7023" y="4138"/>
                    <a:pt x="4374" y="6861"/>
                    <a:pt x="2634" y="10035"/>
                  </a:cubicBezTo>
                  <a:lnTo>
                    <a:pt x="6876" y="12193"/>
                  </a:lnTo>
                  <a:lnTo>
                    <a:pt x="1928" y="11459"/>
                  </a:lnTo>
                  <a:cubicBezTo>
                    <a:pt x="565" y="14513"/>
                    <a:pt x="0" y="17901"/>
                    <a:pt x="337" y="21278"/>
                  </a:cubicBezTo>
                  <a:lnTo>
                    <a:pt x="5201" y="23752"/>
                  </a:lnTo>
                  <a:lnTo>
                    <a:pt x="600" y="23070"/>
                  </a:lnTo>
                  <a:lnTo>
                    <a:pt x="600" y="23070"/>
                  </a:lnTo>
                  <a:cubicBezTo>
                    <a:pt x="963" y="24919"/>
                    <a:pt x="1603" y="26746"/>
                    <a:pt x="2541" y="28494"/>
                  </a:cubicBezTo>
                  <a:cubicBezTo>
                    <a:pt x="3917" y="31061"/>
                    <a:pt x="5790" y="33190"/>
                    <a:pt x="7976" y="34829"/>
                  </a:cubicBezTo>
                  <a:lnTo>
                    <a:pt x="12236" y="31240"/>
                  </a:lnTo>
                  <a:lnTo>
                    <a:pt x="9441" y="35825"/>
                  </a:lnTo>
                  <a:cubicBezTo>
                    <a:pt x="12493" y="37702"/>
                    <a:pt x="16022" y="38703"/>
                    <a:pt x="19611" y="38703"/>
                  </a:cubicBezTo>
                  <a:cubicBezTo>
                    <a:pt x="20319" y="38703"/>
                    <a:pt x="21030" y="38664"/>
                    <a:pt x="21740" y="38585"/>
                  </a:cubicBezTo>
                  <a:lnTo>
                    <a:pt x="21512" y="34245"/>
                  </a:lnTo>
                  <a:lnTo>
                    <a:pt x="23141" y="38376"/>
                  </a:lnTo>
                  <a:cubicBezTo>
                    <a:pt x="25049" y="38020"/>
                    <a:pt x="26933" y="37369"/>
                    <a:pt x="28734" y="36405"/>
                  </a:cubicBezTo>
                  <a:cubicBezTo>
                    <a:pt x="30535" y="35439"/>
                    <a:pt x="32120" y="34228"/>
                    <a:pt x="33472" y="32837"/>
                  </a:cubicBezTo>
                  <a:lnTo>
                    <a:pt x="30934" y="29195"/>
                  </a:lnTo>
                  <a:lnTo>
                    <a:pt x="34422" y="31785"/>
                  </a:lnTo>
                  <a:cubicBezTo>
                    <a:pt x="37205" y="28464"/>
                    <a:pt x="38780" y="24302"/>
                    <a:pt x="38931" y="20015"/>
                  </a:cubicBezTo>
                  <a:lnTo>
                    <a:pt x="33566" y="19806"/>
                  </a:lnTo>
                  <a:lnTo>
                    <a:pt x="38912" y="18244"/>
                  </a:lnTo>
                  <a:cubicBezTo>
                    <a:pt x="38758" y="15516"/>
                    <a:pt x="38021" y="12777"/>
                    <a:pt x="36645" y="10210"/>
                  </a:cubicBezTo>
                  <a:cubicBezTo>
                    <a:pt x="35708" y="8462"/>
                    <a:pt x="34540" y="6917"/>
                    <a:pt x="33201" y="5593"/>
                  </a:cubicBezTo>
                  <a:lnTo>
                    <a:pt x="31223" y="9802"/>
                  </a:lnTo>
                  <a:lnTo>
                    <a:pt x="31854" y="4381"/>
                  </a:lnTo>
                  <a:cubicBezTo>
                    <a:pt x="29229" y="2232"/>
                    <a:pt x="26095" y="828"/>
                    <a:pt x="22797" y="271"/>
                  </a:cubicBezTo>
                  <a:lnTo>
                    <a:pt x="20669" y="4798"/>
                  </a:lnTo>
                  <a:lnTo>
                    <a:pt x="21219" y="71"/>
                  </a:lnTo>
                  <a:cubicBezTo>
                    <a:pt x="20674" y="24"/>
                    <a:pt x="20125" y="1"/>
                    <a:pt x="1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1"/>
            <p:cNvSpPr/>
            <p:nvPr/>
          </p:nvSpPr>
          <p:spPr>
            <a:xfrm>
              <a:off x="5407600" y="4488400"/>
              <a:ext cx="283700" cy="283425"/>
            </a:xfrm>
            <a:custGeom>
              <a:avLst/>
              <a:gdLst/>
              <a:ahLst/>
              <a:cxnLst/>
              <a:rect l="l" t="t" r="r" b="b"/>
              <a:pathLst>
                <a:path w="11348" h="11337" extrusionOk="0">
                  <a:moveTo>
                    <a:pt x="18" y="0"/>
                  </a:moveTo>
                  <a:lnTo>
                    <a:pt x="0" y="18"/>
                  </a:lnTo>
                  <a:cubicBezTo>
                    <a:pt x="892" y="1013"/>
                    <a:pt x="1824" y="1969"/>
                    <a:pt x="2752" y="2929"/>
                  </a:cubicBezTo>
                  <a:cubicBezTo>
                    <a:pt x="3684" y="3883"/>
                    <a:pt x="4648" y="4806"/>
                    <a:pt x="5602" y="5740"/>
                  </a:cubicBezTo>
                  <a:lnTo>
                    <a:pt x="8461" y="8543"/>
                  </a:lnTo>
                  <a:lnTo>
                    <a:pt x="11329" y="11336"/>
                  </a:lnTo>
                  <a:lnTo>
                    <a:pt x="11348" y="11319"/>
                  </a:lnTo>
                  <a:lnTo>
                    <a:pt x="8551" y="8453"/>
                  </a:lnTo>
                  <a:lnTo>
                    <a:pt x="5745" y="5597"/>
                  </a:lnTo>
                  <a:cubicBezTo>
                    <a:pt x="4811" y="4643"/>
                    <a:pt x="3888" y="3680"/>
                    <a:pt x="2931" y="2749"/>
                  </a:cubicBezTo>
                  <a:cubicBezTo>
                    <a:pt x="1971" y="1822"/>
                    <a:pt x="1014" y="89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1"/>
            <p:cNvSpPr/>
            <p:nvPr/>
          </p:nvSpPr>
          <p:spPr>
            <a:xfrm>
              <a:off x="5690725" y="4384725"/>
              <a:ext cx="104075" cy="386950"/>
            </a:xfrm>
            <a:custGeom>
              <a:avLst/>
              <a:gdLst/>
              <a:ahLst/>
              <a:cxnLst/>
              <a:rect l="l" t="t" r="r" b="b"/>
              <a:pathLst>
                <a:path w="4163" h="15478" extrusionOk="0">
                  <a:moveTo>
                    <a:pt x="4138" y="0"/>
                  </a:moveTo>
                  <a:cubicBezTo>
                    <a:pt x="3723" y="1271"/>
                    <a:pt x="3361" y="2556"/>
                    <a:pt x="2993" y="3839"/>
                  </a:cubicBezTo>
                  <a:cubicBezTo>
                    <a:pt x="2633" y="5123"/>
                    <a:pt x="2315" y="6420"/>
                    <a:pt x="1984" y="7713"/>
                  </a:cubicBezTo>
                  <a:lnTo>
                    <a:pt x="986" y="11591"/>
                  </a:lnTo>
                  <a:lnTo>
                    <a:pt x="1" y="15471"/>
                  </a:lnTo>
                  <a:lnTo>
                    <a:pt x="26" y="15478"/>
                  </a:lnTo>
                  <a:lnTo>
                    <a:pt x="1109" y="11623"/>
                  </a:lnTo>
                  <a:lnTo>
                    <a:pt x="2180" y="7766"/>
                  </a:lnTo>
                  <a:cubicBezTo>
                    <a:pt x="2539" y="6479"/>
                    <a:pt x="2910" y="5198"/>
                    <a:pt x="3239" y="3904"/>
                  </a:cubicBezTo>
                  <a:cubicBezTo>
                    <a:pt x="3561" y="2610"/>
                    <a:pt x="3888" y="1315"/>
                    <a:pt x="4162" y="8"/>
                  </a:cubicBezTo>
                  <a:lnTo>
                    <a:pt x="4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1"/>
            <p:cNvSpPr/>
            <p:nvPr/>
          </p:nvSpPr>
          <p:spPr>
            <a:xfrm>
              <a:off x="5690975" y="4667450"/>
              <a:ext cx="386825" cy="104450"/>
            </a:xfrm>
            <a:custGeom>
              <a:avLst/>
              <a:gdLst/>
              <a:ahLst/>
              <a:cxnLst/>
              <a:rect l="l" t="t" r="r" b="b"/>
              <a:pathLst>
                <a:path w="15473" h="4178" extrusionOk="0">
                  <a:moveTo>
                    <a:pt x="15466" y="0"/>
                  </a:moveTo>
                  <a:cubicBezTo>
                    <a:pt x="14158" y="276"/>
                    <a:pt x="12865" y="605"/>
                    <a:pt x="11570" y="927"/>
                  </a:cubicBezTo>
                  <a:cubicBezTo>
                    <a:pt x="10277" y="1258"/>
                    <a:pt x="8995" y="1631"/>
                    <a:pt x="7711" y="1991"/>
                  </a:cubicBezTo>
                  <a:lnTo>
                    <a:pt x="3853" y="3065"/>
                  </a:lnTo>
                  <a:lnTo>
                    <a:pt x="0" y="4152"/>
                  </a:lnTo>
                  <a:lnTo>
                    <a:pt x="7" y="4177"/>
                  </a:lnTo>
                  <a:lnTo>
                    <a:pt x="3887" y="3189"/>
                  </a:lnTo>
                  <a:lnTo>
                    <a:pt x="7762" y="2187"/>
                  </a:lnTo>
                  <a:cubicBezTo>
                    <a:pt x="9055" y="1855"/>
                    <a:pt x="10352" y="1536"/>
                    <a:pt x="11636" y="1174"/>
                  </a:cubicBezTo>
                  <a:cubicBezTo>
                    <a:pt x="12919" y="805"/>
                    <a:pt x="14203" y="442"/>
                    <a:pt x="15473" y="25"/>
                  </a:cubicBezTo>
                  <a:lnTo>
                    <a:pt x="15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1"/>
            <p:cNvSpPr/>
            <p:nvPr/>
          </p:nvSpPr>
          <p:spPr>
            <a:xfrm>
              <a:off x="5690825" y="4771350"/>
              <a:ext cx="283700" cy="283425"/>
            </a:xfrm>
            <a:custGeom>
              <a:avLst/>
              <a:gdLst/>
              <a:ahLst/>
              <a:cxnLst/>
              <a:rect l="l" t="t" r="r" b="b"/>
              <a:pathLst>
                <a:path w="11348" h="11337" extrusionOk="0">
                  <a:moveTo>
                    <a:pt x="18" y="1"/>
                  </a:moveTo>
                  <a:lnTo>
                    <a:pt x="0" y="18"/>
                  </a:lnTo>
                  <a:lnTo>
                    <a:pt x="2797" y="2884"/>
                  </a:lnTo>
                  <a:lnTo>
                    <a:pt x="5602" y="5740"/>
                  </a:lnTo>
                  <a:cubicBezTo>
                    <a:pt x="6536" y="6693"/>
                    <a:pt x="7460" y="7657"/>
                    <a:pt x="8416" y="8588"/>
                  </a:cubicBezTo>
                  <a:cubicBezTo>
                    <a:pt x="9377" y="9514"/>
                    <a:pt x="10334" y="10445"/>
                    <a:pt x="11330" y="11336"/>
                  </a:cubicBezTo>
                  <a:lnTo>
                    <a:pt x="11347" y="11318"/>
                  </a:lnTo>
                  <a:cubicBezTo>
                    <a:pt x="10454" y="10323"/>
                    <a:pt x="9524" y="9367"/>
                    <a:pt x="8596" y="8407"/>
                  </a:cubicBezTo>
                  <a:cubicBezTo>
                    <a:pt x="7664" y="7452"/>
                    <a:pt x="6700" y="6529"/>
                    <a:pt x="5746" y="5596"/>
                  </a:cubicBezTo>
                  <a:lnTo>
                    <a:pt x="2886" y="2794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1"/>
            <p:cNvSpPr/>
            <p:nvPr/>
          </p:nvSpPr>
          <p:spPr>
            <a:xfrm>
              <a:off x="5587325" y="4771475"/>
              <a:ext cx="104050" cy="386975"/>
            </a:xfrm>
            <a:custGeom>
              <a:avLst/>
              <a:gdLst/>
              <a:ahLst/>
              <a:cxnLst/>
              <a:rect l="l" t="t" r="r" b="b"/>
              <a:pathLst>
                <a:path w="4162" h="15479" extrusionOk="0">
                  <a:moveTo>
                    <a:pt x="4137" y="1"/>
                  </a:moveTo>
                  <a:lnTo>
                    <a:pt x="3054" y="3856"/>
                  </a:lnTo>
                  <a:lnTo>
                    <a:pt x="1983" y="7713"/>
                  </a:lnTo>
                  <a:cubicBezTo>
                    <a:pt x="1624" y="8998"/>
                    <a:pt x="1253" y="10281"/>
                    <a:pt x="923" y="11574"/>
                  </a:cubicBezTo>
                  <a:cubicBezTo>
                    <a:pt x="602" y="12869"/>
                    <a:pt x="275" y="14163"/>
                    <a:pt x="0" y="15471"/>
                  </a:cubicBezTo>
                  <a:lnTo>
                    <a:pt x="24" y="15478"/>
                  </a:lnTo>
                  <a:cubicBezTo>
                    <a:pt x="440" y="14208"/>
                    <a:pt x="802" y="12923"/>
                    <a:pt x="1170" y="11640"/>
                  </a:cubicBezTo>
                  <a:cubicBezTo>
                    <a:pt x="1530" y="10356"/>
                    <a:pt x="1848" y="9059"/>
                    <a:pt x="2179" y="7766"/>
                  </a:cubicBezTo>
                  <a:lnTo>
                    <a:pt x="3177" y="3888"/>
                  </a:lnTo>
                  <a:lnTo>
                    <a:pt x="4162" y="8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1"/>
            <p:cNvSpPr/>
            <p:nvPr/>
          </p:nvSpPr>
          <p:spPr>
            <a:xfrm>
              <a:off x="5304325" y="4771275"/>
              <a:ext cx="386825" cy="104450"/>
            </a:xfrm>
            <a:custGeom>
              <a:avLst/>
              <a:gdLst/>
              <a:ahLst/>
              <a:cxnLst/>
              <a:rect l="l" t="t" r="r" b="b"/>
              <a:pathLst>
                <a:path w="15473" h="4178" extrusionOk="0">
                  <a:moveTo>
                    <a:pt x="15466" y="0"/>
                  </a:moveTo>
                  <a:lnTo>
                    <a:pt x="11586" y="989"/>
                  </a:lnTo>
                  <a:lnTo>
                    <a:pt x="7709" y="1990"/>
                  </a:lnTo>
                  <a:cubicBezTo>
                    <a:pt x="6418" y="2323"/>
                    <a:pt x="5121" y="2642"/>
                    <a:pt x="3837" y="3004"/>
                  </a:cubicBezTo>
                  <a:cubicBezTo>
                    <a:pt x="2554" y="3372"/>
                    <a:pt x="1270" y="3736"/>
                    <a:pt x="0" y="4153"/>
                  </a:cubicBezTo>
                  <a:lnTo>
                    <a:pt x="6" y="4177"/>
                  </a:lnTo>
                  <a:cubicBezTo>
                    <a:pt x="1315" y="3901"/>
                    <a:pt x="2608" y="3573"/>
                    <a:pt x="3903" y="3249"/>
                  </a:cubicBezTo>
                  <a:cubicBezTo>
                    <a:pt x="5196" y="2919"/>
                    <a:pt x="6477" y="2546"/>
                    <a:pt x="7762" y="2187"/>
                  </a:cubicBezTo>
                  <a:lnTo>
                    <a:pt x="11619" y="1111"/>
                  </a:lnTo>
                  <a:lnTo>
                    <a:pt x="15473" y="24"/>
                  </a:lnTo>
                  <a:lnTo>
                    <a:pt x="15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1"/>
            <p:cNvSpPr/>
            <p:nvPr/>
          </p:nvSpPr>
          <p:spPr>
            <a:xfrm>
              <a:off x="5391100" y="4655825"/>
              <a:ext cx="300075" cy="116075"/>
            </a:xfrm>
            <a:custGeom>
              <a:avLst/>
              <a:gdLst/>
              <a:ahLst/>
              <a:cxnLst/>
              <a:rect l="l" t="t" r="r" b="b"/>
              <a:pathLst>
                <a:path w="12003" h="4643" extrusionOk="0">
                  <a:moveTo>
                    <a:pt x="9" y="0"/>
                  </a:moveTo>
                  <a:lnTo>
                    <a:pt x="0" y="24"/>
                  </a:lnTo>
                  <a:cubicBezTo>
                    <a:pt x="973" y="477"/>
                    <a:pt x="1967" y="879"/>
                    <a:pt x="2957" y="1286"/>
                  </a:cubicBezTo>
                  <a:cubicBezTo>
                    <a:pt x="3951" y="1685"/>
                    <a:pt x="4961" y="2043"/>
                    <a:pt x="5965" y="2416"/>
                  </a:cubicBezTo>
                  <a:lnTo>
                    <a:pt x="8977" y="3535"/>
                  </a:lnTo>
                  <a:lnTo>
                    <a:pt x="11993" y="4642"/>
                  </a:lnTo>
                  <a:lnTo>
                    <a:pt x="12003" y="4618"/>
                  </a:lnTo>
                  <a:lnTo>
                    <a:pt x="9023" y="3416"/>
                  </a:lnTo>
                  <a:lnTo>
                    <a:pt x="6038" y="2226"/>
                  </a:lnTo>
                  <a:cubicBezTo>
                    <a:pt x="5044" y="1829"/>
                    <a:pt x="4055" y="1417"/>
                    <a:pt x="3048" y="1048"/>
                  </a:cubicBezTo>
                  <a:cubicBezTo>
                    <a:pt x="2041" y="684"/>
                    <a:pt x="1035" y="317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1"/>
            <p:cNvSpPr/>
            <p:nvPr/>
          </p:nvSpPr>
          <p:spPr>
            <a:xfrm>
              <a:off x="5640825" y="4454125"/>
              <a:ext cx="50550" cy="317500"/>
            </a:xfrm>
            <a:custGeom>
              <a:avLst/>
              <a:gdLst/>
              <a:ahLst/>
              <a:cxnLst/>
              <a:rect l="l" t="t" r="r" b="b"/>
              <a:pathLst>
                <a:path w="2022" h="12700" extrusionOk="0">
                  <a:moveTo>
                    <a:pt x="25" y="1"/>
                  </a:moveTo>
                  <a:lnTo>
                    <a:pt x="0" y="4"/>
                  </a:lnTo>
                  <a:cubicBezTo>
                    <a:pt x="94" y="1073"/>
                    <a:pt x="242" y="2134"/>
                    <a:pt x="386" y="3195"/>
                  </a:cubicBezTo>
                  <a:cubicBezTo>
                    <a:pt x="536" y="4257"/>
                    <a:pt x="730" y="5310"/>
                    <a:pt x="910" y="6366"/>
                  </a:cubicBezTo>
                  <a:lnTo>
                    <a:pt x="1448" y="9534"/>
                  </a:lnTo>
                  <a:lnTo>
                    <a:pt x="1997" y="12700"/>
                  </a:lnTo>
                  <a:lnTo>
                    <a:pt x="2022" y="12696"/>
                  </a:lnTo>
                  <a:lnTo>
                    <a:pt x="1573" y="9514"/>
                  </a:lnTo>
                  <a:lnTo>
                    <a:pt x="1111" y="6334"/>
                  </a:lnTo>
                  <a:cubicBezTo>
                    <a:pt x="959" y="5274"/>
                    <a:pt x="821" y="4212"/>
                    <a:pt x="638" y="3156"/>
                  </a:cubicBezTo>
                  <a:cubicBezTo>
                    <a:pt x="448" y="2102"/>
                    <a:pt x="263" y="1047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1"/>
            <p:cNvSpPr/>
            <p:nvPr/>
          </p:nvSpPr>
          <p:spPr>
            <a:xfrm>
              <a:off x="5690850" y="4569375"/>
              <a:ext cx="250350" cy="202475"/>
            </a:xfrm>
            <a:custGeom>
              <a:avLst/>
              <a:gdLst/>
              <a:ahLst/>
              <a:cxnLst/>
              <a:rect l="l" t="t" r="r" b="b"/>
              <a:pathLst>
                <a:path w="10014" h="8099" extrusionOk="0">
                  <a:moveTo>
                    <a:pt x="9997" y="1"/>
                  </a:moveTo>
                  <a:cubicBezTo>
                    <a:pt x="9118" y="617"/>
                    <a:pt x="8273" y="1277"/>
                    <a:pt x="7426" y="1931"/>
                  </a:cubicBezTo>
                  <a:cubicBezTo>
                    <a:pt x="6583" y="2591"/>
                    <a:pt x="5767" y="3287"/>
                    <a:pt x="4942" y="3970"/>
                  </a:cubicBezTo>
                  <a:lnTo>
                    <a:pt x="2468" y="6020"/>
                  </a:lnTo>
                  <a:lnTo>
                    <a:pt x="0" y="8078"/>
                  </a:lnTo>
                  <a:lnTo>
                    <a:pt x="17" y="8098"/>
                  </a:lnTo>
                  <a:lnTo>
                    <a:pt x="2547" y="6118"/>
                  </a:lnTo>
                  <a:lnTo>
                    <a:pt x="5071" y="4129"/>
                  </a:lnTo>
                  <a:cubicBezTo>
                    <a:pt x="5912" y="3466"/>
                    <a:pt x="6763" y="2815"/>
                    <a:pt x="7586" y="2129"/>
                  </a:cubicBezTo>
                  <a:cubicBezTo>
                    <a:pt x="8404" y="1438"/>
                    <a:pt x="9225" y="750"/>
                    <a:pt x="10013" y="20"/>
                  </a:cubicBezTo>
                  <a:lnTo>
                    <a:pt x="9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1"/>
            <p:cNvSpPr/>
            <p:nvPr/>
          </p:nvSpPr>
          <p:spPr>
            <a:xfrm>
              <a:off x="5690950" y="4771275"/>
              <a:ext cx="300075" cy="116075"/>
            </a:xfrm>
            <a:custGeom>
              <a:avLst/>
              <a:gdLst/>
              <a:ahLst/>
              <a:cxnLst/>
              <a:rect l="l" t="t" r="r" b="b"/>
              <a:pathLst>
                <a:path w="12003" h="4643" extrusionOk="0">
                  <a:moveTo>
                    <a:pt x="9" y="0"/>
                  </a:moveTo>
                  <a:lnTo>
                    <a:pt x="0" y="24"/>
                  </a:lnTo>
                  <a:lnTo>
                    <a:pt x="2980" y="1227"/>
                  </a:lnTo>
                  <a:lnTo>
                    <a:pt x="5964" y="2416"/>
                  </a:lnTo>
                  <a:cubicBezTo>
                    <a:pt x="6959" y="2814"/>
                    <a:pt x="7948" y="3225"/>
                    <a:pt x="8953" y="3595"/>
                  </a:cubicBezTo>
                  <a:cubicBezTo>
                    <a:pt x="9961" y="3958"/>
                    <a:pt x="10968" y="4326"/>
                    <a:pt x="11993" y="4643"/>
                  </a:cubicBezTo>
                  <a:lnTo>
                    <a:pt x="12003" y="4619"/>
                  </a:lnTo>
                  <a:cubicBezTo>
                    <a:pt x="11029" y="4166"/>
                    <a:pt x="10036" y="3764"/>
                    <a:pt x="9045" y="3357"/>
                  </a:cubicBezTo>
                  <a:cubicBezTo>
                    <a:pt x="8051" y="2956"/>
                    <a:pt x="7042" y="2598"/>
                    <a:pt x="6038" y="2226"/>
                  </a:cubicBezTo>
                  <a:lnTo>
                    <a:pt x="3026" y="110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1"/>
            <p:cNvSpPr/>
            <p:nvPr/>
          </p:nvSpPr>
          <p:spPr>
            <a:xfrm>
              <a:off x="5690725" y="4771500"/>
              <a:ext cx="50575" cy="317525"/>
            </a:xfrm>
            <a:custGeom>
              <a:avLst/>
              <a:gdLst/>
              <a:ahLst/>
              <a:cxnLst/>
              <a:rect l="l" t="t" r="r" b="b"/>
              <a:pathLst>
                <a:path w="2023" h="12701" extrusionOk="0">
                  <a:moveTo>
                    <a:pt x="26" y="1"/>
                  </a:moveTo>
                  <a:lnTo>
                    <a:pt x="1" y="5"/>
                  </a:lnTo>
                  <a:lnTo>
                    <a:pt x="449" y="3187"/>
                  </a:lnTo>
                  <a:lnTo>
                    <a:pt x="912" y="6366"/>
                  </a:lnTo>
                  <a:cubicBezTo>
                    <a:pt x="1064" y="7427"/>
                    <a:pt x="1202" y="8490"/>
                    <a:pt x="1385" y="9545"/>
                  </a:cubicBezTo>
                  <a:cubicBezTo>
                    <a:pt x="1575" y="10600"/>
                    <a:pt x="1759" y="11654"/>
                    <a:pt x="1998" y="12701"/>
                  </a:cubicBezTo>
                  <a:lnTo>
                    <a:pt x="2022" y="12697"/>
                  </a:lnTo>
                  <a:cubicBezTo>
                    <a:pt x="1928" y="11627"/>
                    <a:pt x="1781" y="10567"/>
                    <a:pt x="1636" y="9505"/>
                  </a:cubicBezTo>
                  <a:cubicBezTo>
                    <a:pt x="1487" y="8445"/>
                    <a:pt x="1293" y="7391"/>
                    <a:pt x="1112" y="6335"/>
                  </a:cubicBezTo>
                  <a:lnTo>
                    <a:pt x="575" y="316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1"/>
            <p:cNvSpPr/>
            <p:nvPr/>
          </p:nvSpPr>
          <p:spPr>
            <a:xfrm>
              <a:off x="5440925" y="4771325"/>
              <a:ext cx="250350" cy="202425"/>
            </a:xfrm>
            <a:custGeom>
              <a:avLst/>
              <a:gdLst/>
              <a:ahLst/>
              <a:cxnLst/>
              <a:rect l="l" t="t" r="r" b="b"/>
              <a:pathLst>
                <a:path w="10014" h="8097" extrusionOk="0">
                  <a:moveTo>
                    <a:pt x="9997" y="0"/>
                  </a:moveTo>
                  <a:lnTo>
                    <a:pt x="7467" y="1980"/>
                  </a:lnTo>
                  <a:lnTo>
                    <a:pt x="4943" y="3970"/>
                  </a:lnTo>
                  <a:cubicBezTo>
                    <a:pt x="4102" y="4632"/>
                    <a:pt x="3250" y="5283"/>
                    <a:pt x="2428" y="5970"/>
                  </a:cubicBezTo>
                  <a:cubicBezTo>
                    <a:pt x="1610" y="6660"/>
                    <a:pt x="789" y="7347"/>
                    <a:pt x="1" y="8077"/>
                  </a:cubicBezTo>
                  <a:lnTo>
                    <a:pt x="17" y="8097"/>
                  </a:lnTo>
                  <a:cubicBezTo>
                    <a:pt x="896" y="7481"/>
                    <a:pt x="1741" y="6822"/>
                    <a:pt x="2588" y="6167"/>
                  </a:cubicBezTo>
                  <a:cubicBezTo>
                    <a:pt x="3431" y="5506"/>
                    <a:pt x="4247" y="4812"/>
                    <a:pt x="5072" y="4128"/>
                  </a:cubicBezTo>
                  <a:lnTo>
                    <a:pt x="7546" y="2079"/>
                  </a:lnTo>
                  <a:lnTo>
                    <a:pt x="10014" y="20"/>
                  </a:lnTo>
                  <a:lnTo>
                    <a:pt x="9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4" name="Google Shape;7574;p41"/>
          <p:cNvSpPr/>
          <p:nvPr/>
        </p:nvSpPr>
        <p:spPr>
          <a:xfrm rot="900121" flipH="1">
            <a:off x="7867525" y="294880"/>
            <a:ext cx="165289" cy="156366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5" name="Google Shape;7575;p41"/>
          <p:cNvSpPr/>
          <p:nvPr/>
        </p:nvSpPr>
        <p:spPr>
          <a:xfrm rot="9164145" flipH="1">
            <a:off x="8168619" y="3539081"/>
            <a:ext cx="160402" cy="151813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6" name="Google Shape;7576;p41"/>
          <p:cNvSpPr/>
          <p:nvPr/>
        </p:nvSpPr>
        <p:spPr>
          <a:xfrm rot="-9310961" flipH="1">
            <a:off x="7374157" y="4164848"/>
            <a:ext cx="251616" cy="238156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7" name="Google Shape;7577;p41"/>
          <p:cNvSpPr/>
          <p:nvPr/>
        </p:nvSpPr>
        <p:spPr>
          <a:xfrm rot="9164132" flipH="1">
            <a:off x="8786913" y="1196277"/>
            <a:ext cx="115832" cy="109629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89" y="4683621"/>
            <a:ext cx="2133023" cy="357188"/>
          </a:xfrm>
          <a:prstGeom prst="rect">
            <a:avLst/>
          </a:prstGeom>
          <a:ln/>
        </p:spPr>
        <p:txBody>
          <a:bodyPr lIns="42017" tIns="21008" rIns="42017" bIns="2100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89" y="4683621"/>
            <a:ext cx="2895023" cy="357188"/>
          </a:xfrm>
          <a:prstGeom prst="rect">
            <a:avLst/>
          </a:prstGeom>
          <a:ln/>
        </p:spPr>
        <p:txBody>
          <a:bodyPr lIns="42017" tIns="21008" rIns="42017" bIns="2100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89" y="4683621"/>
            <a:ext cx="2133023" cy="357188"/>
          </a:xfrm>
          <a:prstGeom prst="rect">
            <a:avLst/>
          </a:prstGeom>
          <a:ln/>
        </p:spPr>
        <p:txBody>
          <a:bodyPr lIns="42017" tIns="21008" rIns="42017" bIns="21008"/>
          <a:lstStyle>
            <a:lvl1pPr>
              <a:defRPr/>
            </a:lvl1pPr>
          </a:lstStyle>
          <a:p>
            <a:fld id="{922AEC43-3799-455A-9B61-6DE3DF7A3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6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ibeye"/>
              <a:buNone/>
              <a:defRPr sz="3000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90025"/>
            <a:ext cx="77139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●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○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■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●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○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■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●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dika"/>
              <a:buChar char="○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ndika"/>
              <a:buChar char="■"/>
              <a:defRPr>
                <a:solidFill>
                  <a:schemeClr val="accent5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7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-45392"/>
            <a:ext cx="8824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DD1AF-1262-2A13-C784-A99C0C12842A}"/>
              </a:ext>
            </a:extLst>
          </p:cNvPr>
          <p:cNvSpPr txBox="1"/>
          <p:nvPr/>
        </p:nvSpPr>
        <p:spPr>
          <a:xfrm>
            <a:off x="2284119" y="949524"/>
            <a:ext cx="4533188" cy="1642864"/>
          </a:xfrm>
          <a:prstGeom prst="rect">
            <a:avLst/>
          </a:prstGeom>
          <a:noFill/>
        </p:spPr>
        <p:txBody>
          <a:bodyPr wrap="none" lIns="42017" tIns="21008" rIns="42017" bIns="21008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en-US" sz="18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8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LEISURE TIME</a:t>
            </a:r>
          </a:p>
          <a:p>
            <a:pPr algn="ctr" eaLnBrk="1" hangingPunct="1">
              <a:defRPr/>
            </a:pPr>
            <a:r>
              <a:rPr lang="en-US" sz="24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1</a:t>
            </a:r>
            <a:endParaRPr lang="x-none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414900" y="179651"/>
            <a:ext cx="74750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2853171" y="2605237"/>
            <a:ext cx="3644034" cy="689818"/>
          </a:xfrm>
          <a:prstGeom prst="rect">
            <a:avLst/>
          </a:prstGeom>
          <a:noFill/>
        </p:spPr>
        <p:txBody>
          <a:bodyPr lIns="42017" tIns="21008" rIns="42017" bIns="21008">
            <a:spAutoFit/>
          </a:bodyPr>
          <a:lstStyle/>
          <a:p>
            <a:pPr algn="ctr" eaLnBrk="1" hangingPunct="1">
              <a:defRPr/>
            </a:pP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x-none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690091" y="462111"/>
            <a:ext cx="3807114" cy="3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017" tIns="21008" rIns="42017" bIns="21008">
            <a:spAutoFit/>
          </a:bodyPr>
          <a:lstStyle/>
          <a:p>
            <a:pPr eaLnBrk="1" hangingPunct="1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</p:spTree>
    <p:extLst>
      <p:ext uri="{BB962C8B-B14F-4D97-AF65-F5344CB8AC3E}">
        <p14:creationId xmlns:p14="http://schemas.microsoft.com/office/powerpoint/2010/main" val="2393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1" name="Google Shape;7801;p48"/>
          <p:cNvSpPr txBox="1">
            <a:spLocks noGrp="1"/>
          </p:cNvSpPr>
          <p:nvPr>
            <p:ph type="title"/>
          </p:nvPr>
        </p:nvSpPr>
        <p:spPr>
          <a:xfrm>
            <a:off x="359912" y="1724796"/>
            <a:ext cx="8622589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 smtClean="0"/>
              <a:t>PRONUNCIATION</a:t>
            </a:r>
            <a:endParaRPr sz="7000" dirty="0"/>
          </a:p>
        </p:txBody>
      </p:sp>
      <p:grpSp>
        <p:nvGrpSpPr>
          <p:cNvPr id="7802" name="Google Shape;7802;p48"/>
          <p:cNvGrpSpPr/>
          <p:nvPr/>
        </p:nvGrpSpPr>
        <p:grpSpPr>
          <a:xfrm>
            <a:off x="7556217" y="3413595"/>
            <a:ext cx="821751" cy="821584"/>
            <a:chOff x="6124194" y="3736975"/>
            <a:chExt cx="591060" cy="590940"/>
          </a:xfrm>
        </p:grpSpPr>
        <p:sp>
          <p:nvSpPr>
            <p:cNvPr id="7803" name="Google Shape;7803;p48"/>
            <p:cNvSpPr/>
            <p:nvPr/>
          </p:nvSpPr>
          <p:spPr>
            <a:xfrm>
              <a:off x="6124284" y="3736975"/>
              <a:ext cx="590970" cy="590940"/>
            </a:xfrm>
            <a:custGeom>
              <a:avLst/>
              <a:gdLst/>
              <a:ahLst/>
              <a:cxnLst/>
              <a:rect l="l" t="t" r="r" b="b"/>
              <a:pathLst>
                <a:path w="19588" h="19587" extrusionOk="0">
                  <a:moveTo>
                    <a:pt x="9794" y="0"/>
                  </a:moveTo>
                  <a:cubicBezTo>
                    <a:pt x="7196" y="0"/>
                    <a:pt x="4705" y="1032"/>
                    <a:pt x="2869" y="2869"/>
                  </a:cubicBezTo>
                  <a:cubicBezTo>
                    <a:pt x="1033" y="4705"/>
                    <a:pt x="1" y="7196"/>
                    <a:pt x="1" y="9794"/>
                  </a:cubicBezTo>
                  <a:cubicBezTo>
                    <a:pt x="1" y="12391"/>
                    <a:pt x="1033" y="14882"/>
                    <a:pt x="2869" y="16718"/>
                  </a:cubicBezTo>
                  <a:cubicBezTo>
                    <a:pt x="4705" y="18555"/>
                    <a:pt x="7196" y="19587"/>
                    <a:pt x="9794" y="19587"/>
                  </a:cubicBezTo>
                  <a:cubicBezTo>
                    <a:pt x="12391" y="19587"/>
                    <a:pt x="14883" y="18555"/>
                    <a:pt x="16720" y="16718"/>
                  </a:cubicBezTo>
                  <a:cubicBezTo>
                    <a:pt x="18556" y="14882"/>
                    <a:pt x="19588" y="12391"/>
                    <a:pt x="19588" y="9794"/>
                  </a:cubicBezTo>
                  <a:cubicBezTo>
                    <a:pt x="19588" y="7196"/>
                    <a:pt x="18556" y="4705"/>
                    <a:pt x="16720" y="2869"/>
                  </a:cubicBezTo>
                  <a:cubicBezTo>
                    <a:pt x="14883" y="1032"/>
                    <a:pt x="12391" y="0"/>
                    <a:pt x="9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8"/>
            <p:cNvSpPr/>
            <p:nvPr/>
          </p:nvSpPr>
          <p:spPr>
            <a:xfrm>
              <a:off x="6368629" y="4066185"/>
              <a:ext cx="339714" cy="261634"/>
            </a:xfrm>
            <a:custGeom>
              <a:avLst/>
              <a:gdLst/>
              <a:ahLst/>
              <a:cxnLst/>
              <a:rect l="l" t="t" r="r" b="b"/>
              <a:pathLst>
                <a:path w="11260" h="8672" extrusionOk="0">
                  <a:moveTo>
                    <a:pt x="6800" y="1"/>
                  </a:moveTo>
                  <a:cubicBezTo>
                    <a:pt x="6128" y="1"/>
                    <a:pt x="5455" y="82"/>
                    <a:pt x="4800" y="246"/>
                  </a:cubicBezTo>
                  <a:cubicBezTo>
                    <a:pt x="4078" y="421"/>
                    <a:pt x="3388" y="724"/>
                    <a:pt x="2756" y="1113"/>
                  </a:cubicBezTo>
                  <a:cubicBezTo>
                    <a:pt x="2439" y="1307"/>
                    <a:pt x="2144" y="1535"/>
                    <a:pt x="1861" y="1774"/>
                  </a:cubicBezTo>
                  <a:cubicBezTo>
                    <a:pt x="1720" y="1895"/>
                    <a:pt x="1588" y="2026"/>
                    <a:pt x="1452" y="2152"/>
                  </a:cubicBezTo>
                  <a:cubicBezTo>
                    <a:pt x="1386" y="2218"/>
                    <a:pt x="1324" y="2288"/>
                    <a:pt x="1260" y="2356"/>
                  </a:cubicBezTo>
                  <a:lnTo>
                    <a:pt x="1166" y="2458"/>
                  </a:lnTo>
                  <a:lnTo>
                    <a:pt x="1077" y="2567"/>
                  </a:lnTo>
                  <a:cubicBezTo>
                    <a:pt x="602" y="3141"/>
                    <a:pt x="254" y="3836"/>
                    <a:pt x="129" y="4577"/>
                  </a:cubicBezTo>
                  <a:cubicBezTo>
                    <a:pt x="0" y="5317"/>
                    <a:pt x="101" y="6079"/>
                    <a:pt x="342" y="6775"/>
                  </a:cubicBezTo>
                  <a:cubicBezTo>
                    <a:pt x="464" y="7124"/>
                    <a:pt x="624" y="7457"/>
                    <a:pt x="806" y="7776"/>
                  </a:cubicBezTo>
                  <a:cubicBezTo>
                    <a:pt x="989" y="8094"/>
                    <a:pt x="1198" y="8398"/>
                    <a:pt x="1439" y="8671"/>
                  </a:cubicBezTo>
                  <a:cubicBezTo>
                    <a:pt x="1007" y="8084"/>
                    <a:pt x="668" y="7429"/>
                    <a:pt x="463" y="6736"/>
                  </a:cubicBezTo>
                  <a:cubicBezTo>
                    <a:pt x="255" y="6046"/>
                    <a:pt x="189" y="5312"/>
                    <a:pt x="328" y="4613"/>
                  </a:cubicBezTo>
                  <a:cubicBezTo>
                    <a:pt x="469" y="3916"/>
                    <a:pt x="800" y="3263"/>
                    <a:pt x="1266" y="2724"/>
                  </a:cubicBezTo>
                  <a:lnTo>
                    <a:pt x="1351" y="2621"/>
                  </a:lnTo>
                  <a:lnTo>
                    <a:pt x="1444" y="2524"/>
                  </a:lnTo>
                  <a:cubicBezTo>
                    <a:pt x="1505" y="2459"/>
                    <a:pt x="1565" y="2393"/>
                    <a:pt x="1628" y="2330"/>
                  </a:cubicBezTo>
                  <a:cubicBezTo>
                    <a:pt x="1760" y="2208"/>
                    <a:pt x="1888" y="2082"/>
                    <a:pt x="2025" y="1966"/>
                  </a:cubicBezTo>
                  <a:cubicBezTo>
                    <a:pt x="2300" y="1736"/>
                    <a:pt x="2586" y="1519"/>
                    <a:pt x="2893" y="1332"/>
                  </a:cubicBezTo>
                  <a:cubicBezTo>
                    <a:pt x="4107" y="563"/>
                    <a:pt x="5556" y="210"/>
                    <a:pt x="6997" y="204"/>
                  </a:cubicBezTo>
                  <a:cubicBezTo>
                    <a:pt x="7027" y="204"/>
                    <a:pt x="7057" y="204"/>
                    <a:pt x="7087" y="204"/>
                  </a:cubicBezTo>
                  <a:cubicBezTo>
                    <a:pt x="7780" y="204"/>
                    <a:pt x="8475" y="277"/>
                    <a:pt x="9158" y="405"/>
                  </a:cubicBezTo>
                  <a:cubicBezTo>
                    <a:pt x="9873" y="538"/>
                    <a:pt x="10577" y="733"/>
                    <a:pt x="11258" y="997"/>
                  </a:cubicBezTo>
                  <a:lnTo>
                    <a:pt x="11259" y="997"/>
                  </a:lnTo>
                  <a:cubicBezTo>
                    <a:pt x="9933" y="383"/>
                    <a:pt x="8474" y="35"/>
                    <a:pt x="6999" y="3"/>
                  </a:cubicBezTo>
                  <a:cubicBezTo>
                    <a:pt x="6933" y="2"/>
                    <a:pt x="6867" y="1"/>
                    <a:pt x="6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8"/>
            <p:cNvSpPr/>
            <p:nvPr/>
          </p:nvSpPr>
          <p:spPr>
            <a:xfrm>
              <a:off x="6210057" y="3823471"/>
              <a:ext cx="418669" cy="418669"/>
            </a:xfrm>
            <a:custGeom>
              <a:avLst/>
              <a:gdLst/>
              <a:ahLst/>
              <a:cxnLst/>
              <a:rect l="l" t="t" r="r" b="b"/>
              <a:pathLst>
                <a:path w="13877" h="13877" extrusionOk="0">
                  <a:moveTo>
                    <a:pt x="26" y="1"/>
                  </a:moveTo>
                  <a:cubicBezTo>
                    <a:pt x="26" y="1"/>
                    <a:pt x="26" y="2"/>
                    <a:pt x="26" y="3"/>
                  </a:cubicBezTo>
                  <a:lnTo>
                    <a:pt x="26" y="3"/>
                  </a:lnTo>
                  <a:cubicBezTo>
                    <a:pt x="26" y="2"/>
                    <a:pt x="26" y="2"/>
                    <a:pt x="26" y="2"/>
                  </a:cubicBezTo>
                  <a:lnTo>
                    <a:pt x="26" y="1"/>
                  </a:lnTo>
                  <a:close/>
                  <a:moveTo>
                    <a:pt x="26" y="3"/>
                  </a:moveTo>
                  <a:cubicBezTo>
                    <a:pt x="1" y="434"/>
                    <a:pt x="72" y="867"/>
                    <a:pt x="173" y="1287"/>
                  </a:cubicBezTo>
                  <a:cubicBezTo>
                    <a:pt x="194" y="1393"/>
                    <a:pt x="229" y="1496"/>
                    <a:pt x="257" y="1601"/>
                  </a:cubicBezTo>
                  <a:cubicBezTo>
                    <a:pt x="288" y="1705"/>
                    <a:pt x="311" y="1812"/>
                    <a:pt x="349" y="1913"/>
                  </a:cubicBezTo>
                  <a:lnTo>
                    <a:pt x="455" y="2220"/>
                  </a:lnTo>
                  <a:cubicBezTo>
                    <a:pt x="489" y="2324"/>
                    <a:pt x="526" y="2425"/>
                    <a:pt x="570" y="2525"/>
                  </a:cubicBezTo>
                  <a:lnTo>
                    <a:pt x="696" y="2825"/>
                  </a:lnTo>
                  <a:cubicBezTo>
                    <a:pt x="737" y="2925"/>
                    <a:pt x="780" y="3025"/>
                    <a:pt x="829" y="3122"/>
                  </a:cubicBezTo>
                  <a:cubicBezTo>
                    <a:pt x="925" y="3316"/>
                    <a:pt x="1019" y="3511"/>
                    <a:pt x="1117" y="3704"/>
                  </a:cubicBezTo>
                  <a:lnTo>
                    <a:pt x="1435" y="4273"/>
                  </a:lnTo>
                  <a:lnTo>
                    <a:pt x="1515" y="4414"/>
                  </a:lnTo>
                  <a:lnTo>
                    <a:pt x="1602" y="4552"/>
                  </a:lnTo>
                  <a:lnTo>
                    <a:pt x="1775" y="4827"/>
                  </a:lnTo>
                  <a:cubicBezTo>
                    <a:pt x="2707" y="6292"/>
                    <a:pt x="3842" y="7615"/>
                    <a:pt x="5055" y="8850"/>
                  </a:cubicBezTo>
                  <a:cubicBezTo>
                    <a:pt x="5359" y="9158"/>
                    <a:pt x="5680" y="9449"/>
                    <a:pt x="5992" y="9750"/>
                  </a:cubicBezTo>
                  <a:cubicBezTo>
                    <a:pt x="6146" y="9901"/>
                    <a:pt x="6310" y="10044"/>
                    <a:pt x="6473" y="10185"/>
                  </a:cubicBezTo>
                  <a:lnTo>
                    <a:pt x="6965" y="10612"/>
                  </a:lnTo>
                  <a:cubicBezTo>
                    <a:pt x="7125" y="10757"/>
                    <a:pt x="7297" y="10889"/>
                    <a:pt x="7467" y="11024"/>
                  </a:cubicBezTo>
                  <a:lnTo>
                    <a:pt x="7977" y="11428"/>
                  </a:lnTo>
                  <a:cubicBezTo>
                    <a:pt x="8148" y="11560"/>
                    <a:pt x="8328" y="11682"/>
                    <a:pt x="8504" y="11808"/>
                  </a:cubicBezTo>
                  <a:cubicBezTo>
                    <a:pt x="8683" y="11930"/>
                    <a:pt x="8855" y="12062"/>
                    <a:pt x="9043" y="12173"/>
                  </a:cubicBezTo>
                  <a:lnTo>
                    <a:pt x="9596" y="12517"/>
                  </a:lnTo>
                  <a:cubicBezTo>
                    <a:pt x="9781" y="12628"/>
                    <a:pt x="9974" y="12728"/>
                    <a:pt x="10164" y="12834"/>
                  </a:cubicBezTo>
                  <a:cubicBezTo>
                    <a:pt x="10352" y="12942"/>
                    <a:pt x="10549" y="13032"/>
                    <a:pt x="10746" y="13125"/>
                  </a:cubicBezTo>
                  <a:lnTo>
                    <a:pt x="11040" y="13263"/>
                  </a:lnTo>
                  <a:lnTo>
                    <a:pt x="11343" y="13383"/>
                  </a:lnTo>
                  <a:cubicBezTo>
                    <a:pt x="11444" y="13423"/>
                    <a:pt x="11545" y="13464"/>
                    <a:pt x="11647" y="13500"/>
                  </a:cubicBezTo>
                  <a:lnTo>
                    <a:pt x="11957" y="13599"/>
                  </a:lnTo>
                  <a:cubicBezTo>
                    <a:pt x="12163" y="13670"/>
                    <a:pt x="12377" y="13712"/>
                    <a:pt x="12585" y="13766"/>
                  </a:cubicBezTo>
                  <a:cubicBezTo>
                    <a:pt x="12892" y="13825"/>
                    <a:pt x="13205" y="13876"/>
                    <a:pt x="13517" y="13876"/>
                  </a:cubicBezTo>
                  <a:cubicBezTo>
                    <a:pt x="13637" y="13876"/>
                    <a:pt x="13757" y="13869"/>
                    <a:pt x="13877" y="13851"/>
                  </a:cubicBezTo>
                  <a:lnTo>
                    <a:pt x="13877" y="13851"/>
                  </a:lnTo>
                  <a:cubicBezTo>
                    <a:pt x="13825" y="13854"/>
                    <a:pt x="13773" y="13855"/>
                    <a:pt x="13721" y="13855"/>
                  </a:cubicBezTo>
                  <a:cubicBezTo>
                    <a:pt x="12910" y="13855"/>
                    <a:pt x="12126" y="13585"/>
                    <a:pt x="11391" y="13266"/>
                  </a:cubicBezTo>
                  <a:lnTo>
                    <a:pt x="11097" y="13139"/>
                  </a:lnTo>
                  <a:lnTo>
                    <a:pt x="10810" y="12994"/>
                  </a:lnTo>
                  <a:cubicBezTo>
                    <a:pt x="10618" y="12897"/>
                    <a:pt x="10426" y="12803"/>
                    <a:pt x="10242" y="12690"/>
                  </a:cubicBezTo>
                  <a:cubicBezTo>
                    <a:pt x="10058" y="12580"/>
                    <a:pt x="9869" y="12478"/>
                    <a:pt x="9689" y="12361"/>
                  </a:cubicBezTo>
                  <a:lnTo>
                    <a:pt x="9153" y="12007"/>
                  </a:lnTo>
                  <a:cubicBezTo>
                    <a:pt x="7734" y="11040"/>
                    <a:pt x="6447" y="9889"/>
                    <a:pt x="5238" y="8667"/>
                  </a:cubicBezTo>
                  <a:cubicBezTo>
                    <a:pt x="4019" y="7457"/>
                    <a:pt x="2898" y="6145"/>
                    <a:pt x="1942" y="4719"/>
                  </a:cubicBezTo>
                  <a:lnTo>
                    <a:pt x="1762" y="4452"/>
                  </a:lnTo>
                  <a:lnTo>
                    <a:pt x="1673" y="4318"/>
                  </a:lnTo>
                  <a:lnTo>
                    <a:pt x="1590" y="4179"/>
                  </a:lnTo>
                  <a:lnTo>
                    <a:pt x="1260" y="3627"/>
                  </a:lnTo>
                  <a:cubicBezTo>
                    <a:pt x="1157" y="3438"/>
                    <a:pt x="1060" y="3248"/>
                    <a:pt x="960" y="3058"/>
                  </a:cubicBezTo>
                  <a:cubicBezTo>
                    <a:pt x="857" y="2869"/>
                    <a:pt x="779" y="2669"/>
                    <a:pt x="686" y="2476"/>
                  </a:cubicBezTo>
                  <a:cubicBezTo>
                    <a:pt x="638" y="2380"/>
                    <a:pt x="597" y="2281"/>
                    <a:pt x="559" y="2180"/>
                  </a:cubicBezTo>
                  <a:lnTo>
                    <a:pt x="440" y="1881"/>
                  </a:lnTo>
                  <a:cubicBezTo>
                    <a:pt x="398" y="1782"/>
                    <a:pt x="370" y="1678"/>
                    <a:pt x="335" y="1577"/>
                  </a:cubicBezTo>
                  <a:cubicBezTo>
                    <a:pt x="303" y="1474"/>
                    <a:pt x="263" y="1374"/>
                    <a:pt x="238" y="1270"/>
                  </a:cubicBezTo>
                  <a:lnTo>
                    <a:pt x="156" y="959"/>
                  </a:lnTo>
                  <a:lnTo>
                    <a:pt x="91" y="643"/>
                  </a:lnTo>
                  <a:cubicBezTo>
                    <a:pt x="56" y="432"/>
                    <a:pt x="21" y="218"/>
                    <a:pt x="2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8"/>
            <p:cNvSpPr/>
            <p:nvPr/>
          </p:nvSpPr>
          <p:spPr>
            <a:xfrm>
              <a:off x="6124194" y="3743673"/>
              <a:ext cx="262057" cy="337512"/>
            </a:xfrm>
            <a:custGeom>
              <a:avLst/>
              <a:gdLst/>
              <a:ahLst/>
              <a:cxnLst/>
              <a:rect l="l" t="t" r="r" b="b"/>
              <a:pathLst>
                <a:path w="8686" h="11187" extrusionOk="0">
                  <a:moveTo>
                    <a:pt x="7675" y="0"/>
                  </a:moveTo>
                  <a:lnTo>
                    <a:pt x="7675" y="0"/>
                  </a:lnTo>
                  <a:cubicBezTo>
                    <a:pt x="7939" y="681"/>
                    <a:pt x="8134" y="1386"/>
                    <a:pt x="8267" y="2100"/>
                  </a:cubicBezTo>
                  <a:cubicBezTo>
                    <a:pt x="8400" y="2814"/>
                    <a:pt x="8474" y="3538"/>
                    <a:pt x="8467" y="4261"/>
                  </a:cubicBezTo>
                  <a:cubicBezTo>
                    <a:pt x="8462" y="5704"/>
                    <a:pt x="8110" y="7152"/>
                    <a:pt x="7341" y="8366"/>
                  </a:cubicBezTo>
                  <a:cubicBezTo>
                    <a:pt x="7154" y="8673"/>
                    <a:pt x="6936" y="8958"/>
                    <a:pt x="6706" y="9234"/>
                  </a:cubicBezTo>
                  <a:cubicBezTo>
                    <a:pt x="6590" y="9371"/>
                    <a:pt x="6463" y="9498"/>
                    <a:pt x="6343" y="9632"/>
                  </a:cubicBezTo>
                  <a:cubicBezTo>
                    <a:pt x="6280" y="9695"/>
                    <a:pt x="6213" y="9754"/>
                    <a:pt x="6149" y="9816"/>
                  </a:cubicBezTo>
                  <a:lnTo>
                    <a:pt x="6052" y="9908"/>
                  </a:lnTo>
                  <a:lnTo>
                    <a:pt x="5948" y="9994"/>
                  </a:lnTo>
                  <a:cubicBezTo>
                    <a:pt x="5408" y="10459"/>
                    <a:pt x="4756" y="10790"/>
                    <a:pt x="4058" y="10932"/>
                  </a:cubicBezTo>
                  <a:cubicBezTo>
                    <a:pt x="3808" y="10982"/>
                    <a:pt x="3553" y="11005"/>
                    <a:pt x="3297" y="11005"/>
                  </a:cubicBezTo>
                  <a:cubicBezTo>
                    <a:pt x="2839" y="11005"/>
                    <a:pt x="2379" y="10930"/>
                    <a:pt x="1936" y="10796"/>
                  </a:cubicBezTo>
                  <a:cubicBezTo>
                    <a:pt x="1243" y="10592"/>
                    <a:pt x="587" y="10253"/>
                    <a:pt x="0" y="9820"/>
                  </a:cubicBezTo>
                  <a:lnTo>
                    <a:pt x="0" y="9820"/>
                  </a:lnTo>
                  <a:cubicBezTo>
                    <a:pt x="274" y="10062"/>
                    <a:pt x="579" y="10271"/>
                    <a:pt x="896" y="10454"/>
                  </a:cubicBezTo>
                  <a:cubicBezTo>
                    <a:pt x="1214" y="10636"/>
                    <a:pt x="1548" y="10795"/>
                    <a:pt x="1897" y="10916"/>
                  </a:cubicBezTo>
                  <a:cubicBezTo>
                    <a:pt x="2385" y="11086"/>
                    <a:pt x="2904" y="11186"/>
                    <a:pt x="3427" y="11186"/>
                  </a:cubicBezTo>
                  <a:cubicBezTo>
                    <a:pt x="3650" y="11186"/>
                    <a:pt x="3873" y="11168"/>
                    <a:pt x="4095" y="11129"/>
                  </a:cubicBezTo>
                  <a:cubicBezTo>
                    <a:pt x="4835" y="11006"/>
                    <a:pt x="5531" y="10657"/>
                    <a:pt x="6105" y="10181"/>
                  </a:cubicBezTo>
                  <a:lnTo>
                    <a:pt x="6214" y="10094"/>
                  </a:lnTo>
                  <a:lnTo>
                    <a:pt x="6316" y="9998"/>
                  </a:lnTo>
                  <a:cubicBezTo>
                    <a:pt x="6384" y="9934"/>
                    <a:pt x="6453" y="9872"/>
                    <a:pt x="6519" y="9807"/>
                  </a:cubicBezTo>
                  <a:cubicBezTo>
                    <a:pt x="6645" y="9670"/>
                    <a:pt x="6777" y="9539"/>
                    <a:pt x="6898" y="9399"/>
                  </a:cubicBezTo>
                  <a:cubicBezTo>
                    <a:pt x="7138" y="9115"/>
                    <a:pt x="7365" y="8820"/>
                    <a:pt x="7559" y="8503"/>
                  </a:cubicBezTo>
                  <a:cubicBezTo>
                    <a:pt x="7949" y="7870"/>
                    <a:pt x="8251" y="7182"/>
                    <a:pt x="8427" y="6460"/>
                  </a:cubicBezTo>
                  <a:cubicBezTo>
                    <a:pt x="8605" y="5740"/>
                    <a:pt x="8686" y="4999"/>
                    <a:pt x="8668" y="4260"/>
                  </a:cubicBezTo>
                  <a:cubicBezTo>
                    <a:pt x="8637" y="2786"/>
                    <a:pt x="8289" y="1327"/>
                    <a:pt x="7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8"/>
            <p:cNvSpPr/>
            <p:nvPr/>
          </p:nvSpPr>
          <p:spPr>
            <a:xfrm>
              <a:off x="6210811" y="3823501"/>
              <a:ext cx="417915" cy="417885"/>
            </a:xfrm>
            <a:custGeom>
              <a:avLst/>
              <a:gdLst/>
              <a:ahLst/>
              <a:cxnLst/>
              <a:rect l="l" t="t" r="r" b="b"/>
              <a:pathLst>
                <a:path w="13852" h="13851" extrusionOk="0">
                  <a:moveTo>
                    <a:pt x="13852" y="1"/>
                  </a:moveTo>
                  <a:lnTo>
                    <a:pt x="13852" y="1"/>
                  </a:lnTo>
                  <a:cubicBezTo>
                    <a:pt x="13253" y="557"/>
                    <a:pt x="12667" y="1125"/>
                    <a:pt x="12076" y="1687"/>
                  </a:cubicBezTo>
                  <a:lnTo>
                    <a:pt x="10319" y="3393"/>
                  </a:lnTo>
                  <a:cubicBezTo>
                    <a:pt x="9150" y="4532"/>
                    <a:pt x="7997" y="5688"/>
                    <a:pt x="6836" y="6834"/>
                  </a:cubicBezTo>
                  <a:cubicBezTo>
                    <a:pt x="5688" y="7995"/>
                    <a:pt x="4534" y="9149"/>
                    <a:pt x="3394" y="10318"/>
                  </a:cubicBezTo>
                  <a:lnTo>
                    <a:pt x="1688" y="12075"/>
                  </a:lnTo>
                  <a:cubicBezTo>
                    <a:pt x="1126" y="12667"/>
                    <a:pt x="558" y="13253"/>
                    <a:pt x="1" y="13850"/>
                  </a:cubicBezTo>
                  <a:cubicBezTo>
                    <a:pt x="599" y="13294"/>
                    <a:pt x="1185" y="12726"/>
                    <a:pt x="1778" y="12164"/>
                  </a:cubicBezTo>
                  <a:lnTo>
                    <a:pt x="3534" y="10458"/>
                  </a:lnTo>
                  <a:cubicBezTo>
                    <a:pt x="4702" y="9319"/>
                    <a:pt x="5857" y="8163"/>
                    <a:pt x="7018" y="7017"/>
                  </a:cubicBezTo>
                  <a:cubicBezTo>
                    <a:pt x="8165" y="5854"/>
                    <a:pt x="9320" y="4702"/>
                    <a:pt x="10459" y="3532"/>
                  </a:cubicBezTo>
                  <a:lnTo>
                    <a:pt x="12165" y="1776"/>
                  </a:lnTo>
                  <a:cubicBezTo>
                    <a:pt x="12727" y="1184"/>
                    <a:pt x="13295" y="598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8" name="Google Shape;7808;p48"/>
          <p:cNvGrpSpPr/>
          <p:nvPr/>
        </p:nvGrpSpPr>
        <p:grpSpPr>
          <a:xfrm>
            <a:off x="369011" y="386582"/>
            <a:ext cx="1386108" cy="1436921"/>
            <a:chOff x="369011" y="386582"/>
            <a:chExt cx="1386108" cy="1436921"/>
          </a:xfrm>
        </p:grpSpPr>
        <p:grpSp>
          <p:nvGrpSpPr>
            <p:cNvPr id="7809" name="Google Shape;7809;p48"/>
            <p:cNvGrpSpPr/>
            <p:nvPr/>
          </p:nvGrpSpPr>
          <p:grpSpPr>
            <a:xfrm rot="-8100000">
              <a:off x="1103487" y="398176"/>
              <a:ext cx="398114" cy="881963"/>
              <a:chOff x="4103300" y="3517375"/>
              <a:chExt cx="237400" cy="525925"/>
            </a:xfrm>
          </p:grpSpPr>
          <p:sp>
            <p:nvSpPr>
              <p:cNvPr id="7810" name="Google Shape;7810;p48"/>
              <p:cNvSpPr/>
              <p:nvPr/>
            </p:nvSpPr>
            <p:spPr>
              <a:xfrm>
                <a:off x="4190250" y="3517375"/>
                <a:ext cx="150450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9262" extrusionOk="0">
                    <a:moveTo>
                      <a:pt x="3082" y="223"/>
                    </a:moveTo>
                    <a:cubicBezTo>
                      <a:pt x="3558" y="223"/>
                      <a:pt x="4036" y="340"/>
                      <a:pt x="4460" y="558"/>
                    </a:cubicBezTo>
                    <a:cubicBezTo>
                      <a:pt x="5043" y="853"/>
                      <a:pt x="5533" y="1350"/>
                      <a:pt x="5779" y="1971"/>
                    </a:cubicBezTo>
                    <a:cubicBezTo>
                      <a:pt x="5906" y="2279"/>
                      <a:pt x="5967" y="2614"/>
                      <a:pt x="5972" y="2950"/>
                    </a:cubicBezTo>
                    <a:cubicBezTo>
                      <a:pt x="5983" y="3117"/>
                      <a:pt x="5961" y="3285"/>
                      <a:pt x="5947" y="3453"/>
                    </a:cubicBezTo>
                    <a:cubicBezTo>
                      <a:pt x="5915" y="3617"/>
                      <a:pt x="5892" y="3785"/>
                      <a:pt x="5846" y="3947"/>
                    </a:cubicBezTo>
                    <a:cubicBezTo>
                      <a:pt x="5695" y="4486"/>
                      <a:pt x="5468" y="5009"/>
                      <a:pt x="5117" y="5444"/>
                    </a:cubicBezTo>
                    <a:cubicBezTo>
                      <a:pt x="4775" y="5885"/>
                      <a:pt x="4335" y="6233"/>
                      <a:pt x="3877" y="6552"/>
                    </a:cubicBezTo>
                    <a:cubicBezTo>
                      <a:pt x="3424" y="6875"/>
                      <a:pt x="2948" y="7195"/>
                      <a:pt x="2569" y="7632"/>
                    </a:cubicBezTo>
                    <a:cubicBezTo>
                      <a:pt x="2378" y="7849"/>
                      <a:pt x="2215" y="8089"/>
                      <a:pt x="2086" y="8346"/>
                    </a:cubicBezTo>
                    <a:cubicBezTo>
                      <a:pt x="1967" y="8581"/>
                      <a:pt x="1878" y="8829"/>
                      <a:pt x="1810" y="9081"/>
                    </a:cubicBezTo>
                    <a:lnTo>
                      <a:pt x="1810" y="9081"/>
                    </a:lnTo>
                    <a:lnTo>
                      <a:pt x="1150" y="8917"/>
                    </a:lnTo>
                    <a:lnTo>
                      <a:pt x="1150" y="8917"/>
                    </a:lnTo>
                    <a:cubicBezTo>
                      <a:pt x="1304" y="8270"/>
                      <a:pt x="1295" y="7583"/>
                      <a:pt x="1104" y="6949"/>
                    </a:cubicBezTo>
                    <a:cubicBezTo>
                      <a:pt x="921" y="6291"/>
                      <a:pt x="592" y="5691"/>
                      <a:pt x="392" y="5051"/>
                    </a:cubicBezTo>
                    <a:cubicBezTo>
                      <a:pt x="290" y="4732"/>
                      <a:pt x="214" y="4405"/>
                      <a:pt x="188" y="4074"/>
                    </a:cubicBezTo>
                    <a:cubicBezTo>
                      <a:pt x="162" y="3744"/>
                      <a:pt x="174" y="3411"/>
                      <a:pt x="223" y="3083"/>
                    </a:cubicBezTo>
                    <a:cubicBezTo>
                      <a:pt x="234" y="3002"/>
                      <a:pt x="251" y="2920"/>
                      <a:pt x="267" y="2839"/>
                    </a:cubicBezTo>
                    <a:cubicBezTo>
                      <a:pt x="283" y="2758"/>
                      <a:pt x="303" y="2677"/>
                      <a:pt x="325" y="2596"/>
                    </a:cubicBezTo>
                    <a:cubicBezTo>
                      <a:pt x="362" y="2434"/>
                      <a:pt x="413" y="2276"/>
                      <a:pt x="472" y="2123"/>
                    </a:cubicBezTo>
                    <a:cubicBezTo>
                      <a:pt x="522" y="1966"/>
                      <a:pt x="602" y="1822"/>
                      <a:pt x="673" y="1674"/>
                    </a:cubicBezTo>
                    <a:lnTo>
                      <a:pt x="798" y="1463"/>
                    </a:lnTo>
                    <a:cubicBezTo>
                      <a:pt x="839" y="1392"/>
                      <a:pt x="894" y="1332"/>
                      <a:pt x="942" y="1264"/>
                    </a:cubicBezTo>
                    <a:cubicBezTo>
                      <a:pt x="1339" y="749"/>
                      <a:pt x="1922" y="385"/>
                      <a:pt x="2562" y="271"/>
                    </a:cubicBezTo>
                    <a:cubicBezTo>
                      <a:pt x="2733" y="239"/>
                      <a:pt x="2908" y="223"/>
                      <a:pt x="3082" y="223"/>
                    </a:cubicBezTo>
                    <a:close/>
                    <a:moveTo>
                      <a:pt x="3051" y="0"/>
                    </a:moveTo>
                    <a:cubicBezTo>
                      <a:pt x="2873" y="0"/>
                      <a:pt x="2696" y="16"/>
                      <a:pt x="2520" y="47"/>
                    </a:cubicBezTo>
                    <a:cubicBezTo>
                      <a:pt x="2175" y="109"/>
                      <a:pt x="1840" y="239"/>
                      <a:pt x="1541" y="425"/>
                    </a:cubicBezTo>
                    <a:cubicBezTo>
                      <a:pt x="1243" y="612"/>
                      <a:pt x="984" y="857"/>
                      <a:pt x="773" y="1136"/>
                    </a:cubicBezTo>
                    <a:cubicBezTo>
                      <a:pt x="723" y="1208"/>
                      <a:pt x="666" y="1275"/>
                      <a:pt x="623" y="1352"/>
                    </a:cubicBezTo>
                    <a:lnTo>
                      <a:pt x="492" y="1577"/>
                    </a:lnTo>
                    <a:cubicBezTo>
                      <a:pt x="419" y="1735"/>
                      <a:pt x="338" y="1890"/>
                      <a:pt x="286" y="2056"/>
                    </a:cubicBezTo>
                    <a:cubicBezTo>
                      <a:pt x="228" y="2219"/>
                      <a:pt x="175" y="2383"/>
                      <a:pt x="141" y="2552"/>
                    </a:cubicBezTo>
                    <a:cubicBezTo>
                      <a:pt x="121" y="2635"/>
                      <a:pt x="102" y="2719"/>
                      <a:pt x="89" y="2804"/>
                    </a:cubicBezTo>
                    <a:cubicBezTo>
                      <a:pt x="74" y="2889"/>
                      <a:pt x="58" y="2974"/>
                      <a:pt x="50" y="3059"/>
                    </a:cubicBezTo>
                    <a:cubicBezTo>
                      <a:pt x="6" y="3401"/>
                      <a:pt x="0" y="3749"/>
                      <a:pt x="45" y="4090"/>
                    </a:cubicBezTo>
                    <a:cubicBezTo>
                      <a:pt x="84" y="4432"/>
                      <a:pt x="176" y="4765"/>
                      <a:pt x="291" y="5085"/>
                    </a:cubicBezTo>
                    <a:cubicBezTo>
                      <a:pt x="522" y="5728"/>
                      <a:pt x="855" y="6320"/>
                      <a:pt x="1041" y="6967"/>
                    </a:cubicBezTo>
                    <a:cubicBezTo>
                      <a:pt x="1135" y="7289"/>
                      <a:pt x="1187" y="7624"/>
                      <a:pt x="1181" y="7958"/>
                    </a:cubicBezTo>
                    <a:cubicBezTo>
                      <a:pt x="1179" y="8291"/>
                      <a:pt x="1121" y="8623"/>
                      <a:pt x="1027" y="8944"/>
                    </a:cubicBezTo>
                    <a:lnTo>
                      <a:pt x="1010" y="8998"/>
                    </a:lnTo>
                    <a:lnTo>
                      <a:pt x="1067" y="9013"/>
                    </a:lnTo>
                    <a:lnTo>
                      <a:pt x="1842" y="9240"/>
                    </a:lnTo>
                    <a:lnTo>
                      <a:pt x="1912" y="9261"/>
                    </a:lnTo>
                    <a:lnTo>
                      <a:pt x="1933" y="9189"/>
                    </a:lnTo>
                    <a:cubicBezTo>
                      <a:pt x="2088" y="8659"/>
                      <a:pt x="2348" y="8167"/>
                      <a:pt x="2711" y="7758"/>
                    </a:cubicBezTo>
                    <a:cubicBezTo>
                      <a:pt x="3073" y="7347"/>
                      <a:pt x="3528" y="7022"/>
                      <a:pt x="3970" y="6676"/>
                    </a:cubicBezTo>
                    <a:cubicBezTo>
                      <a:pt x="4413" y="6330"/>
                      <a:pt x="4845" y="5949"/>
                      <a:pt x="5170" y="5484"/>
                    </a:cubicBezTo>
                    <a:cubicBezTo>
                      <a:pt x="5498" y="5020"/>
                      <a:pt x="5718" y="4495"/>
                      <a:pt x="5866" y="3953"/>
                    </a:cubicBezTo>
                    <a:cubicBezTo>
                      <a:pt x="5914" y="3791"/>
                      <a:pt x="5939" y="3623"/>
                      <a:pt x="5973" y="3456"/>
                    </a:cubicBezTo>
                    <a:cubicBezTo>
                      <a:pt x="5989" y="3287"/>
                      <a:pt x="6017" y="3120"/>
                      <a:pt x="6012" y="2949"/>
                    </a:cubicBezTo>
                    <a:cubicBezTo>
                      <a:pt x="6013" y="2611"/>
                      <a:pt x="5978" y="2265"/>
                      <a:pt x="5861" y="1941"/>
                    </a:cubicBezTo>
                    <a:cubicBezTo>
                      <a:pt x="5640" y="1290"/>
                      <a:pt x="5163" y="724"/>
                      <a:pt x="4552" y="387"/>
                    </a:cubicBezTo>
                    <a:cubicBezTo>
                      <a:pt x="4096" y="134"/>
                      <a:pt x="3575" y="0"/>
                      <a:pt x="3051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48"/>
              <p:cNvSpPr/>
              <p:nvPr/>
            </p:nvSpPr>
            <p:spPr>
              <a:xfrm>
                <a:off x="4220350" y="3519500"/>
                <a:ext cx="89725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9112" extrusionOk="0">
                    <a:moveTo>
                      <a:pt x="2465" y="210"/>
                    </a:moveTo>
                    <a:cubicBezTo>
                      <a:pt x="2485" y="210"/>
                      <a:pt x="2506" y="210"/>
                      <a:pt x="2527" y="211"/>
                    </a:cubicBezTo>
                    <a:cubicBezTo>
                      <a:pt x="2653" y="223"/>
                      <a:pt x="2772" y="272"/>
                      <a:pt x="2880" y="341"/>
                    </a:cubicBezTo>
                    <a:cubicBezTo>
                      <a:pt x="3093" y="486"/>
                      <a:pt x="3246" y="725"/>
                      <a:pt x="3341" y="984"/>
                    </a:cubicBezTo>
                    <a:cubicBezTo>
                      <a:pt x="3437" y="1243"/>
                      <a:pt x="3485" y="1525"/>
                      <a:pt x="3502" y="1807"/>
                    </a:cubicBezTo>
                    <a:cubicBezTo>
                      <a:pt x="3516" y="2090"/>
                      <a:pt x="3505" y="2376"/>
                      <a:pt x="3469" y="2659"/>
                    </a:cubicBezTo>
                    <a:cubicBezTo>
                      <a:pt x="3429" y="2942"/>
                      <a:pt x="3371" y="3222"/>
                      <a:pt x="3299" y="3499"/>
                    </a:cubicBezTo>
                    <a:cubicBezTo>
                      <a:pt x="3156" y="4000"/>
                      <a:pt x="2981" y="4495"/>
                      <a:pt x="2737" y="4955"/>
                    </a:cubicBezTo>
                    <a:cubicBezTo>
                      <a:pt x="2500" y="5418"/>
                      <a:pt x="2193" y="5837"/>
                      <a:pt x="1868" y="6242"/>
                    </a:cubicBezTo>
                    <a:cubicBezTo>
                      <a:pt x="1541" y="6646"/>
                      <a:pt x="1212" y="7065"/>
                      <a:pt x="962" y="7535"/>
                    </a:cubicBezTo>
                    <a:cubicBezTo>
                      <a:pt x="720" y="7985"/>
                      <a:pt x="554" y="8470"/>
                      <a:pt x="426" y="8959"/>
                    </a:cubicBezTo>
                    <a:lnTo>
                      <a:pt x="426" y="8959"/>
                    </a:lnTo>
                    <a:lnTo>
                      <a:pt x="127" y="8886"/>
                    </a:lnTo>
                    <a:lnTo>
                      <a:pt x="127" y="8886"/>
                    </a:lnTo>
                    <a:cubicBezTo>
                      <a:pt x="253" y="8342"/>
                      <a:pt x="339" y="7788"/>
                      <a:pt x="341" y="7228"/>
                    </a:cubicBezTo>
                    <a:cubicBezTo>
                      <a:pt x="344" y="6651"/>
                      <a:pt x="252" y="6081"/>
                      <a:pt x="208" y="5512"/>
                    </a:cubicBezTo>
                    <a:cubicBezTo>
                      <a:pt x="162" y="4945"/>
                      <a:pt x="177" y="4377"/>
                      <a:pt x="268" y="3818"/>
                    </a:cubicBezTo>
                    <a:cubicBezTo>
                      <a:pt x="316" y="3539"/>
                      <a:pt x="368" y="3261"/>
                      <a:pt x="442" y="2986"/>
                    </a:cubicBezTo>
                    <a:cubicBezTo>
                      <a:pt x="506" y="2710"/>
                      <a:pt x="591" y="2440"/>
                      <a:pt x="687" y="2175"/>
                    </a:cubicBezTo>
                    <a:cubicBezTo>
                      <a:pt x="882" y="1648"/>
                      <a:pt x="1134" y="1134"/>
                      <a:pt x="1505" y="728"/>
                    </a:cubicBezTo>
                    <a:cubicBezTo>
                      <a:pt x="1688" y="527"/>
                      <a:pt x="1904" y="351"/>
                      <a:pt x="2150" y="263"/>
                    </a:cubicBezTo>
                    <a:cubicBezTo>
                      <a:pt x="2253" y="226"/>
                      <a:pt x="2359" y="210"/>
                      <a:pt x="2465" y="210"/>
                    </a:cubicBezTo>
                    <a:close/>
                    <a:moveTo>
                      <a:pt x="2433" y="0"/>
                    </a:moveTo>
                    <a:cubicBezTo>
                      <a:pt x="2312" y="0"/>
                      <a:pt x="2193" y="20"/>
                      <a:pt x="2081" y="58"/>
                    </a:cubicBezTo>
                    <a:cubicBezTo>
                      <a:pt x="1783" y="160"/>
                      <a:pt x="1541" y="357"/>
                      <a:pt x="1337" y="573"/>
                    </a:cubicBezTo>
                    <a:cubicBezTo>
                      <a:pt x="1135" y="793"/>
                      <a:pt x="972" y="1041"/>
                      <a:pt x="830" y="1299"/>
                    </a:cubicBezTo>
                    <a:cubicBezTo>
                      <a:pt x="696" y="1559"/>
                      <a:pt x="579" y="1827"/>
                      <a:pt x="485" y="2103"/>
                    </a:cubicBezTo>
                    <a:cubicBezTo>
                      <a:pt x="391" y="2378"/>
                      <a:pt x="308" y="2656"/>
                      <a:pt x="249" y="2939"/>
                    </a:cubicBezTo>
                    <a:cubicBezTo>
                      <a:pt x="177" y="3219"/>
                      <a:pt x="130" y="3506"/>
                      <a:pt x="90" y="3793"/>
                    </a:cubicBezTo>
                    <a:cubicBezTo>
                      <a:pt x="77" y="3936"/>
                      <a:pt x="56" y="4081"/>
                      <a:pt x="48" y="4225"/>
                    </a:cubicBezTo>
                    <a:cubicBezTo>
                      <a:pt x="44" y="4370"/>
                      <a:pt x="30" y="4515"/>
                      <a:pt x="36" y="4659"/>
                    </a:cubicBezTo>
                    <a:cubicBezTo>
                      <a:pt x="40" y="4805"/>
                      <a:pt x="39" y="4949"/>
                      <a:pt x="53" y="5093"/>
                    </a:cubicBezTo>
                    <a:lnTo>
                      <a:pt x="71" y="5309"/>
                    </a:lnTo>
                    <a:lnTo>
                      <a:pt x="95" y="5523"/>
                    </a:lnTo>
                    <a:cubicBezTo>
                      <a:pt x="130" y="5810"/>
                      <a:pt x="176" y="6093"/>
                      <a:pt x="212" y="6375"/>
                    </a:cubicBezTo>
                    <a:cubicBezTo>
                      <a:pt x="251" y="6659"/>
                      <a:pt x="268" y="6944"/>
                      <a:pt x="274" y="7228"/>
                    </a:cubicBezTo>
                    <a:cubicBezTo>
                      <a:pt x="277" y="7798"/>
                      <a:pt x="176" y="8365"/>
                      <a:pt x="15" y="8910"/>
                    </a:cubicBezTo>
                    <a:lnTo>
                      <a:pt x="0" y="8959"/>
                    </a:lnTo>
                    <a:lnTo>
                      <a:pt x="51" y="8974"/>
                    </a:lnTo>
                    <a:lnTo>
                      <a:pt x="454" y="9094"/>
                    </a:lnTo>
                    <a:lnTo>
                      <a:pt x="513" y="9111"/>
                    </a:lnTo>
                    <a:lnTo>
                      <a:pt x="530" y="9051"/>
                    </a:lnTo>
                    <a:cubicBezTo>
                      <a:pt x="681" y="8554"/>
                      <a:pt x="876" y="8073"/>
                      <a:pt x="1126" y="7625"/>
                    </a:cubicBezTo>
                    <a:cubicBezTo>
                      <a:pt x="1249" y="7398"/>
                      <a:pt x="1393" y="7186"/>
                      <a:pt x="1539" y="6972"/>
                    </a:cubicBezTo>
                    <a:lnTo>
                      <a:pt x="2000" y="6342"/>
                    </a:lnTo>
                    <a:cubicBezTo>
                      <a:pt x="2308" y="5918"/>
                      <a:pt x="2591" y="5467"/>
                      <a:pt x="2804" y="4987"/>
                    </a:cubicBezTo>
                    <a:cubicBezTo>
                      <a:pt x="3016" y="4506"/>
                      <a:pt x="3178" y="4008"/>
                      <a:pt x="3320" y="3505"/>
                    </a:cubicBezTo>
                    <a:cubicBezTo>
                      <a:pt x="3396" y="3228"/>
                      <a:pt x="3456" y="2947"/>
                      <a:pt x="3508" y="2665"/>
                    </a:cubicBezTo>
                    <a:cubicBezTo>
                      <a:pt x="3550" y="2380"/>
                      <a:pt x="3586" y="2094"/>
                      <a:pt x="3588" y="1804"/>
                    </a:cubicBezTo>
                    <a:cubicBezTo>
                      <a:pt x="3586" y="1515"/>
                      <a:pt x="3559" y="1222"/>
                      <a:pt x="3475" y="938"/>
                    </a:cubicBezTo>
                    <a:cubicBezTo>
                      <a:pt x="3458" y="866"/>
                      <a:pt x="3425" y="799"/>
                      <a:pt x="3400" y="728"/>
                    </a:cubicBezTo>
                    <a:cubicBezTo>
                      <a:pt x="3371" y="658"/>
                      <a:pt x="3335" y="592"/>
                      <a:pt x="3298" y="526"/>
                    </a:cubicBezTo>
                    <a:cubicBezTo>
                      <a:pt x="3215" y="399"/>
                      <a:pt x="3118" y="277"/>
                      <a:pt x="2989" y="183"/>
                    </a:cubicBezTo>
                    <a:cubicBezTo>
                      <a:pt x="2861" y="91"/>
                      <a:pt x="2710" y="26"/>
                      <a:pt x="2550" y="6"/>
                    </a:cubicBezTo>
                    <a:cubicBezTo>
                      <a:pt x="2511" y="2"/>
                      <a:pt x="2472" y="0"/>
                      <a:pt x="2433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48"/>
              <p:cNvSpPr/>
              <p:nvPr/>
            </p:nvSpPr>
            <p:spPr>
              <a:xfrm>
                <a:off x="4222825" y="3545725"/>
                <a:ext cx="67600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8030" extrusionOk="0">
                    <a:moveTo>
                      <a:pt x="2221" y="200"/>
                    </a:moveTo>
                    <a:cubicBezTo>
                      <a:pt x="2263" y="200"/>
                      <a:pt x="2302" y="215"/>
                      <a:pt x="2338" y="245"/>
                    </a:cubicBezTo>
                    <a:cubicBezTo>
                      <a:pt x="2406" y="300"/>
                      <a:pt x="2453" y="404"/>
                      <a:pt x="2486" y="508"/>
                    </a:cubicBezTo>
                    <a:cubicBezTo>
                      <a:pt x="2523" y="612"/>
                      <a:pt x="2540" y="726"/>
                      <a:pt x="2555" y="841"/>
                    </a:cubicBezTo>
                    <a:cubicBezTo>
                      <a:pt x="2582" y="1071"/>
                      <a:pt x="2579" y="1308"/>
                      <a:pt x="2563" y="1543"/>
                    </a:cubicBezTo>
                    <a:cubicBezTo>
                      <a:pt x="2535" y="2015"/>
                      <a:pt x="2441" y="2483"/>
                      <a:pt x="2321" y="2942"/>
                    </a:cubicBezTo>
                    <a:lnTo>
                      <a:pt x="2321" y="2941"/>
                    </a:lnTo>
                    <a:cubicBezTo>
                      <a:pt x="2198" y="3377"/>
                      <a:pt x="2057" y="3809"/>
                      <a:pt x="1875" y="4222"/>
                    </a:cubicBezTo>
                    <a:cubicBezTo>
                      <a:pt x="1698" y="4638"/>
                      <a:pt x="1479" y="5031"/>
                      <a:pt x="1252" y="5421"/>
                    </a:cubicBezTo>
                    <a:cubicBezTo>
                      <a:pt x="1138" y="5617"/>
                      <a:pt x="1027" y="5815"/>
                      <a:pt x="919" y="6016"/>
                    </a:cubicBezTo>
                    <a:cubicBezTo>
                      <a:pt x="816" y="6220"/>
                      <a:pt x="713" y="6424"/>
                      <a:pt x="629" y="6639"/>
                    </a:cubicBezTo>
                    <a:cubicBezTo>
                      <a:pt x="462" y="7045"/>
                      <a:pt x="340" y="7468"/>
                      <a:pt x="234" y="7891"/>
                    </a:cubicBezTo>
                    <a:lnTo>
                      <a:pt x="234" y="7891"/>
                    </a:lnTo>
                    <a:lnTo>
                      <a:pt x="123" y="7865"/>
                    </a:lnTo>
                    <a:lnTo>
                      <a:pt x="123" y="7865"/>
                    </a:lnTo>
                    <a:cubicBezTo>
                      <a:pt x="227" y="7416"/>
                      <a:pt x="316" y="6965"/>
                      <a:pt x="375" y="6508"/>
                    </a:cubicBezTo>
                    <a:cubicBezTo>
                      <a:pt x="391" y="6390"/>
                      <a:pt x="400" y="6271"/>
                      <a:pt x="412" y="6152"/>
                    </a:cubicBezTo>
                    <a:lnTo>
                      <a:pt x="437" y="5795"/>
                    </a:lnTo>
                    <a:lnTo>
                      <a:pt x="475" y="5084"/>
                    </a:lnTo>
                    <a:cubicBezTo>
                      <a:pt x="529" y="4138"/>
                      <a:pt x="720" y="3212"/>
                      <a:pt x="994" y="2308"/>
                    </a:cubicBezTo>
                    <a:cubicBezTo>
                      <a:pt x="1133" y="1859"/>
                      <a:pt x="1292" y="1414"/>
                      <a:pt x="1503" y="1000"/>
                    </a:cubicBezTo>
                    <a:cubicBezTo>
                      <a:pt x="1608" y="795"/>
                      <a:pt x="1727" y="594"/>
                      <a:pt x="1873" y="426"/>
                    </a:cubicBezTo>
                    <a:cubicBezTo>
                      <a:pt x="1947" y="347"/>
                      <a:pt x="2027" y="271"/>
                      <a:pt x="2112" y="229"/>
                    </a:cubicBezTo>
                    <a:cubicBezTo>
                      <a:pt x="2151" y="210"/>
                      <a:pt x="2187" y="200"/>
                      <a:pt x="2221" y="200"/>
                    </a:cubicBezTo>
                    <a:close/>
                    <a:moveTo>
                      <a:pt x="2208" y="1"/>
                    </a:moveTo>
                    <a:cubicBezTo>
                      <a:pt x="2143" y="1"/>
                      <a:pt x="2082" y="19"/>
                      <a:pt x="2028" y="41"/>
                    </a:cubicBezTo>
                    <a:cubicBezTo>
                      <a:pt x="1897" y="101"/>
                      <a:pt x="1801" y="190"/>
                      <a:pt x="1713" y="282"/>
                    </a:cubicBezTo>
                    <a:cubicBezTo>
                      <a:pt x="1544" y="470"/>
                      <a:pt x="1415" y="681"/>
                      <a:pt x="1301" y="896"/>
                    </a:cubicBezTo>
                    <a:cubicBezTo>
                      <a:pt x="1078" y="1329"/>
                      <a:pt x="918" y="1786"/>
                      <a:pt x="789" y="2247"/>
                    </a:cubicBezTo>
                    <a:cubicBezTo>
                      <a:pt x="528" y="3166"/>
                      <a:pt x="354" y="4122"/>
                      <a:pt x="361" y="5079"/>
                    </a:cubicBezTo>
                    <a:lnTo>
                      <a:pt x="354" y="5792"/>
                    </a:lnTo>
                    <a:cubicBezTo>
                      <a:pt x="348" y="6029"/>
                      <a:pt x="333" y="6266"/>
                      <a:pt x="308" y="6501"/>
                    </a:cubicBezTo>
                    <a:cubicBezTo>
                      <a:pt x="257" y="6972"/>
                      <a:pt x="151" y="7435"/>
                      <a:pt x="15" y="7889"/>
                    </a:cubicBezTo>
                    <a:lnTo>
                      <a:pt x="1" y="7935"/>
                    </a:lnTo>
                    <a:lnTo>
                      <a:pt x="50" y="7950"/>
                    </a:lnTo>
                    <a:lnTo>
                      <a:pt x="260" y="8014"/>
                    </a:lnTo>
                    <a:lnTo>
                      <a:pt x="312" y="8029"/>
                    </a:lnTo>
                    <a:lnTo>
                      <a:pt x="329" y="7974"/>
                    </a:lnTo>
                    <a:cubicBezTo>
                      <a:pt x="461" y="7542"/>
                      <a:pt x="616" y="7120"/>
                      <a:pt x="798" y="6710"/>
                    </a:cubicBezTo>
                    <a:cubicBezTo>
                      <a:pt x="978" y="6300"/>
                      <a:pt x="1194" y="5908"/>
                      <a:pt x="1402" y="5504"/>
                    </a:cubicBezTo>
                    <a:cubicBezTo>
                      <a:pt x="1612" y="5100"/>
                      <a:pt x="1795" y="4680"/>
                      <a:pt x="1947" y="4250"/>
                    </a:cubicBezTo>
                    <a:cubicBezTo>
                      <a:pt x="2094" y="3820"/>
                      <a:pt x="2219" y="3384"/>
                      <a:pt x="2340" y="2948"/>
                    </a:cubicBezTo>
                    <a:cubicBezTo>
                      <a:pt x="2464" y="2488"/>
                      <a:pt x="2580" y="2025"/>
                      <a:pt x="2648" y="1552"/>
                    </a:cubicBezTo>
                    <a:cubicBezTo>
                      <a:pt x="2680" y="1315"/>
                      <a:pt x="2704" y="1074"/>
                      <a:pt x="2695" y="830"/>
                    </a:cubicBezTo>
                    <a:cubicBezTo>
                      <a:pt x="2688" y="708"/>
                      <a:pt x="2680" y="585"/>
                      <a:pt x="2650" y="461"/>
                    </a:cubicBezTo>
                    <a:cubicBezTo>
                      <a:pt x="2616" y="340"/>
                      <a:pt x="2574" y="211"/>
                      <a:pt x="2465" y="104"/>
                    </a:cubicBezTo>
                    <a:cubicBezTo>
                      <a:pt x="2435" y="80"/>
                      <a:pt x="2409" y="51"/>
                      <a:pt x="2369" y="37"/>
                    </a:cubicBezTo>
                    <a:lnTo>
                      <a:pt x="2313" y="13"/>
                    </a:lnTo>
                    <a:lnTo>
                      <a:pt x="2252" y="3"/>
                    </a:lnTo>
                    <a:cubicBezTo>
                      <a:pt x="2237" y="1"/>
                      <a:pt x="2223" y="1"/>
                      <a:pt x="2208" y="1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48"/>
              <p:cNvSpPr/>
              <p:nvPr/>
            </p:nvSpPr>
            <p:spPr>
              <a:xfrm>
                <a:off x="4222850" y="3522850"/>
                <a:ext cx="73125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8944" extrusionOk="0">
                    <a:moveTo>
                      <a:pt x="2474" y="199"/>
                    </a:moveTo>
                    <a:cubicBezTo>
                      <a:pt x="2511" y="199"/>
                      <a:pt x="2545" y="211"/>
                      <a:pt x="2578" y="242"/>
                    </a:cubicBezTo>
                    <a:cubicBezTo>
                      <a:pt x="2650" y="306"/>
                      <a:pt x="2697" y="426"/>
                      <a:pt x="2727" y="544"/>
                    </a:cubicBezTo>
                    <a:cubicBezTo>
                      <a:pt x="2758" y="665"/>
                      <a:pt x="2774" y="793"/>
                      <a:pt x="2784" y="921"/>
                    </a:cubicBezTo>
                    <a:cubicBezTo>
                      <a:pt x="2803" y="1178"/>
                      <a:pt x="2793" y="1440"/>
                      <a:pt x="2770" y="1701"/>
                    </a:cubicBezTo>
                    <a:cubicBezTo>
                      <a:pt x="2725" y="2223"/>
                      <a:pt x="2620" y="2742"/>
                      <a:pt x="2484" y="3249"/>
                    </a:cubicBezTo>
                    <a:cubicBezTo>
                      <a:pt x="2348" y="3735"/>
                      <a:pt x="2193" y="4216"/>
                      <a:pt x="1997" y="4681"/>
                    </a:cubicBezTo>
                    <a:cubicBezTo>
                      <a:pt x="1806" y="5148"/>
                      <a:pt x="1572" y="5592"/>
                      <a:pt x="1332" y="6034"/>
                    </a:cubicBezTo>
                    <a:cubicBezTo>
                      <a:pt x="1212" y="6255"/>
                      <a:pt x="1093" y="6480"/>
                      <a:pt x="979" y="6706"/>
                    </a:cubicBezTo>
                    <a:cubicBezTo>
                      <a:pt x="868" y="6934"/>
                      <a:pt x="759" y="7165"/>
                      <a:pt x="669" y="7403"/>
                    </a:cubicBezTo>
                    <a:cubicBezTo>
                      <a:pt x="489" y="7861"/>
                      <a:pt x="353" y="8333"/>
                      <a:pt x="233" y="8807"/>
                    </a:cubicBezTo>
                    <a:lnTo>
                      <a:pt x="233" y="8807"/>
                    </a:lnTo>
                    <a:lnTo>
                      <a:pt x="122" y="8780"/>
                    </a:lnTo>
                    <a:lnTo>
                      <a:pt x="122" y="8780"/>
                    </a:lnTo>
                    <a:cubicBezTo>
                      <a:pt x="239" y="8282"/>
                      <a:pt x="342" y="7782"/>
                      <a:pt x="416" y="7275"/>
                    </a:cubicBezTo>
                    <a:cubicBezTo>
                      <a:pt x="436" y="7145"/>
                      <a:pt x="448" y="7013"/>
                      <a:pt x="464" y="6881"/>
                    </a:cubicBezTo>
                    <a:lnTo>
                      <a:pt x="499" y="6487"/>
                    </a:lnTo>
                    <a:lnTo>
                      <a:pt x="559" y="5699"/>
                    </a:lnTo>
                    <a:cubicBezTo>
                      <a:pt x="640" y="4652"/>
                      <a:pt x="856" y="3626"/>
                      <a:pt x="1154" y="2621"/>
                    </a:cubicBezTo>
                    <a:cubicBezTo>
                      <a:pt x="1305" y="2121"/>
                      <a:pt x="1475" y="1626"/>
                      <a:pt x="1696" y="1159"/>
                    </a:cubicBezTo>
                    <a:cubicBezTo>
                      <a:pt x="1806" y="926"/>
                      <a:pt x="1930" y="698"/>
                      <a:pt x="2082" y="499"/>
                    </a:cubicBezTo>
                    <a:cubicBezTo>
                      <a:pt x="2159" y="402"/>
                      <a:pt x="2242" y="309"/>
                      <a:pt x="2335" y="250"/>
                    </a:cubicBezTo>
                    <a:cubicBezTo>
                      <a:pt x="2381" y="220"/>
                      <a:pt x="2429" y="201"/>
                      <a:pt x="2469" y="199"/>
                    </a:cubicBezTo>
                    <a:cubicBezTo>
                      <a:pt x="2470" y="199"/>
                      <a:pt x="2472" y="199"/>
                      <a:pt x="2474" y="199"/>
                    </a:cubicBezTo>
                    <a:close/>
                    <a:moveTo>
                      <a:pt x="2472" y="0"/>
                    </a:moveTo>
                    <a:cubicBezTo>
                      <a:pt x="2470" y="0"/>
                      <a:pt x="2468" y="0"/>
                      <a:pt x="2465" y="0"/>
                    </a:cubicBezTo>
                    <a:cubicBezTo>
                      <a:pt x="2373" y="1"/>
                      <a:pt x="2294" y="36"/>
                      <a:pt x="2229" y="74"/>
                    </a:cubicBezTo>
                    <a:cubicBezTo>
                      <a:pt x="2097" y="154"/>
                      <a:pt x="2000" y="258"/>
                      <a:pt x="1913" y="367"/>
                    </a:cubicBezTo>
                    <a:cubicBezTo>
                      <a:pt x="1741" y="583"/>
                      <a:pt x="1610" y="820"/>
                      <a:pt x="1492" y="1061"/>
                    </a:cubicBezTo>
                    <a:cubicBezTo>
                      <a:pt x="1261" y="1545"/>
                      <a:pt x="1090" y="2051"/>
                      <a:pt x="948" y="2562"/>
                    </a:cubicBezTo>
                    <a:cubicBezTo>
                      <a:pt x="664" y="3580"/>
                      <a:pt x="466" y="4634"/>
                      <a:pt x="443" y="5693"/>
                    </a:cubicBezTo>
                    <a:lnTo>
                      <a:pt x="417" y="6482"/>
                    </a:lnTo>
                    <a:cubicBezTo>
                      <a:pt x="404" y="6745"/>
                      <a:pt x="381" y="7006"/>
                      <a:pt x="347" y="7267"/>
                    </a:cubicBezTo>
                    <a:cubicBezTo>
                      <a:pt x="282" y="7788"/>
                      <a:pt x="163" y="8301"/>
                      <a:pt x="14" y="8804"/>
                    </a:cubicBezTo>
                    <a:lnTo>
                      <a:pt x="1" y="8850"/>
                    </a:lnTo>
                    <a:lnTo>
                      <a:pt x="49" y="8865"/>
                    </a:lnTo>
                    <a:lnTo>
                      <a:pt x="259" y="8928"/>
                    </a:lnTo>
                    <a:lnTo>
                      <a:pt x="311" y="8943"/>
                    </a:lnTo>
                    <a:lnTo>
                      <a:pt x="326" y="8889"/>
                    </a:lnTo>
                    <a:cubicBezTo>
                      <a:pt x="472" y="8407"/>
                      <a:pt x="641" y="7933"/>
                      <a:pt x="837" y="7473"/>
                    </a:cubicBezTo>
                    <a:cubicBezTo>
                      <a:pt x="1031" y="7012"/>
                      <a:pt x="1262" y="6568"/>
                      <a:pt x="1485" y="6113"/>
                    </a:cubicBezTo>
                    <a:cubicBezTo>
                      <a:pt x="1709" y="5659"/>
                      <a:pt x="1906" y="5187"/>
                      <a:pt x="2069" y="4708"/>
                    </a:cubicBezTo>
                    <a:cubicBezTo>
                      <a:pt x="2230" y="4227"/>
                      <a:pt x="2369" y="3742"/>
                      <a:pt x="2504" y="3255"/>
                    </a:cubicBezTo>
                    <a:cubicBezTo>
                      <a:pt x="2643" y="2747"/>
                      <a:pt x="2769" y="2234"/>
                      <a:pt x="2855" y="1711"/>
                    </a:cubicBezTo>
                    <a:cubicBezTo>
                      <a:pt x="2895" y="1449"/>
                      <a:pt x="2924" y="1184"/>
                      <a:pt x="2924" y="915"/>
                    </a:cubicBezTo>
                    <a:cubicBezTo>
                      <a:pt x="2923" y="781"/>
                      <a:pt x="2916" y="645"/>
                      <a:pt x="2891" y="508"/>
                    </a:cubicBezTo>
                    <a:cubicBezTo>
                      <a:pt x="2862" y="373"/>
                      <a:pt x="2827" y="230"/>
                      <a:pt x="2710" y="105"/>
                    </a:cubicBezTo>
                    <a:cubicBezTo>
                      <a:pt x="2654" y="44"/>
                      <a:pt x="2563" y="0"/>
                      <a:pt x="2472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48"/>
              <p:cNvSpPr/>
              <p:nvPr/>
            </p:nvSpPr>
            <p:spPr>
              <a:xfrm>
                <a:off x="4103300" y="3738850"/>
                <a:ext cx="142675" cy="3044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12178" extrusionOk="0">
                    <a:moveTo>
                      <a:pt x="4194" y="1"/>
                    </a:moveTo>
                    <a:lnTo>
                      <a:pt x="1" y="11178"/>
                    </a:lnTo>
                    <a:lnTo>
                      <a:pt x="1843" y="11678"/>
                    </a:lnTo>
                    <a:lnTo>
                      <a:pt x="3686" y="12177"/>
                    </a:lnTo>
                    <a:lnTo>
                      <a:pt x="5707" y="410"/>
                    </a:lnTo>
                    <a:lnTo>
                      <a:pt x="4950" y="205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5" name="Google Shape;7815;p48"/>
            <p:cNvGrpSpPr/>
            <p:nvPr/>
          </p:nvGrpSpPr>
          <p:grpSpPr>
            <a:xfrm>
              <a:off x="369011" y="1101233"/>
              <a:ext cx="1084676" cy="722270"/>
              <a:chOff x="-289885" y="2063729"/>
              <a:chExt cx="1233848" cy="821602"/>
            </a:xfrm>
          </p:grpSpPr>
          <p:sp>
            <p:nvSpPr>
              <p:cNvPr id="7816" name="Google Shape;7816;p48"/>
              <p:cNvSpPr/>
              <p:nvPr/>
            </p:nvSpPr>
            <p:spPr>
              <a:xfrm rot="906779">
                <a:off x="-240023" y="2213760"/>
                <a:ext cx="1134124" cy="532941"/>
              </a:xfrm>
              <a:custGeom>
                <a:avLst/>
                <a:gdLst/>
                <a:ahLst/>
                <a:cxnLst/>
                <a:rect l="l" t="t" r="r" b="b"/>
                <a:pathLst>
                  <a:path w="30995" h="14565" extrusionOk="0">
                    <a:moveTo>
                      <a:pt x="2119" y="0"/>
                    </a:moveTo>
                    <a:cubicBezTo>
                      <a:pt x="2119" y="0"/>
                      <a:pt x="0" y="14564"/>
                      <a:pt x="15498" y="14564"/>
                    </a:cubicBezTo>
                    <a:cubicBezTo>
                      <a:pt x="30995" y="14564"/>
                      <a:pt x="28876" y="0"/>
                      <a:pt x="2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48"/>
              <p:cNvSpPr/>
              <p:nvPr/>
            </p:nvSpPr>
            <p:spPr>
              <a:xfrm rot="906779">
                <a:off x="-93015" y="2190226"/>
                <a:ext cx="979053" cy="65534"/>
              </a:xfrm>
              <a:custGeom>
                <a:avLst/>
                <a:gdLst/>
                <a:ahLst/>
                <a:cxnLst/>
                <a:rect l="l" t="t" r="r" b="b"/>
                <a:pathLst>
                  <a:path w="26757" h="1791" extrusionOk="0">
                    <a:moveTo>
                      <a:pt x="12745" y="0"/>
                    </a:moveTo>
                    <a:cubicBezTo>
                      <a:pt x="6273" y="0"/>
                      <a:pt x="0" y="281"/>
                      <a:pt x="0" y="895"/>
                    </a:cubicBezTo>
                    <a:cubicBezTo>
                      <a:pt x="0" y="1509"/>
                      <a:pt x="6273" y="1791"/>
                      <a:pt x="12745" y="1791"/>
                    </a:cubicBezTo>
                    <a:cubicBezTo>
                      <a:pt x="19638" y="1791"/>
                      <a:pt x="26757" y="1472"/>
                      <a:pt x="26757" y="895"/>
                    </a:cubicBezTo>
                    <a:cubicBezTo>
                      <a:pt x="26757" y="319"/>
                      <a:pt x="19638" y="0"/>
                      <a:pt x="127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18" name="Google Shape;7818;p48"/>
          <p:cNvGrpSpPr/>
          <p:nvPr/>
        </p:nvGrpSpPr>
        <p:grpSpPr>
          <a:xfrm>
            <a:off x="508800" y="3276827"/>
            <a:ext cx="1084627" cy="1150063"/>
            <a:chOff x="508800" y="3276827"/>
            <a:chExt cx="1084627" cy="1150063"/>
          </a:xfrm>
        </p:grpSpPr>
        <p:grpSp>
          <p:nvGrpSpPr>
            <p:cNvPr id="7819" name="Google Shape;7819;p48"/>
            <p:cNvGrpSpPr/>
            <p:nvPr/>
          </p:nvGrpSpPr>
          <p:grpSpPr>
            <a:xfrm rot="1046612">
              <a:off x="729755" y="3339073"/>
              <a:ext cx="566775" cy="987255"/>
              <a:chOff x="3280275" y="4537000"/>
              <a:chExt cx="402225" cy="700675"/>
            </a:xfrm>
          </p:grpSpPr>
          <p:sp>
            <p:nvSpPr>
              <p:cNvPr id="7820" name="Google Shape;7820;p48"/>
              <p:cNvSpPr/>
              <p:nvPr/>
            </p:nvSpPr>
            <p:spPr>
              <a:xfrm>
                <a:off x="3310750" y="4639250"/>
                <a:ext cx="371750" cy="57945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23178" extrusionOk="0">
                    <a:moveTo>
                      <a:pt x="4223" y="1"/>
                    </a:moveTo>
                    <a:lnTo>
                      <a:pt x="0" y="2138"/>
                    </a:lnTo>
                    <a:lnTo>
                      <a:pt x="10647" y="23177"/>
                    </a:lnTo>
                    <a:lnTo>
                      <a:pt x="14869" y="21040"/>
                    </a:lnTo>
                    <a:lnTo>
                      <a:pt x="42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48"/>
              <p:cNvSpPr/>
              <p:nvPr/>
            </p:nvSpPr>
            <p:spPr>
              <a:xfrm>
                <a:off x="3379300" y="4747500"/>
                <a:ext cx="234650" cy="36295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14518" extrusionOk="0">
                    <a:moveTo>
                      <a:pt x="2741" y="0"/>
                    </a:moveTo>
                    <a:lnTo>
                      <a:pt x="0" y="1387"/>
                    </a:lnTo>
                    <a:lnTo>
                      <a:pt x="6644" y="14518"/>
                    </a:lnTo>
                    <a:lnTo>
                      <a:pt x="9385" y="13130"/>
                    </a:lnTo>
                    <a:lnTo>
                      <a:pt x="27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48"/>
              <p:cNvSpPr/>
              <p:nvPr/>
            </p:nvSpPr>
            <p:spPr>
              <a:xfrm>
                <a:off x="3410525" y="4792100"/>
                <a:ext cx="173300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0866" extrusionOk="0">
                    <a:moveTo>
                      <a:pt x="1825" y="171"/>
                    </a:moveTo>
                    <a:lnTo>
                      <a:pt x="1825" y="171"/>
                    </a:lnTo>
                    <a:cubicBezTo>
                      <a:pt x="2215" y="983"/>
                      <a:pt x="2610" y="1791"/>
                      <a:pt x="3007" y="2598"/>
                    </a:cubicBezTo>
                    <a:lnTo>
                      <a:pt x="4239" y="5070"/>
                    </a:lnTo>
                    <a:cubicBezTo>
                      <a:pt x="4652" y="5892"/>
                      <a:pt x="5071" y="6712"/>
                      <a:pt x="5497" y="7528"/>
                    </a:cubicBezTo>
                    <a:cubicBezTo>
                      <a:pt x="5914" y="8324"/>
                      <a:pt x="6327" y="9122"/>
                      <a:pt x="6751" y="9915"/>
                    </a:cubicBezTo>
                    <a:lnTo>
                      <a:pt x="6751" y="9915"/>
                    </a:lnTo>
                    <a:cubicBezTo>
                      <a:pt x="6192" y="10212"/>
                      <a:pt x="5630" y="10526"/>
                      <a:pt x="5044" y="10842"/>
                    </a:cubicBezTo>
                    <a:lnTo>
                      <a:pt x="5044" y="10842"/>
                    </a:lnTo>
                    <a:lnTo>
                      <a:pt x="4439" y="9571"/>
                    </a:lnTo>
                    <a:lnTo>
                      <a:pt x="3834" y="8318"/>
                    </a:lnTo>
                    <a:cubicBezTo>
                      <a:pt x="3430" y="7486"/>
                      <a:pt x="3025" y="6664"/>
                      <a:pt x="2614" y="5847"/>
                    </a:cubicBezTo>
                    <a:cubicBezTo>
                      <a:pt x="2205" y="5031"/>
                      <a:pt x="1777" y="4231"/>
                      <a:pt x="1349" y="3424"/>
                    </a:cubicBezTo>
                    <a:cubicBezTo>
                      <a:pt x="924" y="2631"/>
                      <a:pt x="506" y="1827"/>
                      <a:pt x="104" y="1015"/>
                    </a:cubicBezTo>
                    <a:lnTo>
                      <a:pt x="104" y="1015"/>
                    </a:lnTo>
                    <a:cubicBezTo>
                      <a:pt x="395" y="871"/>
                      <a:pt x="683" y="725"/>
                      <a:pt x="975" y="584"/>
                    </a:cubicBezTo>
                    <a:lnTo>
                      <a:pt x="1825" y="171"/>
                    </a:lnTo>
                    <a:close/>
                    <a:moveTo>
                      <a:pt x="1882" y="0"/>
                    </a:moveTo>
                    <a:lnTo>
                      <a:pt x="1827" y="29"/>
                    </a:lnTo>
                    <a:lnTo>
                      <a:pt x="933" y="501"/>
                    </a:lnTo>
                    <a:cubicBezTo>
                      <a:pt x="635" y="657"/>
                      <a:pt x="334" y="809"/>
                      <a:pt x="35" y="964"/>
                    </a:cubicBezTo>
                    <a:lnTo>
                      <a:pt x="0" y="981"/>
                    </a:lnTo>
                    <a:lnTo>
                      <a:pt x="18" y="1016"/>
                    </a:lnTo>
                    <a:cubicBezTo>
                      <a:pt x="443" y="1835"/>
                      <a:pt x="850" y="2662"/>
                      <a:pt x="1249" y="3500"/>
                    </a:cubicBezTo>
                    <a:cubicBezTo>
                      <a:pt x="1653" y="4335"/>
                      <a:pt x="2056" y="5179"/>
                      <a:pt x="2479" y="6006"/>
                    </a:cubicBezTo>
                    <a:cubicBezTo>
                      <a:pt x="2899" y="6831"/>
                      <a:pt x="3325" y="7651"/>
                      <a:pt x="3753" y="8463"/>
                    </a:cubicBezTo>
                    <a:lnTo>
                      <a:pt x="4394" y="9674"/>
                    </a:lnTo>
                    <a:lnTo>
                      <a:pt x="5036" y="10866"/>
                    </a:lnTo>
                    <a:cubicBezTo>
                      <a:pt x="5631" y="10585"/>
                      <a:pt x="6252" y="10303"/>
                      <a:pt x="6873" y="10002"/>
                    </a:cubicBezTo>
                    <a:lnTo>
                      <a:pt x="6932" y="9974"/>
                    </a:lnTo>
                    <a:lnTo>
                      <a:pt x="6903" y="9913"/>
                    </a:lnTo>
                    <a:cubicBezTo>
                      <a:pt x="6507" y="9081"/>
                      <a:pt x="6099" y="8255"/>
                      <a:pt x="5694" y="7428"/>
                    </a:cubicBezTo>
                    <a:cubicBezTo>
                      <a:pt x="5288" y="6603"/>
                      <a:pt x="4877" y="5778"/>
                      <a:pt x="4460" y="4958"/>
                    </a:cubicBezTo>
                    <a:lnTo>
                      <a:pt x="3196" y="2502"/>
                    </a:lnTo>
                    <a:cubicBezTo>
                      <a:pt x="2773" y="1685"/>
                      <a:pt x="2345" y="869"/>
                      <a:pt x="1912" y="57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48"/>
              <p:cNvSpPr/>
              <p:nvPr/>
            </p:nvSpPr>
            <p:spPr>
              <a:xfrm>
                <a:off x="3280275" y="4537000"/>
                <a:ext cx="117625" cy="146200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48" extrusionOk="0">
                    <a:moveTo>
                      <a:pt x="1951" y="1"/>
                    </a:moveTo>
                    <a:lnTo>
                      <a:pt x="975" y="494"/>
                    </a:lnTo>
                    <a:lnTo>
                      <a:pt x="0" y="987"/>
                    </a:lnTo>
                    <a:cubicBezTo>
                      <a:pt x="0" y="987"/>
                      <a:pt x="1932" y="4069"/>
                      <a:pt x="846" y="4619"/>
                    </a:cubicBezTo>
                    <a:lnTo>
                      <a:pt x="1964" y="5847"/>
                    </a:lnTo>
                    <a:lnTo>
                      <a:pt x="3334" y="5154"/>
                    </a:lnTo>
                    <a:lnTo>
                      <a:pt x="4705" y="4460"/>
                    </a:lnTo>
                    <a:lnTo>
                      <a:pt x="4377" y="2832"/>
                    </a:lnTo>
                    <a:cubicBezTo>
                      <a:pt x="4295" y="2874"/>
                      <a:pt x="4212" y="2893"/>
                      <a:pt x="4128" y="2893"/>
                    </a:cubicBezTo>
                    <a:cubicBezTo>
                      <a:pt x="3097" y="2893"/>
                      <a:pt x="1951" y="1"/>
                      <a:pt x="19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48"/>
              <p:cNvSpPr/>
              <p:nvPr/>
            </p:nvSpPr>
            <p:spPr>
              <a:xfrm>
                <a:off x="3325875" y="4668850"/>
                <a:ext cx="10560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2139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3850" y="135"/>
                      <a:pt x="3486" y="291"/>
                      <a:pt x="3126" y="454"/>
                    </a:cubicBezTo>
                    <a:cubicBezTo>
                      <a:pt x="2766" y="615"/>
                      <a:pt x="2411" y="789"/>
                      <a:pt x="2060" y="965"/>
                    </a:cubicBezTo>
                    <a:cubicBezTo>
                      <a:pt x="1709" y="1146"/>
                      <a:pt x="1359" y="1328"/>
                      <a:pt x="1015" y="1522"/>
                    </a:cubicBezTo>
                    <a:cubicBezTo>
                      <a:pt x="671" y="1716"/>
                      <a:pt x="331" y="1917"/>
                      <a:pt x="1" y="2138"/>
                    </a:cubicBezTo>
                    <a:cubicBezTo>
                      <a:pt x="374" y="2002"/>
                      <a:pt x="737" y="1847"/>
                      <a:pt x="1097" y="1684"/>
                    </a:cubicBezTo>
                    <a:cubicBezTo>
                      <a:pt x="1457" y="1522"/>
                      <a:pt x="1811" y="1349"/>
                      <a:pt x="2164" y="1174"/>
                    </a:cubicBezTo>
                    <a:cubicBezTo>
                      <a:pt x="2515" y="993"/>
                      <a:pt x="2865" y="810"/>
                      <a:pt x="3208" y="616"/>
                    </a:cubicBezTo>
                    <a:cubicBezTo>
                      <a:pt x="3553" y="423"/>
                      <a:pt x="3893" y="223"/>
                      <a:pt x="4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48"/>
              <p:cNvSpPr/>
              <p:nvPr/>
            </p:nvSpPr>
            <p:spPr>
              <a:xfrm>
                <a:off x="3335850" y="4688575"/>
                <a:ext cx="1055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138" extrusionOk="0">
                    <a:moveTo>
                      <a:pt x="4223" y="0"/>
                    </a:moveTo>
                    <a:cubicBezTo>
                      <a:pt x="3849" y="135"/>
                      <a:pt x="3486" y="290"/>
                      <a:pt x="3127" y="453"/>
                    </a:cubicBezTo>
                    <a:cubicBezTo>
                      <a:pt x="2766" y="615"/>
                      <a:pt x="2412" y="789"/>
                      <a:pt x="2059" y="965"/>
                    </a:cubicBezTo>
                    <a:cubicBezTo>
                      <a:pt x="1708" y="1145"/>
                      <a:pt x="1358" y="1327"/>
                      <a:pt x="1015" y="1523"/>
                    </a:cubicBezTo>
                    <a:cubicBezTo>
                      <a:pt x="671" y="1716"/>
                      <a:pt x="330" y="1916"/>
                      <a:pt x="0" y="2137"/>
                    </a:cubicBezTo>
                    <a:cubicBezTo>
                      <a:pt x="374" y="2002"/>
                      <a:pt x="737" y="1847"/>
                      <a:pt x="1097" y="1684"/>
                    </a:cubicBezTo>
                    <a:cubicBezTo>
                      <a:pt x="1457" y="1523"/>
                      <a:pt x="1811" y="1348"/>
                      <a:pt x="2164" y="1173"/>
                    </a:cubicBezTo>
                    <a:cubicBezTo>
                      <a:pt x="2515" y="993"/>
                      <a:pt x="2865" y="810"/>
                      <a:pt x="3209" y="615"/>
                    </a:cubicBezTo>
                    <a:cubicBezTo>
                      <a:pt x="3552" y="422"/>
                      <a:pt x="3893" y="222"/>
                      <a:pt x="4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48"/>
              <p:cNvSpPr/>
              <p:nvPr/>
            </p:nvSpPr>
            <p:spPr>
              <a:xfrm>
                <a:off x="3585650" y="5191825"/>
                <a:ext cx="586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834" extrusionOk="0">
                    <a:moveTo>
                      <a:pt x="1766" y="1"/>
                    </a:moveTo>
                    <a:lnTo>
                      <a:pt x="1" y="895"/>
                    </a:lnTo>
                    <a:lnTo>
                      <a:pt x="973" y="1833"/>
                    </a:lnTo>
                    <a:lnTo>
                      <a:pt x="2343" y="1140"/>
                    </a:lnTo>
                    <a:lnTo>
                      <a:pt x="17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48"/>
              <p:cNvSpPr/>
              <p:nvPr/>
            </p:nvSpPr>
            <p:spPr>
              <a:xfrm>
                <a:off x="3629775" y="5169475"/>
                <a:ext cx="4872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034" extrusionOk="0">
                    <a:moveTo>
                      <a:pt x="1767" y="1"/>
                    </a:moveTo>
                    <a:lnTo>
                      <a:pt x="1" y="895"/>
                    </a:lnTo>
                    <a:lnTo>
                      <a:pt x="578" y="2034"/>
                    </a:lnTo>
                    <a:lnTo>
                      <a:pt x="1949" y="1340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8" name="Google Shape;7828;p48"/>
            <p:cNvGrpSpPr/>
            <p:nvPr/>
          </p:nvGrpSpPr>
          <p:grpSpPr>
            <a:xfrm rot="1820096">
              <a:off x="684982" y="3407142"/>
              <a:ext cx="732264" cy="896179"/>
              <a:chOff x="3108675" y="4838375"/>
              <a:chExt cx="485600" cy="594300"/>
            </a:xfrm>
          </p:grpSpPr>
          <p:sp>
            <p:nvSpPr>
              <p:cNvPr id="7829" name="Google Shape;7829;p48"/>
              <p:cNvSpPr/>
              <p:nvPr/>
            </p:nvSpPr>
            <p:spPr>
              <a:xfrm>
                <a:off x="3144875" y="4880625"/>
                <a:ext cx="4285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20322" extrusionOk="0">
                    <a:moveTo>
                      <a:pt x="14338" y="0"/>
                    </a:moveTo>
                    <a:lnTo>
                      <a:pt x="1" y="18102"/>
                    </a:lnTo>
                    <a:lnTo>
                      <a:pt x="2804" y="20322"/>
                    </a:lnTo>
                    <a:lnTo>
                      <a:pt x="17141" y="2221"/>
                    </a:lnTo>
                    <a:lnTo>
                      <a:pt x="143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48"/>
              <p:cNvSpPr/>
              <p:nvPr/>
            </p:nvSpPr>
            <p:spPr>
              <a:xfrm>
                <a:off x="3133775" y="5333150"/>
                <a:ext cx="812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784" extrusionOk="0">
                    <a:moveTo>
                      <a:pt x="446" y="0"/>
                    </a:moveTo>
                    <a:lnTo>
                      <a:pt x="0" y="563"/>
                    </a:lnTo>
                    <a:lnTo>
                      <a:pt x="2804" y="2784"/>
                    </a:lnTo>
                    <a:lnTo>
                      <a:pt x="3249" y="2221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3A2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48"/>
              <p:cNvSpPr/>
              <p:nvPr/>
            </p:nvSpPr>
            <p:spPr>
              <a:xfrm>
                <a:off x="3108675" y="5347350"/>
                <a:ext cx="956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413" extrusionOk="0">
                    <a:moveTo>
                      <a:pt x="1022" y="1"/>
                    </a:moveTo>
                    <a:lnTo>
                      <a:pt x="614" y="515"/>
                    </a:lnTo>
                    <a:cubicBezTo>
                      <a:pt x="1" y="1288"/>
                      <a:pt x="131" y="2413"/>
                      <a:pt x="906" y="3027"/>
                    </a:cubicBezTo>
                    <a:cubicBezTo>
                      <a:pt x="1234" y="3287"/>
                      <a:pt x="1625" y="3413"/>
                      <a:pt x="2014" y="3413"/>
                    </a:cubicBezTo>
                    <a:cubicBezTo>
                      <a:pt x="2542" y="3413"/>
                      <a:pt x="3064" y="3180"/>
                      <a:pt x="3418" y="2734"/>
                    </a:cubicBezTo>
                    <a:lnTo>
                      <a:pt x="3825" y="2220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48"/>
              <p:cNvSpPr/>
              <p:nvPr/>
            </p:nvSpPr>
            <p:spPr>
              <a:xfrm>
                <a:off x="3503700" y="4838375"/>
                <a:ext cx="905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3915" extrusionOk="0">
                    <a:moveTo>
                      <a:pt x="3623" y="1"/>
                    </a:moveTo>
                    <a:lnTo>
                      <a:pt x="1" y="1694"/>
                    </a:lnTo>
                    <a:lnTo>
                      <a:pt x="2805" y="3914"/>
                    </a:lnTo>
                    <a:lnTo>
                      <a:pt x="362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48"/>
              <p:cNvSpPr/>
              <p:nvPr/>
            </p:nvSpPr>
            <p:spPr>
              <a:xfrm>
                <a:off x="3564875" y="4838375"/>
                <a:ext cx="2937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271" extrusionOk="0">
                    <a:moveTo>
                      <a:pt x="1175" y="1"/>
                    </a:moveTo>
                    <a:lnTo>
                      <a:pt x="0" y="550"/>
                    </a:lnTo>
                    <a:lnTo>
                      <a:pt x="910" y="1271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48"/>
              <p:cNvSpPr/>
              <p:nvPr/>
            </p:nvSpPr>
            <p:spPr>
              <a:xfrm>
                <a:off x="3544100" y="4917700"/>
                <a:ext cx="29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1" extrusionOk="0">
                    <a:moveTo>
                      <a:pt x="254" y="1"/>
                    </a:moveTo>
                    <a:lnTo>
                      <a:pt x="0" y="1281"/>
                    </a:lnTo>
                    <a:lnTo>
                      <a:pt x="1189" y="741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48"/>
              <p:cNvSpPr/>
              <p:nvPr/>
            </p:nvSpPr>
            <p:spPr>
              <a:xfrm>
                <a:off x="3520750" y="4899225"/>
                <a:ext cx="297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0" extrusionOk="0">
                    <a:moveTo>
                      <a:pt x="253" y="0"/>
                    </a:moveTo>
                    <a:lnTo>
                      <a:pt x="1" y="1279"/>
                    </a:lnTo>
                    <a:lnTo>
                      <a:pt x="1188" y="74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48"/>
              <p:cNvSpPr/>
              <p:nvPr/>
            </p:nvSpPr>
            <p:spPr>
              <a:xfrm>
                <a:off x="3497375" y="4880700"/>
                <a:ext cx="29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1" extrusionOk="0">
                    <a:moveTo>
                      <a:pt x="254" y="1"/>
                    </a:moveTo>
                    <a:lnTo>
                      <a:pt x="1" y="1281"/>
                    </a:lnTo>
                    <a:lnTo>
                      <a:pt x="1188" y="741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48"/>
              <p:cNvSpPr/>
              <p:nvPr/>
            </p:nvSpPr>
            <p:spPr>
              <a:xfrm>
                <a:off x="3219425" y="4966425"/>
                <a:ext cx="292525" cy="369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4769" extrusionOk="0">
                    <a:moveTo>
                      <a:pt x="11685" y="1"/>
                    </a:moveTo>
                    <a:cubicBezTo>
                      <a:pt x="10659" y="1189"/>
                      <a:pt x="9668" y="2406"/>
                      <a:pt x="8707" y="3645"/>
                    </a:cubicBezTo>
                    <a:cubicBezTo>
                      <a:pt x="8232" y="4268"/>
                      <a:pt x="7767" y="4901"/>
                      <a:pt x="7286" y="5520"/>
                    </a:cubicBezTo>
                    <a:cubicBezTo>
                      <a:pt x="6804" y="6139"/>
                      <a:pt x="6308" y="6747"/>
                      <a:pt x="5808" y="7351"/>
                    </a:cubicBezTo>
                    <a:cubicBezTo>
                      <a:pt x="5306" y="7955"/>
                      <a:pt x="4808" y="8561"/>
                      <a:pt x="4317" y="9171"/>
                    </a:cubicBezTo>
                    <a:cubicBezTo>
                      <a:pt x="3825" y="9782"/>
                      <a:pt x="3332" y="10391"/>
                      <a:pt x="2847" y="11008"/>
                    </a:cubicBezTo>
                    <a:cubicBezTo>
                      <a:pt x="1881" y="12243"/>
                      <a:pt x="926" y="13487"/>
                      <a:pt x="1" y="14756"/>
                    </a:cubicBezTo>
                    <a:lnTo>
                      <a:pt x="16" y="14768"/>
                    </a:lnTo>
                    <a:cubicBezTo>
                      <a:pt x="1039" y="13578"/>
                      <a:pt x="2031" y="12363"/>
                      <a:pt x="3013" y="11139"/>
                    </a:cubicBezTo>
                    <a:cubicBezTo>
                      <a:pt x="3502" y="10526"/>
                      <a:pt x="3982" y="9906"/>
                      <a:pt x="4463" y="9287"/>
                    </a:cubicBezTo>
                    <a:cubicBezTo>
                      <a:pt x="4945" y="8669"/>
                      <a:pt x="5421" y="8045"/>
                      <a:pt x="5893" y="7418"/>
                    </a:cubicBezTo>
                    <a:cubicBezTo>
                      <a:pt x="6367" y="6792"/>
                      <a:pt x="6844" y="6171"/>
                      <a:pt x="7337" y="5560"/>
                    </a:cubicBezTo>
                    <a:cubicBezTo>
                      <a:pt x="7829" y="4949"/>
                      <a:pt x="8339" y="4353"/>
                      <a:pt x="8837" y="3748"/>
                    </a:cubicBezTo>
                    <a:cubicBezTo>
                      <a:pt x="9823" y="2528"/>
                      <a:pt x="10779" y="1284"/>
                      <a:pt x="11700" y="13"/>
                    </a:cubicBezTo>
                    <a:lnTo>
                      <a:pt x="11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48"/>
              <p:cNvSpPr/>
              <p:nvPr/>
            </p:nvSpPr>
            <p:spPr>
              <a:xfrm>
                <a:off x="3196375" y="4948200"/>
                <a:ext cx="292500" cy="369175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4767" extrusionOk="0">
                    <a:moveTo>
                      <a:pt x="11684" y="0"/>
                    </a:moveTo>
                    <a:cubicBezTo>
                      <a:pt x="10659" y="1188"/>
                      <a:pt x="9667" y="2404"/>
                      <a:pt x="8707" y="3643"/>
                    </a:cubicBezTo>
                    <a:cubicBezTo>
                      <a:pt x="8231" y="4267"/>
                      <a:pt x="7766" y="4899"/>
                      <a:pt x="7285" y="5519"/>
                    </a:cubicBezTo>
                    <a:cubicBezTo>
                      <a:pt x="6803" y="6138"/>
                      <a:pt x="6307" y="6746"/>
                      <a:pt x="5808" y="7349"/>
                    </a:cubicBezTo>
                    <a:cubicBezTo>
                      <a:pt x="5305" y="7953"/>
                      <a:pt x="4808" y="8559"/>
                      <a:pt x="4316" y="9170"/>
                    </a:cubicBezTo>
                    <a:cubicBezTo>
                      <a:pt x="3824" y="9781"/>
                      <a:pt x="3331" y="10390"/>
                      <a:pt x="2846" y="11007"/>
                    </a:cubicBezTo>
                    <a:cubicBezTo>
                      <a:pt x="1881" y="12242"/>
                      <a:pt x="925" y="13486"/>
                      <a:pt x="0" y="14755"/>
                    </a:cubicBezTo>
                    <a:lnTo>
                      <a:pt x="16" y="14767"/>
                    </a:lnTo>
                    <a:cubicBezTo>
                      <a:pt x="1039" y="13576"/>
                      <a:pt x="2030" y="12361"/>
                      <a:pt x="3012" y="11137"/>
                    </a:cubicBezTo>
                    <a:cubicBezTo>
                      <a:pt x="3501" y="10524"/>
                      <a:pt x="3981" y="9904"/>
                      <a:pt x="4462" y="9285"/>
                    </a:cubicBezTo>
                    <a:cubicBezTo>
                      <a:pt x="4944" y="8667"/>
                      <a:pt x="5420" y="8044"/>
                      <a:pt x="5892" y="7417"/>
                    </a:cubicBezTo>
                    <a:cubicBezTo>
                      <a:pt x="6366" y="6792"/>
                      <a:pt x="6845" y="6170"/>
                      <a:pt x="7336" y="5559"/>
                    </a:cubicBezTo>
                    <a:cubicBezTo>
                      <a:pt x="7828" y="4949"/>
                      <a:pt x="8338" y="4352"/>
                      <a:pt x="8836" y="3746"/>
                    </a:cubicBezTo>
                    <a:cubicBezTo>
                      <a:pt x="9823" y="2526"/>
                      <a:pt x="10778" y="1283"/>
                      <a:pt x="11700" y="12"/>
                    </a:cubicBezTo>
                    <a:lnTo>
                      <a:pt x="116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39" name="Google Shape;7839;p48"/>
          <p:cNvGrpSpPr/>
          <p:nvPr/>
        </p:nvGrpSpPr>
        <p:grpSpPr>
          <a:xfrm>
            <a:off x="7278484" y="201127"/>
            <a:ext cx="1279761" cy="1726216"/>
            <a:chOff x="7278484" y="201127"/>
            <a:chExt cx="1279761" cy="1726216"/>
          </a:xfrm>
        </p:grpSpPr>
        <p:grpSp>
          <p:nvGrpSpPr>
            <p:cNvPr id="7840" name="Google Shape;7840;p48"/>
            <p:cNvGrpSpPr/>
            <p:nvPr/>
          </p:nvGrpSpPr>
          <p:grpSpPr>
            <a:xfrm rot="-1929084">
              <a:off x="7839555" y="1120743"/>
              <a:ext cx="574323" cy="708077"/>
              <a:chOff x="3651750" y="3969157"/>
              <a:chExt cx="525049" cy="647328"/>
            </a:xfrm>
          </p:grpSpPr>
          <p:sp>
            <p:nvSpPr>
              <p:cNvPr id="7841" name="Google Shape;7841;p48"/>
              <p:cNvSpPr/>
              <p:nvPr/>
            </p:nvSpPr>
            <p:spPr>
              <a:xfrm>
                <a:off x="3651750" y="3969157"/>
                <a:ext cx="525049" cy="647328"/>
              </a:xfrm>
              <a:custGeom>
                <a:avLst/>
                <a:gdLst/>
                <a:ahLst/>
                <a:cxnLst/>
                <a:rect l="l" t="t" r="r" b="b"/>
                <a:pathLst>
                  <a:path w="17403" h="21456" extrusionOk="0">
                    <a:moveTo>
                      <a:pt x="4870" y="0"/>
                    </a:moveTo>
                    <a:lnTo>
                      <a:pt x="4870" y="1005"/>
                    </a:lnTo>
                    <a:lnTo>
                      <a:pt x="7288" y="1005"/>
                    </a:lnTo>
                    <a:lnTo>
                      <a:pt x="7288" y="5367"/>
                    </a:lnTo>
                    <a:cubicBezTo>
                      <a:pt x="7288" y="5367"/>
                      <a:pt x="1" y="7891"/>
                      <a:pt x="1" y="14347"/>
                    </a:cubicBezTo>
                    <a:cubicBezTo>
                      <a:pt x="1" y="17125"/>
                      <a:pt x="1613" y="18890"/>
                      <a:pt x="3451" y="19998"/>
                    </a:cubicBezTo>
                    <a:cubicBezTo>
                      <a:pt x="5061" y="20969"/>
                      <a:pt x="6881" y="21455"/>
                      <a:pt x="8701" y="21455"/>
                    </a:cubicBezTo>
                    <a:cubicBezTo>
                      <a:pt x="10522" y="21455"/>
                      <a:pt x="12342" y="20969"/>
                      <a:pt x="13953" y="19998"/>
                    </a:cubicBezTo>
                    <a:cubicBezTo>
                      <a:pt x="15789" y="18890"/>
                      <a:pt x="17403" y="17125"/>
                      <a:pt x="17403" y="14347"/>
                    </a:cubicBezTo>
                    <a:cubicBezTo>
                      <a:pt x="17403" y="7891"/>
                      <a:pt x="10116" y="5367"/>
                      <a:pt x="10116" y="5367"/>
                    </a:cubicBezTo>
                    <a:lnTo>
                      <a:pt x="10116" y="1005"/>
                    </a:lnTo>
                    <a:lnTo>
                      <a:pt x="12533" y="1005"/>
                    </a:lnTo>
                    <a:lnTo>
                      <a:pt x="12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48"/>
              <p:cNvSpPr/>
              <p:nvPr/>
            </p:nvSpPr>
            <p:spPr>
              <a:xfrm>
                <a:off x="3697668" y="4275107"/>
                <a:ext cx="431039" cy="309122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0246" extrusionOk="0">
                    <a:moveTo>
                      <a:pt x="12642" y="1"/>
                    </a:moveTo>
                    <a:cubicBezTo>
                      <a:pt x="10963" y="380"/>
                      <a:pt x="9901" y="1022"/>
                      <a:pt x="6853" y="1617"/>
                    </a:cubicBezTo>
                    <a:cubicBezTo>
                      <a:pt x="6199" y="1745"/>
                      <a:pt x="5583" y="1800"/>
                      <a:pt x="5006" y="1800"/>
                    </a:cubicBezTo>
                    <a:cubicBezTo>
                      <a:pt x="3305" y="1800"/>
                      <a:pt x="1948" y="1321"/>
                      <a:pt x="989" y="816"/>
                    </a:cubicBezTo>
                    <a:cubicBezTo>
                      <a:pt x="362" y="1748"/>
                      <a:pt x="1" y="2833"/>
                      <a:pt x="1" y="3991"/>
                    </a:cubicBezTo>
                    <a:cubicBezTo>
                      <a:pt x="1" y="7446"/>
                      <a:pt x="3199" y="10246"/>
                      <a:pt x="7143" y="10246"/>
                    </a:cubicBezTo>
                    <a:cubicBezTo>
                      <a:pt x="11088" y="10246"/>
                      <a:pt x="14286" y="7446"/>
                      <a:pt x="14286" y="3991"/>
                    </a:cubicBezTo>
                    <a:cubicBezTo>
                      <a:pt x="14286" y="2474"/>
                      <a:pt x="13668" y="1083"/>
                      <a:pt x="1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48"/>
              <p:cNvSpPr/>
              <p:nvPr/>
            </p:nvSpPr>
            <p:spPr>
              <a:xfrm>
                <a:off x="3753875" y="4372826"/>
                <a:ext cx="104871" cy="107224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3554" extrusionOk="0">
                    <a:moveTo>
                      <a:pt x="1776" y="163"/>
                    </a:moveTo>
                    <a:cubicBezTo>
                      <a:pt x="2198" y="163"/>
                      <a:pt x="2614" y="329"/>
                      <a:pt x="2933" y="617"/>
                    </a:cubicBezTo>
                    <a:cubicBezTo>
                      <a:pt x="3093" y="762"/>
                      <a:pt x="3225" y="942"/>
                      <a:pt x="3318" y="1142"/>
                    </a:cubicBezTo>
                    <a:cubicBezTo>
                      <a:pt x="3412" y="1342"/>
                      <a:pt x="3458" y="1565"/>
                      <a:pt x="3459" y="1787"/>
                    </a:cubicBezTo>
                    <a:lnTo>
                      <a:pt x="3460" y="1787"/>
                    </a:lnTo>
                    <a:cubicBezTo>
                      <a:pt x="3458" y="2008"/>
                      <a:pt x="3413" y="2230"/>
                      <a:pt x="3319" y="2431"/>
                    </a:cubicBezTo>
                    <a:cubicBezTo>
                      <a:pt x="3226" y="2631"/>
                      <a:pt x="3095" y="2811"/>
                      <a:pt x="2935" y="2957"/>
                    </a:cubicBezTo>
                    <a:cubicBezTo>
                      <a:pt x="2613" y="3250"/>
                      <a:pt x="2193" y="3418"/>
                      <a:pt x="1763" y="3427"/>
                    </a:cubicBezTo>
                    <a:cubicBezTo>
                      <a:pt x="1746" y="3427"/>
                      <a:pt x="1730" y="3427"/>
                      <a:pt x="1713" y="3427"/>
                    </a:cubicBezTo>
                    <a:cubicBezTo>
                      <a:pt x="1300" y="3427"/>
                      <a:pt x="880" y="3271"/>
                      <a:pt x="577" y="2974"/>
                    </a:cubicBezTo>
                    <a:cubicBezTo>
                      <a:pt x="419" y="2820"/>
                      <a:pt x="294" y="2633"/>
                      <a:pt x="214" y="2428"/>
                    </a:cubicBezTo>
                    <a:cubicBezTo>
                      <a:pt x="131" y="2225"/>
                      <a:pt x="97" y="2004"/>
                      <a:pt x="101" y="1787"/>
                    </a:cubicBezTo>
                    <a:cubicBezTo>
                      <a:pt x="115" y="1349"/>
                      <a:pt x="303" y="930"/>
                      <a:pt x="610" y="632"/>
                    </a:cubicBezTo>
                    <a:cubicBezTo>
                      <a:pt x="915" y="332"/>
                      <a:pt x="1338" y="164"/>
                      <a:pt x="1763" y="163"/>
                    </a:cubicBezTo>
                    <a:cubicBezTo>
                      <a:pt x="1767" y="163"/>
                      <a:pt x="1771" y="163"/>
                      <a:pt x="1776" y="163"/>
                    </a:cubicBezTo>
                    <a:close/>
                    <a:moveTo>
                      <a:pt x="1763" y="1"/>
                    </a:moveTo>
                    <a:cubicBezTo>
                      <a:pt x="1530" y="1"/>
                      <a:pt x="1295" y="46"/>
                      <a:pt x="1081" y="139"/>
                    </a:cubicBezTo>
                    <a:cubicBezTo>
                      <a:pt x="866" y="230"/>
                      <a:pt x="670" y="364"/>
                      <a:pt x="508" y="531"/>
                    </a:cubicBezTo>
                    <a:cubicBezTo>
                      <a:pt x="180" y="862"/>
                      <a:pt x="1" y="1329"/>
                      <a:pt x="17" y="1787"/>
                    </a:cubicBezTo>
                    <a:cubicBezTo>
                      <a:pt x="30" y="2245"/>
                      <a:pt x="225" y="2686"/>
                      <a:pt x="541" y="3008"/>
                    </a:cubicBezTo>
                    <a:cubicBezTo>
                      <a:pt x="699" y="3170"/>
                      <a:pt x="887" y="3305"/>
                      <a:pt x="1095" y="3400"/>
                    </a:cubicBezTo>
                    <a:cubicBezTo>
                      <a:pt x="1304" y="3494"/>
                      <a:pt x="1532" y="3547"/>
                      <a:pt x="1763" y="3553"/>
                    </a:cubicBezTo>
                    <a:cubicBezTo>
                      <a:pt x="1774" y="3554"/>
                      <a:pt x="1784" y="3554"/>
                      <a:pt x="1795" y="3554"/>
                    </a:cubicBezTo>
                    <a:cubicBezTo>
                      <a:pt x="2016" y="3554"/>
                      <a:pt x="2237" y="3510"/>
                      <a:pt x="2441" y="3422"/>
                    </a:cubicBezTo>
                    <a:cubicBezTo>
                      <a:pt x="2655" y="3333"/>
                      <a:pt x="2847" y="3194"/>
                      <a:pt x="3002" y="3025"/>
                    </a:cubicBezTo>
                    <a:cubicBezTo>
                      <a:pt x="3316" y="2686"/>
                      <a:pt x="3474" y="2232"/>
                      <a:pt x="3475" y="1787"/>
                    </a:cubicBezTo>
                    <a:cubicBezTo>
                      <a:pt x="3476" y="1340"/>
                      <a:pt x="3317" y="886"/>
                      <a:pt x="3004" y="546"/>
                    </a:cubicBezTo>
                    <a:cubicBezTo>
                      <a:pt x="2849" y="376"/>
                      <a:pt x="2657" y="236"/>
                      <a:pt x="2444" y="144"/>
                    </a:cubicBezTo>
                    <a:cubicBezTo>
                      <a:pt x="2230" y="49"/>
                      <a:pt x="1997" y="4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48"/>
              <p:cNvSpPr/>
              <p:nvPr/>
            </p:nvSpPr>
            <p:spPr>
              <a:xfrm>
                <a:off x="3901556" y="4444267"/>
                <a:ext cx="83330" cy="85743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842" extrusionOk="0">
                    <a:moveTo>
                      <a:pt x="1418" y="163"/>
                    </a:moveTo>
                    <a:cubicBezTo>
                      <a:pt x="1747" y="163"/>
                      <a:pt x="2071" y="291"/>
                      <a:pt x="2323" y="512"/>
                    </a:cubicBezTo>
                    <a:cubicBezTo>
                      <a:pt x="2450" y="625"/>
                      <a:pt x="2556" y="765"/>
                      <a:pt x="2631" y="923"/>
                    </a:cubicBezTo>
                    <a:cubicBezTo>
                      <a:pt x="2706" y="1079"/>
                      <a:pt x="2744" y="1255"/>
                      <a:pt x="2746" y="1430"/>
                    </a:cubicBezTo>
                    <a:lnTo>
                      <a:pt x="2745" y="1430"/>
                    </a:lnTo>
                    <a:cubicBezTo>
                      <a:pt x="2744" y="1606"/>
                      <a:pt x="2707" y="1781"/>
                      <a:pt x="2632" y="1938"/>
                    </a:cubicBezTo>
                    <a:cubicBezTo>
                      <a:pt x="2557" y="2095"/>
                      <a:pt x="2451" y="2236"/>
                      <a:pt x="2324" y="2350"/>
                    </a:cubicBezTo>
                    <a:cubicBezTo>
                      <a:pt x="2068" y="2575"/>
                      <a:pt x="1742" y="2705"/>
                      <a:pt x="1405" y="2714"/>
                    </a:cubicBezTo>
                    <a:cubicBezTo>
                      <a:pt x="1388" y="2715"/>
                      <a:pt x="1371" y="2715"/>
                      <a:pt x="1354" y="2715"/>
                    </a:cubicBezTo>
                    <a:cubicBezTo>
                      <a:pt x="1036" y="2715"/>
                      <a:pt x="707" y="2597"/>
                      <a:pt x="469" y="2365"/>
                    </a:cubicBezTo>
                    <a:cubicBezTo>
                      <a:pt x="346" y="2245"/>
                      <a:pt x="247" y="2097"/>
                      <a:pt x="184" y="1936"/>
                    </a:cubicBezTo>
                    <a:cubicBezTo>
                      <a:pt x="119" y="1775"/>
                      <a:pt x="94" y="1600"/>
                      <a:pt x="100" y="1430"/>
                    </a:cubicBezTo>
                    <a:cubicBezTo>
                      <a:pt x="114" y="1087"/>
                      <a:pt x="263" y="761"/>
                      <a:pt x="503" y="528"/>
                    </a:cubicBezTo>
                    <a:cubicBezTo>
                      <a:pt x="743" y="294"/>
                      <a:pt x="1074" y="165"/>
                      <a:pt x="1405" y="163"/>
                    </a:cubicBezTo>
                    <a:cubicBezTo>
                      <a:pt x="1409" y="163"/>
                      <a:pt x="1414" y="163"/>
                      <a:pt x="1418" y="163"/>
                    </a:cubicBezTo>
                    <a:close/>
                    <a:moveTo>
                      <a:pt x="1405" y="0"/>
                    </a:moveTo>
                    <a:cubicBezTo>
                      <a:pt x="1219" y="1"/>
                      <a:pt x="1031" y="37"/>
                      <a:pt x="860" y="112"/>
                    </a:cubicBezTo>
                    <a:cubicBezTo>
                      <a:pt x="688" y="186"/>
                      <a:pt x="531" y="293"/>
                      <a:pt x="402" y="426"/>
                    </a:cubicBezTo>
                    <a:cubicBezTo>
                      <a:pt x="140" y="691"/>
                      <a:pt x="0" y="1066"/>
                      <a:pt x="16" y="1429"/>
                    </a:cubicBezTo>
                    <a:cubicBezTo>
                      <a:pt x="29" y="1795"/>
                      <a:pt x="184" y="2143"/>
                      <a:pt x="435" y="2401"/>
                    </a:cubicBezTo>
                    <a:cubicBezTo>
                      <a:pt x="560" y="2529"/>
                      <a:pt x="709" y="2637"/>
                      <a:pt x="873" y="2714"/>
                    </a:cubicBezTo>
                    <a:cubicBezTo>
                      <a:pt x="1039" y="2790"/>
                      <a:pt x="1221" y="2834"/>
                      <a:pt x="1405" y="2841"/>
                    </a:cubicBezTo>
                    <a:cubicBezTo>
                      <a:pt x="1418" y="2841"/>
                      <a:pt x="1431" y="2842"/>
                      <a:pt x="1444" y="2842"/>
                    </a:cubicBezTo>
                    <a:cubicBezTo>
                      <a:pt x="1802" y="2842"/>
                      <a:pt x="2159" y="2682"/>
                      <a:pt x="2393" y="2417"/>
                    </a:cubicBezTo>
                    <a:cubicBezTo>
                      <a:pt x="2640" y="2145"/>
                      <a:pt x="2759" y="1783"/>
                      <a:pt x="2761" y="1430"/>
                    </a:cubicBezTo>
                    <a:lnTo>
                      <a:pt x="2760" y="1429"/>
                    </a:lnTo>
                    <a:cubicBezTo>
                      <a:pt x="2761" y="1076"/>
                      <a:pt x="2640" y="715"/>
                      <a:pt x="2394" y="442"/>
                    </a:cubicBezTo>
                    <a:cubicBezTo>
                      <a:pt x="2273" y="305"/>
                      <a:pt x="2120" y="191"/>
                      <a:pt x="1949" y="117"/>
                    </a:cubicBezTo>
                    <a:cubicBezTo>
                      <a:pt x="1779" y="41"/>
                      <a:pt x="1593" y="3"/>
                      <a:pt x="1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48"/>
              <p:cNvSpPr/>
              <p:nvPr/>
            </p:nvSpPr>
            <p:spPr>
              <a:xfrm>
                <a:off x="3982863" y="4331554"/>
                <a:ext cx="71443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447" extrusionOk="0">
                    <a:moveTo>
                      <a:pt x="1221" y="164"/>
                    </a:moveTo>
                    <a:cubicBezTo>
                      <a:pt x="1498" y="164"/>
                      <a:pt x="1770" y="270"/>
                      <a:pt x="1987" y="455"/>
                    </a:cubicBezTo>
                    <a:cubicBezTo>
                      <a:pt x="2095" y="550"/>
                      <a:pt x="2189" y="667"/>
                      <a:pt x="2253" y="800"/>
                    </a:cubicBezTo>
                    <a:cubicBezTo>
                      <a:pt x="2317" y="934"/>
                      <a:pt x="2350" y="1083"/>
                      <a:pt x="2352" y="1233"/>
                    </a:cubicBezTo>
                    <a:cubicBezTo>
                      <a:pt x="2351" y="1382"/>
                      <a:pt x="2318" y="1532"/>
                      <a:pt x="2254" y="1666"/>
                    </a:cubicBezTo>
                    <a:cubicBezTo>
                      <a:pt x="2190" y="1799"/>
                      <a:pt x="2096" y="1916"/>
                      <a:pt x="1989" y="2012"/>
                    </a:cubicBezTo>
                    <a:cubicBezTo>
                      <a:pt x="1769" y="2202"/>
                      <a:pt x="1495" y="2310"/>
                      <a:pt x="1209" y="2320"/>
                    </a:cubicBezTo>
                    <a:cubicBezTo>
                      <a:pt x="1193" y="2321"/>
                      <a:pt x="1177" y="2321"/>
                      <a:pt x="1161" y="2321"/>
                    </a:cubicBezTo>
                    <a:cubicBezTo>
                      <a:pt x="892" y="2321"/>
                      <a:pt x="614" y="2224"/>
                      <a:pt x="413" y="2029"/>
                    </a:cubicBezTo>
                    <a:cubicBezTo>
                      <a:pt x="307" y="1926"/>
                      <a:pt x="223" y="1800"/>
                      <a:pt x="170" y="1664"/>
                    </a:cubicBezTo>
                    <a:cubicBezTo>
                      <a:pt x="115" y="1526"/>
                      <a:pt x="95" y="1378"/>
                      <a:pt x="101" y="1233"/>
                    </a:cubicBezTo>
                    <a:cubicBezTo>
                      <a:pt x="115" y="942"/>
                      <a:pt x="243" y="666"/>
                      <a:pt x="446" y="469"/>
                    </a:cubicBezTo>
                    <a:cubicBezTo>
                      <a:pt x="650" y="273"/>
                      <a:pt x="930" y="165"/>
                      <a:pt x="1209" y="164"/>
                    </a:cubicBezTo>
                    <a:cubicBezTo>
                      <a:pt x="1213" y="164"/>
                      <a:pt x="1217" y="164"/>
                      <a:pt x="1221" y="164"/>
                    </a:cubicBezTo>
                    <a:close/>
                    <a:moveTo>
                      <a:pt x="1209" y="0"/>
                    </a:moveTo>
                    <a:cubicBezTo>
                      <a:pt x="1048" y="1"/>
                      <a:pt x="885" y="32"/>
                      <a:pt x="739" y="96"/>
                    </a:cubicBezTo>
                    <a:cubicBezTo>
                      <a:pt x="591" y="160"/>
                      <a:pt x="456" y="253"/>
                      <a:pt x="345" y="369"/>
                    </a:cubicBezTo>
                    <a:cubicBezTo>
                      <a:pt x="119" y="597"/>
                      <a:pt x="0" y="921"/>
                      <a:pt x="17" y="1233"/>
                    </a:cubicBezTo>
                    <a:cubicBezTo>
                      <a:pt x="30" y="1545"/>
                      <a:pt x="165" y="1842"/>
                      <a:pt x="378" y="2063"/>
                    </a:cubicBezTo>
                    <a:cubicBezTo>
                      <a:pt x="485" y="2173"/>
                      <a:pt x="611" y="2267"/>
                      <a:pt x="752" y="2335"/>
                    </a:cubicBezTo>
                    <a:cubicBezTo>
                      <a:pt x="894" y="2401"/>
                      <a:pt x="1050" y="2440"/>
                      <a:pt x="1209" y="2446"/>
                    </a:cubicBezTo>
                    <a:cubicBezTo>
                      <a:pt x="1222" y="2446"/>
                      <a:pt x="1234" y="2447"/>
                      <a:pt x="1247" y="2447"/>
                    </a:cubicBezTo>
                    <a:cubicBezTo>
                      <a:pt x="1553" y="2447"/>
                      <a:pt x="1858" y="2309"/>
                      <a:pt x="2056" y="2080"/>
                    </a:cubicBezTo>
                    <a:cubicBezTo>
                      <a:pt x="2266" y="1843"/>
                      <a:pt x="2365" y="1534"/>
                      <a:pt x="2366" y="1233"/>
                    </a:cubicBezTo>
                    <a:cubicBezTo>
                      <a:pt x="2368" y="931"/>
                      <a:pt x="2267" y="622"/>
                      <a:pt x="2057" y="383"/>
                    </a:cubicBezTo>
                    <a:cubicBezTo>
                      <a:pt x="1954" y="265"/>
                      <a:pt x="1825" y="167"/>
                      <a:pt x="1677" y="102"/>
                    </a:cubicBezTo>
                    <a:cubicBezTo>
                      <a:pt x="1531" y="36"/>
                      <a:pt x="1370" y="4"/>
                      <a:pt x="1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6" name="Google Shape;7846;p48"/>
            <p:cNvSpPr/>
            <p:nvPr/>
          </p:nvSpPr>
          <p:spPr>
            <a:xfrm rot="9791891">
              <a:off x="7397805" y="245654"/>
              <a:ext cx="439566" cy="890661"/>
            </a:xfrm>
            <a:custGeom>
              <a:avLst/>
              <a:gdLst/>
              <a:ahLst/>
              <a:cxnLst/>
              <a:rect l="l" t="t" r="r" b="b"/>
              <a:pathLst>
                <a:path w="10432" h="21138" extrusionOk="0">
                  <a:moveTo>
                    <a:pt x="3506" y="7436"/>
                  </a:moveTo>
                  <a:cubicBezTo>
                    <a:pt x="3946" y="7436"/>
                    <a:pt x="4387" y="7477"/>
                    <a:pt x="4821" y="7553"/>
                  </a:cubicBezTo>
                  <a:cubicBezTo>
                    <a:pt x="4948" y="7577"/>
                    <a:pt x="5075" y="7603"/>
                    <a:pt x="5201" y="7633"/>
                  </a:cubicBezTo>
                  <a:lnTo>
                    <a:pt x="5201" y="7633"/>
                  </a:lnTo>
                  <a:cubicBezTo>
                    <a:pt x="4718" y="8311"/>
                    <a:pt x="4115" y="8906"/>
                    <a:pt x="3428" y="9374"/>
                  </a:cubicBezTo>
                  <a:cubicBezTo>
                    <a:pt x="3173" y="9546"/>
                    <a:pt x="2905" y="9700"/>
                    <a:pt x="2627" y="9826"/>
                  </a:cubicBezTo>
                  <a:cubicBezTo>
                    <a:pt x="2350" y="9954"/>
                    <a:pt x="2059" y="10053"/>
                    <a:pt x="1762" y="10105"/>
                  </a:cubicBezTo>
                  <a:cubicBezTo>
                    <a:pt x="1648" y="10124"/>
                    <a:pt x="1532" y="10135"/>
                    <a:pt x="1418" y="10135"/>
                  </a:cubicBezTo>
                  <a:cubicBezTo>
                    <a:pt x="1237" y="10135"/>
                    <a:pt x="1059" y="10106"/>
                    <a:pt x="901" y="10034"/>
                  </a:cubicBezTo>
                  <a:cubicBezTo>
                    <a:pt x="776" y="9973"/>
                    <a:pt x="665" y="9884"/>
                    <a:pt x="589" y="9767"/>
                  </a:cubicBezTo>
                  <a:cubicBezTo>
                    <a:pt x="513" y="9652"/>
                    <a:pt x="465" y="9515"/>
                    <a:pt x="443" y="9370"/>
                  </a:cubicBezTo>
                  <a:cubicBezTo>
                    <a:pt x="398" y="9079"/>
                    <a:pt x="435" y="8779"/>
                    <a:pt x="584" y="8527"/>
                  </a:cubicBezTo>
                  <a:cubicBezTo>
                    <a:pt x="729" y="8276"/>
                    <a:pt x="962" y="8076"/>
                    <a:pt x="1223" y="7928"/>
                  </a:cubicBezTo>
                  <a:cubicBezTo>
                    <a:pt x="1485" y="7780"/>
                    <a:pt x="1775" y="7676"/>
                    <a:pt x="2071" y="7600"/>
                  </a:cubicBezTo>
                  <a:cubicBezTo>
                    <a:pt x="2367" y="7525"/>
                    <a:pt x="2672" y="7479"/>
                    <a:pt x="2979" y="7456"/>
                  </a:cubicBezTo>
                  <a:cubicBezTo>
                    <a:pt x="3154" y="7442"/>
                    <a:pt x="3330" y="7436"/>
                    <a:pt x="3506" y="7436"/>
                  </a:cubicBezTo>
                  <a:close/>
                  <a:moveTo>
                    <a:pt x="5017" y="13403"/>
                  </a:moveTo>
                  <a:cubicBezTo>
                    <a:pt x="5168" y="13403"/>
                    <a:pt x="5320" y="13407"/>
                    <a:pt x="5471" y="13415"/>
                  </a:cubicBezTo>
                  <a:cubicBezTo>
                    <a:pt x="5987" y="13440"/>
                    <a:pt x="6502" y="13508"/>
                    <a:pt x="7005" y="13624"/>
                  </a:cubicBezTo>
                  <a:lnTo>
                    <a:pt x="7005" y="13624"/>
                  </a:lnTo>
                  <a:cubicBezTo>
                    <a:pt x="6826" y="13835"/>
                    <a:pt x="6634" y="14036"/>
                    <a:pt x="6434" y="14228"/>
                  </a:cubicBezTo>
                  <a:cubicBezTo>
                    <a:pt x="5985" y="14656"/>
                    <a:pt x="5493" y="15043"/>
                    <a:pt x="4965" y="15372"/>
                  </a:cubicBezTo>
                  <a:cubicBezTo>
                    <a:pt x="4703" y="15538"/>
                    <a:pt x="4430" y="15688"/>
                    <a:pt x="4148" y="15819"/>
                  </a:cubicBezTo>
                  <a:cubicBezTo>
                    <a:pt x="3868" y="15952"/>
                    <a:pt x="3577" y="16065"/>
                    <a:pt x="3279" y="16151"/>
                  </a:cubicBezTo>
                  <a:cubicBezTo>
                    <a:pt x="3009" y="16227"/>
                    <a:pt x="2730" y="16282"/>
                    <a:pt x="2451" y="16282"/>
                  </a:cubicBezTo>
                  <a:cubicBezTo>
                    <a:pt x="2423" y="16282"/>
                    <a:pt x="2395" y="16281"/>
                    <a:pt x="2367" y="16280"/>
                  </a:cubicBezTo>
                  <a:cubicBezTo>
                    <a:pt x="2215" y="16273"/>
                    <a:pt x="2063" y="16246"/>
                    <a:pt x="1925" y="16186"/>
                  </a:cubicBezTo>
                  <a:cubicBezTo>
                    <a:pt x="1855" y="16158"/>
                    <a:pt x="1793" y="16115"/>
                    <a:pt x="1734" y="16071"/>
                  </a:cubicBezTo>
                  <a:cubicBezTo>
                    <a:pt x="1679" y="16021"/>
                    <a:pt x="1627" y="15968"/>
                    <a:pt x="1590" y="15902"/>
                  </a:cubicBezTo>
                  <a:cubicBezTo>
                    <a:pt x="1432" y="15648"/>
                    <a:pt x="1434" y="15317"/>
                    <a:pt x="1496" y="15025"/>
                  </a:cubicBezTo>
                  <a:cubicBezTo>
                    <a:pt x="1530" y="14879"/>
                    <a:pt x="1588" y="14737"/>
                    <a:pt x="1668" y="14609"/>
                  </a:cubicBezTo>
                  <a:cubicBezTo>
                    <a:pt x="1748" y="14480"/>
                    <a:pt x="1848" y="14366"/>
                    <a:pt x="1960" y="14263"/>
                  </a:cubicBezTo>
                  <a:cubicBezTo>
                    <a:pt x="2185" y="14057"/>
                    <a:pt x="2457" y="13907"/>
                    <a:pt x="2740" y="13789"/>
                  </a:cubicBezTo>
                  <a:cubicBezTo>
                    <a:pt x="3024" y="13670"/>
                    <a:pt x="3323" y="13591"/>
                    <a:pt x="3625" y="13530"/>
                  </a:cubicBezTo>
                  <a:cubicBezTo>
                    <a:pt x="4083" y="13441"/>
                    <a:pt x="4550" y="13403"/>
                    <a:pt x="5017" y="13403"/>
                  </a:cubicBezTo>
                  <a:close/>
                  <a:moveTo>
                    <a:pt x="418" y="1"/>
                  </a:moveTo>
                  <a:cubicBezTo>
                    <a:pt x="279" y="1"/>
                    <a:pt x="140" y="4"/>
                    <a:pt x="0" y="9"/>
                  </a:cubicBezTo>
                  <a:lnTo>
                    <a:pt x="1" y="27"/>
                  </a:lnTo>
                  <a:cubicBezTo>
                    <a:pt x="67" y="26"/>
                    <a:pt x="132" y="25"/>
                    <a:pt x="198" y="25"/>
                  </a:cubicBezTo>
                  <a:cubicBezTo>
                    <a:pt x="754" y="25"/>
                    <a:pt x="1312" y="72"/>
                    <a:pt x="1863" y="151"/>
                  </a:cubicBezTo>
                  <a:cubicBezTo>
                    <a:pt x="2479" y="242"/>
                    <a:pt x="3086" y="384"/>
                    <a:pt x="3669" y="596"/>
                  </a:cubicBezTo>
                  <a:cubicBezTo>
                    <a:pt x="3960" y="704"/>
                    <a:pt x="4242" y="832"/>
                    <a:pt x="4514" y="979"/>
                  </a:cubicBezTo>
                  <a:cubicBezTo>
                    <a:pt x="4779" y="1135"/>
                    <a:pt x="5039" y="1304"/>
                    <a:pt x="5268" y="1509"/>
                  </a:cubicBezTo>
                  <a:cubicBezTo>
                    <a:pt x="5727" y="1914"/>
                    <a:pt x="6087" y="2437"/>
                    <a:pt x="6253" y="3026"/>
                  </a:cubicBezTo>
                  <a:cubicBezTo>
                    <a:pt x="6428" y="3612"/>
                    <a:pt x="6438" y="4238"/>
                    <a:pt x="6347" y="4848"/>
                  </a:cubicBezTo>
                  <a:cubicBezTo>
                    <a:pt x="6259" y="5456"/>
                    <a:pt x="6074" y="6050"/>
                    <a:pt x="5809" y="6606"/>
                  </a:cubicBezTo>
                  <a:cubicBezTo>
                    <a:pt x="5661" y="6914"/>
                    <a:pt x="5489" y="7212"/>
                    <a:pt x="5296" y="7496"/>
                  </a:cubicBezTo>
                  <a:lnTo>
                    <a:pt x="5296" y="7496"/>
                  </a:lnTo>
                  <a:cubicBezTo>
                    <a:pt x="5149" y="7458"/>
                    <a:pt x="5000" y="7425"/>
                    <a:pt x="4851" y="7397"/>
                  </a:cubicBezTo>
                  <a:cubicBezTo>
                    <a:pt x="4397" y="7311"/>
                    <a:pt x="3936" y="7267"/>
                    <a:pt x="3474" y="7267"/>
                  </a:cubicBezTo>
                  <a:cubicBezTo>
                    <a:pt x="3305" y="7267"/>
                    <a:pt x="3136" y="7273"/>
                    <a:pt x="2967" y="7285"/>
                  </a:cubicBezTo>
                  <a:cubicBezTo>
                    <a:pt x="2651" y="7307"/>
                    <a:pt x="2337" y="7354"/>
                    <a:pt x="2028" y="7429"/>
                  </a:cubicBezTo>
                  <a:cubicBezTo>
                    <a:pt x="1720" y="7507"/>
                    <a:pt x="1416" y="7613"/>
                    <a:pt x="1134" y="7772"/>
                  </a:cubicBezTo>
                  <a:cubicBezTo>
                    <a:pt x="854" y="7927"/>
                    <a:pt x="593" y="8145"/>
                    <a:pt x="424" y="8435"/>
                  </a:cubicBezTo>
                  <a:cubicBezTo>
                    <a:pt x="340" y="8578"/>
                    <a:pt x="282" y="8739"/>
                    <a:pt x="256" y="8904"/>
                  </a:cubicBezTo>
                  <a:cubicBezTo>
                    <a:pt x="230" y="9071"/>
                    <a:pt x="232" y="9236"/>
                    <a:pt x="256" y="9400"/>
                  </a:cubicBezTo>
                  <a:cubicBezTo>
                    <a:pt x="281" y="9564"/>
                    <a:pt x="335" y="9729"/>
                    <a:pt x="430" y="9874"/>
                  </a:cubicBezTo>
                  <a:cubicBezTo>
                    <a:pt x="524" y="10020"/>
                    <a:pt x="665" y="10135"/>
                    <a:pt x="819" y="10208"/>
                  </a:cubicBezTo>
                  <a:cubicBezTo>
                    <a:pt x="1010" y="10295"/>
                    <a:pt x="1212" y="10327"/>
                    <a:pt x="1411" y="10327"/>
                  </a:cubicBezTo>
                  <a:cubicBezTo>
                    <a:pt x="1541" y="10327"/>
                    <a:pt x="1670" y="10313"/>
                    <a:pt x="1794" y="10292"/>
                  </a:cubicBezTo>
                  <a:cubicBezTo>
                    <a:pt x="2113" y="10236"/>
                    <a:pt x="2417" y="10132"/>
                    <a:pt x="2706" y="9999"/>
                  </a:cubicBezTo>
                  <a:cubicBezTo>
                    <a:pt x="2996" y="9867"/>
                    <a:pt x="3271" y="9707"/>
                    <a:pt x="3532" y="9529"/>
                  </a:cubicBezTo>
                  <a:cubicBezTo>
                    <a:pt x="4057" y="9174"/>
                    <a:pt x="4527" y="8744"/>
                    <a:pt x="4939" y="8266"/>
                  </a:cubicBezTo>
                  <a:cubicBezTo>
                    <a:pt x="5100" y="8079"/>
                    <a:pt x="5252" y="7883"/>
                    <a:pt x="5392" y="7680"/>
                  </a:cubicBezTo>
                  <a:lnTo>
                    <a:pt x="5392" y="7680"/>
                  </a:lnTo>
                  <a:cubicBezTo>
                    <a:pt x="5800" y="7789"/>
                    <a:pt x="6198" y="7935"/>
                    <a:pt x="6573" y="8127"/>
                  </a:cubicBezTo>
                  <a:cubicBezTo>
                    <a:pt x="7117" y="8408"/>
                    <a:pt x="7619" y="8795"/>
                    <a:pt x="7946" y="9313"/>
                  </a:cubicBezTo>
                  <a:cubicBezTo>
                    <a:pt x="8026" y="9443"/>
                    <a:pt x="8096" y="9579"/>
                    <a:pt x="8152" y="9720"/>
                  </a:cubicBezTo>
                  <a:cubicBezTo>
                    <a:pt x="8204" y="9864"/>
                    <a:pt x="8250" y="10009"/>
                    <a:pt x="8274" y="10160"/>
                  </a:cubicBezTo>
                  <a:cubicBezTo>
                    <a:pt x="8331" y="10460"/>
                    <a:pt x="8319" y="10770"/>
                    <a:pt x="8275" y="11074"/>
                  </a:cubicBezTo>
                  <a:cubicBezTo>
                    <a:pt x="8230" y="11379"/>
                    <a:pt x="8144" y="11677"/>
                    <a:pt x="8031" y="11964"/>
                  </a:cubicBezTo>
                  <a:cubicBezTo>
                    <a:pt x="7917" y="12252"/>
                    <a:pt x="7775" y="12528"/>
                    <a:pt x="7613" y="12792"/>
                  </a:cubicBezTo>
                  <a:cubicBezTo>
                    <a:pt x="7464" y="13034"/>
                    <a:pt x="7297" y="13267"/>
                    <a:pt x="7118" y="13488"/>
                  </a:cubicBezTo>
                  <a:lnTo>
                    <a:pt x="7118" y="13488"/>
                  </a:lnTo>
                  <a:cubicBezTo>
                    <a:pt x="6579" y="13361"/>
                    <a:pt x="6030" y="13289"/>
                    <a:pt x="5478" y="13264"/>
                  </a:cubicBezTo>
                  <a:cubicBezTo>
                    <a:pt x="5355" y="13259"/>
                    <a:pt x="5231" y="13256"/>
                    <a:pt x="5107" y="13256"/>
                  </a:cubicBezTo>
                  <a:cubicBezTo>
                    <a:pt x="4602" y="13256"/>
                    <a:pt x="4096" y="13303"/>
                    <a:pt x="3600" y="13405"/>
                  </a:cubicBezTo>
                  <a:cubicBezTo>
                    <a:pt x="3293" y="13472"/>
                    <a:pt x="2986" y="13558"/>
                    <a:pt x="2696" y="13683"/>
                  </a:cubicBezTo>
                  <a:cubicBezTo>
                    <a:pt x="2406" y="13808"/>
                    <a:pt x="2126" y="13969"/>
                    <a:pt x="1892" y="14189"/>
                  </a:cubicBezTo>
                  <a:cubicBezTo>
                    <a:pt x="1776" y="14298"/>
                    <a:pt x="1671" y="14422"/>
                    <a:pt x="1587" y="14559"/>
                  </a:cubicBezTo>
                  <a:cubicBezTo>
                    <a:pt x="1505" y="14697"/>
                    <a:pt x="1444" y="14848"/>
                    <a:pt x="1410" y="15006"/>
                  </a:cubicBezTo>
                  <a:cubicBezTo>
                    <a:pt x="1377" y="15164"/>
                    <a:pt x="1368" y="15324"/>
                    <a:pt x="1380" y="15484"/>
                  </a:cubicBezTo>
                  <a:cubicBezTo>
                    <a:pt x="1394" y="15644"/>
                    <a:pt x="1438" y="15805"/>
                    <a:pt x="1528" y="15943"/>
                  </a:cubicBezTo>
                  <a:cubicBezTo>
                    <a:pt x="1569" y="16013"/>
                    <a:pt x="1628" y="16072"/>
                    <a:pt x="1688" y="16127"/>
                  </a:cubicBezTo>
                  <a:cubicBezTo>
                    <a:pt x="1753" y="16175"/>
                    <a:pt x="1822" y="16221"/>
                    <a:pt x="1897" y="16251"/>
                  </a:cubicBezTo>
                  <a:cubicBezTo>
                    <a:pt x="2047" y="16315"/>
                    <a:pt x="2207" y="16341"/>
                    <a:pt x="2365" y="16349"/>
                  </a:cubicBezTo>
                  <a:cubicBezTo>
                    <a:pt x="2391" y="16350"/>
                    <a:pt x="2416" y="16350"/>
                    <a:pt x="2441" y="16350"/>
                  </a:cubicBezTo>
                  <a:cubicBezTo>
                    <a:pt x="2733" y="16350"/>
                    <a:pt x="3020" y="16291"/>
                    <a:pt x="3298" y="16212"/>
                  </a:cubicBezTo>
                  <a:cubicBezTo>
                    <a:pt x="3901" y="16034"/>
                    <a:pt x="4464" y="15748"/>
                    <a:pt x="4995" y="15420"/>
                  </a:cubicBezTo>
                  <a:cubicBezTo>
                    <a:pt x="5528" y="15090"/>
                    <a:pt x="6024" y="14704"/>
                    <a:pt x="6479" y="14274"/>
                  </a:cubicBezTo>
                  <a:cubicBezTo>
                    <a:pt x="6689" y="14073"/>
                    <a:pt x="6891" y="13863"/>
                    <a:pt x="7079" y="13641"/>
                  </a:cubicBezTo>
                  <a:lnTo>
                    <a:pt x="7079" y="13641"/>
                  </a:lnTo>
                  <a:cubicBezTo>
                    <a:pt x="7153" y="13659"/>
                    <a:pt x="7227" y="13678"/>
                    <a:pt x="7300" y="13698"/>
                  </a:cubicBezTo>
                  <a:cubicBezTo>
                    <a:pt x="7895" y="13860"/>
                    <a:pt x="8475" y="14091"/>
                    <a:pt x="8992" y="14420"/>
                  </a:cubicBezTo>
                  <a:cubicBezTo>
                    <a:pt x="9247" y="14587"/>
                    <a:pt x="9490" y="14778"/>
                    <a:pt x="9690" y="15005"/>
                  </a:cubicBezTo>
                  <a:cubicBezTo>
                    <a:pt x="9893" y="15231"/>
                    <a:pt x="10055" y="15492"/>
                    <a:pt x="10154" y="15777"/>
                  </a:cubicBezTo>
                  <a:cubicBezTo>
                    <a:pt x="10252" y="16061"/>
                    <a:pt x="10284" y="16365"/>
                    <a:pt x="10249" y="16669"/>
                  </a:cubicBezTo>
                  <a:lnTo>
                    <a:pt x="10239" y="16783"/>
                  </a:lnTo>
                  <a:lnTo>
                    <a:pt x="10233" y="16839"/>
                  </a:lnTo>
                  <a:lnTo>
                    <a:pt x="10223" y="16895"/>
                  </a:lnTo>
                  <a:lnTo>
                    <a:pt x="10178" y="17119"/>
                  </a:lnTo>
                  <a:cubicBezTo>
                    <a:pt x="10163" y="17193"/>
                    <a:pt x="10134" y="17265"/>
                    <a:pt x="10113" y="17337"/>
                  </a:cubicBezTo>
                  <a:lnTo>
                    <a:pt x="10079" y="17446"/>
                  </a:lnTo>
                  <a:lnTo>
                    <a:pt x="10033" y="17552"/>
                  </a:lnTo>
                  <a:cubicBezTo>
                    <a:pt x="9922" y="17837"/>
                    <a:pt x="9753" y="18095"/>
                    <a:pt x="9567" y="18338"/>
                  </a:cubicBezTo>
                  <a:cubicBezTo>
                    <a:pt x="9382" y="18583"/>
                    <a:pt x="9158" y="18796"/>
                    <a:pt x="8925" y="18998"/>
                  </a:cubicBezTo>
                  <a:cubicBezTo>
                    <a:pt x="8692" y="19200"/>
                    <a:pt x="8436" y="19374"/>
                    <a:pt x="8176" y="19543"/>
                  </a:cubicBezTo>
                  <a:cubicBezTo>
                    <a:pt x="7911" y="19703"/>
                    <a:pt x="7640" y="19855"/>
                    <a:pt x="7360" y="19989"/>
                  </a:cubicBezTo>
                  <a:cubicBezTo>
                    <a:pt x="6800" y="20258"/>
                    <a:pt x="6218" y="20482"/>
                    <a:pt x="5625" y="20669"/>
                  </a:cubicBezTo>
                  <a:cubicBezTo>
                    <a:pt x="5031" y="20855"/>
                    <a:pt x="4425" y="21011"/>
                    <a:pt x="3812" y="21120"/>
                  </a:cubicBezTo>
                  <a:lnTo>
                    <a:pt x="3813" y="21120"/>
                  </a:lnTo>
                  <a:lnTo>
                    <a:pt x="3815" y="21137"/>
                  </a:lnTo>
                  <a:cubicBezTo>
                    <a:pt x="4433" y="21042"/>
                    <a:pt x="5042" y="20900"/>
                    <a:pt x="5642" y="20727"/>
                  </a:cubicBezTo>
                  <a:cubicBezTo>
                    <a:pt x="6242" y="20552"/>
                    <a:pt x="6833" y="20341"/>
                    <a:pt x="7401" y="20075"/>
                  </a:cubicBezTo>
                  <a:cubicBezTo>
                    <a:pt x="7686" y="19943"/>
                    <a:pt x="7962" y="19794"/>
                    <a:pt x="8233" y="19634"/>
                  </a:cubicBezTo>
                  <a:cubicBezTo>
                    <a:pt x="8499" y="19468"/>
                    <a:pt x="8761" y="19293"/>
                    <a:pt x="9003" y="19091"/>
                  </a:cubicBezTo>
                  <a:cubicBezTo>
                    <a:pt x="9243" y="18887"/>
                    <a:pt x="9477" y="18671"/>
                    <a:pt x="9672" y="18420"/>
                  </a:cubicBezTo>
                  <a:cubicBezTo>
                    <a:pt x="9868" y="18172"/>
                    <a:pt x="10043" y="17902"/>
                    <a:pt x="10163" y="17606"/>
                  </a:cubicBezTo>
                  <a:lnTo>
                    <a:pt x="10211" y="17496"/>
                  </a:lnTo>
                  <a:lnTo>
                    <a:pt x="10247" y="17382"/>
                  </a:lnTo>
                  <a:cubicBezTo>
                    <a:pt x="10270" y="17306"/>
                    <a:pt x="10299" y="17231"/>
                    <a:pt x="10317" y="17153"/>
                  </a:cubicBezTo>
                  <a:lnTo>
                    <a:pt x="10364" y="16919"/>
                  </a:lnTo>
                  <a:lnTo>
                    <a:pt x="10377" y="16860"/>
                  </a:lnTo>
                  <a:lnTo>
                    <a:pt x="10382" y="16800"/>
                  </a:lnTo>
                  <a:lnTo>
                    <a:pt x="10393" y="16681"/>
                  </a:lnTo>
                  <a:cubicBezTo>
                    <a:pt x="10432" y="16364"/>
                    <a:pt x="10400" y="16033"/>
                    <a:pt x="10296" y="15728"/>
                  </a:cubicBezTo>
                  <a:cubicBezTo>
                    <a:pt x="10192" y="15422"/>
                    <a:pt x="10020" y="15141"/>
                    <a:pt x="9807" y="14902"/>
                  </a:cubicBezTo>
                  <a:cubicBezTo>
                    <a:pt x="9596" y="14661"/>
                    <a:pt x="9344" y="14461"/>
                    <a:pt x="9080" y="14286"/>
                  </a:cubicBezTo>
                  <a:cubicBezTo>
                    <a:pt x="8545" y="13939"/>
                    <a:pt x="7950" y="13706"/>
                    <a:pt x="7342" y="13544"/>
                  </a:cubicBezTo>
                  <a:cubicBezTo>
                    <a:pt x="7292" y="13531"/>
                    <a:pt x="7242" y="13518"/>
                    <a:pt x="7192" y="13506"/>
                  </a:cubicBezTo>
                  <a:lnTo>
                    <a:pt x="7192" y="13506"/>
                  </a:lnTo>
                  <a:cubicBezTo>
                    <a:pt x="7367" y="13292"/>
                    <a:pt x="7531" y="13068"/>
                    <a:pt x="7679" y="12833"/>
                  </a:cubicBezTo>
                  <a:cubicBezTo>
                    <a:pt x="7846" y="12567"/>
                    <a:pt x="7995" y="12289"/>
                    <a:pt x="8114" y="11997"/>
                  </a:cubicBezTo>
                  <a:cubicBezTo>
                    <a:pt x="8233" y="11706"/>
                    <a:pt x="8323" y="11402"/>
                    <a:pt x="8375" y="11090"/>
                  </a:cubicBezTo>
                  <a:cubicBezTo>
                    <a:pt x="8422" y="10778"/>
                    <a:pt x="8438" y="10457"/>
                    <a:pt x="8383" y="10141"/>
                  </a:cubicBezTo>
                  <a:cubicBezTo>
                    <a:pt x="8359" y="9983"/>
                    <a:pt x="8313" y="9830"/>
                    <a:pt x="8260" y="9680"/>
                  </a:cubicBezTo>
                  <a:cubicBezTo>
                    <a:pt x="8203" y="9530"/>
                    <a:pt x="8130" y="9387"/>
                    <a:pt x="8049" y="9250"/>
                  </a:cubicBezTo>
                  <a:cubicBezTo>
                    <a:pt x="7712" y="8704"/>
                    <a:pt x="7193" y="8298"/>
                    <a:pt x="6638" y="8003"/>
                  </a:cubicBezTo>
                  <a:cubicBezTo>
                    <a:pt x="6270" y="7809"/>
                    <a:pt x="5881" y="7660"/>
                    <a:pt x="5483" y="7546"/>
                  </a:cubicBezTo>
                  <a:lnTo>
                    <a:pt x="5483" y="7546"/>
                  </a:lnTo>
                  <a:cubicBezTo>
                    <a:pt x="5665" y="7270"/>
                    <a:pt x="5827" y="6980"/>
                    <a:pt x="5968" y="6680"/>
                  </a:cubicBezTo>
                  <a:cubicBezTo>
                    <a:pt x="6235" y="6108"/>
                    <a:pt x="6420" y="5496"/>
                    <a:pt x="6505" y="4870"/>
                  </a:cubicBezTo>
                  <a:cubicBezTo>
                    <a:pt x="6592" y="4246"/>
                    <a:pt x="6578" y="3595"/>
                    <a:pt x="6389" y="2984"/>
                  </a:cubicBezTo>
                  <a:cubicBezTo>
                    <a:pt x="6211" y="2370"/>
                    <a:pt x="5826" y="1828"/>
                    <a:pt x="5346" y="1418"/>
                  </a:cubicBezTo>
                  <a:cubicBezTo>
                    <a:pt x="5106" y="1211"/>
                    <a:pt x="4839" y="1041"/>
                    <a:pt x="4564" y="887"/>
                  </a:cubicBezTo>
                  <a:cubicBezTo>
                    <a:pt x="4285" y="740"/>
                    <a:pt x="3997" y="615"/>
                    <a:pt x="3701" y="510"/>
                  </a:cubicBezTo>
                  <a:cubicBezTo>
                    <a:pt x="3107" y="302"/>
                    <a:pt x="2491" y="173"/>
                    <a:pt x="1871" y="93"/>
                  </a:cubicBezTo>
                  <a:cubicBezTo>
                    <a:pt x="1389" y="35"/>
                    <a:pt x="904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91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817588"/>
            <a:ext cx="8111486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1800" b="1" dirty="0">
              <a:solidFill>
                <a:schemeClr val="accent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2737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xmlns="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38046"/>
              </p:ext>
            </p:extLst>
          </p:nvPr>
        </p:nvGraphicFramePr>
        <p:xfrm>
          <a:off x="1219200" y="2365927"/>
          <a:ext cx="6553199" cy="259742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68997">
                  <a:extLst>
                    <a:ext uri="{9D8B030D-6E8A-4147-A177-3AD203B41FA5}">
                      <a16:colId xmlns:a16="http://schemas.microsoft.com/office/drawing/2014/main" xmlns="" val="1385604473"/>
                    </a:ext>
                  </a:extLst>
                </a:gridCol>
                <a:gridCol w="3284202">
                  <a:extLst>
                    <a:ext uri="{9D8B030D-6E8A-4147-A177-3AD203B41FA5}">
                      <a16:colId xmlns:a16="http://schemas.microsoft.com/office/drawing/2014/main" xmlns="" val="381225943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vi-VN" sz="3300" b="1" dirty="0">
                          <a:solidFill>
                            <a:schemeClr val="accent5"/>
                          </a:solidFill>
                          <a:effectLst/>
                        </a:rPr>
                        <a:t>/</a:t>
                      </a:r>
                      <a:r>
                        <a:rPr lang="en-US" sz="3300" b="1" dirty="0" err="1">
                          <a:solidFill>
                            <a:schemeClr val="accent5"/>
                          </a:solidFill>
                        </a:rPr>
                        <a:t>ʊ</a:t>
                      </a:r>
                      <a:r>
                        <a:rPr lang="vi-VN" sz="3300" b="1" dirty="0">
                          <a:solidFill>
                            <a:schemeClr val="accent5"/>
                          </a:solidFill>
                          <a:effectLst/>
                        </a:rPr>
                        <a:t>/ </a:t>
                      </a:r>
                      <a:endParaRPr lang="vi-VN" sz="3300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300" b="1" dirty="0">
                          <a:solidFill>
                            <a:schemeClr val="accent5"/>
                          </a:solidFill>
                          <a:effectLst/>
                        </a:rPr>
                        <a:t>/</a:t>
                      </a:r>
                      <a:r>
                        <a:rPr lang="en-US" sz="3300" b="1" dirty="0">
                          <a:solidFill>
                            <a:schemeClr val="accent5"/>
                          </a:solidFill>
                        </a:rPr>
                        <a:t>u:</a:t>
                      </a:r>
                      <a:r>
                        <a:rPr lang="vi-VN" sz="3300" b="1" dirty="0">
                          <a:solidFill>
                            <a:schemeClr val="accent5"/>
                          </a:solidFill>
                          <a:effectLst/>
                        </a:rPr>
                        <a:t>/</a:t>
                      </a:r>
                      <a:endParaRPr lang="vi-VN" sz="3300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3594594"/>
                  </a:ext>
                </a:extLst>
              </a:tr>
              <a:tr h="2025929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effectLst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effectLst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314788E-588D-BC69-E47B-2DDD9373B32A}"/>
              </a:ext>
            </a:extLst>
          </p:cNvPr>
          <p:cNvSpPr/>
          <p:nvPr/>
        </p:nvSpPr>
        <p:spPr>
          <a:xfrm>
            <a:off x="833524" y="1530205"/>
            <a:ext cx="7412181" cy="695705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b="1" dirty="0">
                <a:solidFill>
                  <a:schemeClr val="accent5"/>
                </a:solidFill>
              </a:rPr>
              <a:t>cook		</a:t>
            </a:r>
            <a:r>
              <a:rPr lang="en-US" sz="2100" b="1" dirty="0" smtClean="0">
                <a:solidFill>
                  <a:schemeClr val="accent5"/>
                </a:solidFill>
              </a:rPr>
              <a:t>group</a:t>
            </a:r>
            <a:r>
              <a:rPr lang="en-US" sz="2100" b="1" dirty="0">
                <a:solidFill>
                  <a:schemeClr val="accent5"/>
                </a:solidFill>
              </a:rPr>
              <a:t>		push		June</a:t>
            </a:r>
          </a:p>
          <a:p>
            <a:r>
              <a:rPr lang="en-US" sz="2100" b="1" dirty="0">
                <a:solidFill>
                  <a:schemeClr val="accent5"/>
                </a:solidFill>
              </a:rPr>
              <a:t>school		would		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0296" y="1182908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2534803" y="2894029"/>
            <a:ext cx="1157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cook</a:t>
            </a:r>
            <a:endParaRPr lang="x-none" sz="3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2534803" y="3424943"/>
            <a:ext cx="1157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push</a:t>
            </a:r>
            <a:endParaRPr lang="x-none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2534803" y="3956293"/>
            <a:ext cx="1157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would</a:t>
            </a:r>
            <a:endParaRPr lang="x-none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2133601" y="4486772"/>
            <a:ext cx="172402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 dirty="0"/>
              <a:t>woman</a:t>
            </a:r>
            <a:endParaRPr lang="x-none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5264833" y="2880001"/>
            <a:ext cx="1157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group</a:t>
            </a:r>
            <a:endParaRPr lang="x-none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5264833" y="3410916"/>
            <a:ext cx="115706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June</a:t>
            </a:r>
            <a:endParaRPr lang="x-none" sz="3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5264833" y="3942265"/>
            <a:ext cx="115706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school</a:t>
            </a:r>
            <a:endParaRPr lang="x-none" sz="3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5264833" y="4472745"/>
            <a:ext cx="132282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000"/>
              <a:t>move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1385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9103" y="911487"/>
            <a:ext cx="8111486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/>
              <a:t>Listen and </a:t>
            </a:r>
            <a:r>
              <a:rPr lang="en-US" sz="1800" b="1" dirty="0" err="1"/>
              <a:t>practise</a:t>
            </a:r>
            <a:r>
              <a:rPr lang="en-US" sz="1800" b="1" dirty="0"/>
              <a:t> the sentences. Underline the bold words with /</a:t>
            </a:r>
            <a:r>
              <a:rPr lang="en-US" sz="1800" b="1" dirty="0" err="1"/>
              <a:t>ʊ</a:t>
            </a:r>
            <a:r>
              <a:rPr lang="en-US" sz="1800" b="1" dirty="0"/>
              <a:t>/, and circle the bold words with /u:/.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4930" y="154549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063D8389-5EB7-1373-5D60-6385BE7575E6}"/>
              </a:ext>
            </a:extLst>
          </p:cNvPr>
          <p:cNvSpPr txBox="1"/>
          <p:nvPr/>
        </p:nvSpPr>
        <p:spPr>
          <a:xfrm>
            <a:off x="400299" y="1657350"/>
            <a:ext cx="8608922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She likes reading </a:t>
            </a:r>
            <a:r>
              <a:rPr lang="en-US" sz="2400" b="1" dirty="0"/>
              <a:t>books</a:t>
            </a:r>
            <a:r>
              <a:rPr lang="en-US" sz="2400" dirty="0"/>
              <a:t> and swimming in the </a:t>
            </a:r>
            <a:r>
              <a:rPr lang="en-US" sz="2400" b="1" dirty="0"/>
              <a:t>pool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When it is </a:t>
            </a:r>
            <a:r>
              <a:rPr lang="en-US" sz="2400" b="1" dirty="0"/>
              <a:t>cool</a:t>
            </a:r>
            <a:r>
              <a:rPr lang="en-US" sz="2400" dirty="0"/>
              <a:t>, we like to play </a:t>
            </a:r>
            <a:r>
              <a:rPr lang="en-US" sz="2400" b="1" dirty="0"/>
              <a:t>football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She </a:t>
            </a:r>
            <a:r>
              <a:rPr lang="en-US" sz="2400" b="1" dirty="0"/>
              <a:t>drew</a:t>
            </a:r>
            <a:r>
              <a:rPr lang="en-US" sz="2400" dirty="0"/>
              <a:t> and made </a:t>
            </a:r>
            <a:r>
              <a:rPr lang="en-US" sz="2400" b="1" dirty="0"/>
              <a:t>puddings</a:t>
            </a:r>
            <a:r>
              <a:rPr lang="en-US" sz="2400" dirty="0"/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My mum loves pumpkin </a:t>
            </a:r>
            <a:r>
              <a:rPr lang="en-US" sz="2400" b="1" dirty="0"/>
              <a:t>soup</a:t>
            </a:r>
            <a:r>
              <a:rPr lang="en-US" sz="2400" dirty="0"/>
              <a:t> and coffee with a little </a:t>
            </a:r>
            <a:r>
              <a:rPr lang="en-US" sz="2400" b="1" dirty="0"/>
              <a:t>sugar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My brother is fond of watching the </a:t>
            </a:r>
            <a:r>
              <a:rPr lang="en-US" sz="2400" b="1" dirty="0"/>
              <a:t>cartoon</a:t>
            </a:r>
            <a:r>
              <a:rPr lang="en-US" sz="2400" dirty="0"/>
              <a:t> about a clever </a:t>
            </a:r>
            <a:r>
              <a:rPr lang="en-US" sz="2400" b="1" dirty="0"/>
              <a:t>wolf</a:t>
            </a:r>
            <a:r>
              <a:rPr lang="en-US" sz="2400" dirty="0"/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355634" y="2160687"/>
            <a:ext cx="779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900506B-661D-CDB1-C80C-987746A98D6D}"/>
              </a:ext>
            </a:extLst>
          </p:cNvPr>
          <p:cNvSpPr/>
          <p:nvPr/>
        </p:nvSpPr>
        <p:spPr>
          <a:xfrm>
            <a:off x="7086600" y="1854387"/>
            <a:ext cx="786441" cy="352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5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0A3E91D-B0B4-8E76-0AFB-4B6E6F4390B5}"/>
              </a:ext>
            </a:extLst>
          </p:cNvPr>
          <p:cNvSpPr/>
          <p:nvPr/>
        </p:nvSpPr>
        <p:spPr>
          <a:xfrm>
            <a:off x="2224904" y="2409875"/>
            <a:ext cx="740841" cy="353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5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5156994" y="2720318"/>
            <a:ext cx="1004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8354AB8-A037-AC59-EFB7-A4597C28CD41}"/>
              </a:ext>
            </a:extLst>
          </p:cNvPr>
          <p:cNvSpPr/>
          <p:nvPr/>
        </p:nvSpPr>
        <p:spPr>
          <a:xfrm>
            <a:off x="1484063" y="2958262"/>
            <a:ext cx="740841" cy="356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3745523" y="3257739"/>
            <a:ext cx="1238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E0BC23-56DA-E530-53B3-3D4C632D9BF7}"/>
              </a:ext>
            </a:extLst>
          </p:cNvPr>
          <p:cNvSpPr/>
          <p:nvPr/>
        </p:nvSpPr>
        <p:spPr>
          <a:xfrm>
            <a:off x="4133104" y="3533491"/>
            <a:ext cx="740841" cy="343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7988241" y="3808339"/>
            <a:ext cx="7117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7580EBF-4174-0F90-7B14-9907843FBFCD}"/>
              </a:ext>
            </a:extLst>
          </p:cNvPr>
          <p:cNvSpPr/>
          <p:nvPr/>
        </p:nvSpPr>
        <p:spPr>
          <a:xfrm>
            <a:off x="5486400" y="4075943"/>
            <a:ext cx="1127983" cy="3553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533400" y="4933950"/>
            <a:ext cx="589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0571" y="13061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2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3" name="Google Shape;9003;p74"/>
          <p:cNvGrpSpPr/>
          <p:nvPr/>
        </p:nvGrpSpPr>
        <p:grpSpPr>
          <a:xfrm rot="1479042" flipH="1">
            <a:off x="3428343" y="662825"/>
            <a:ext cx="2907756" cy="650208"/>
            <a:chOff x="3112236" y="487374"/>
            <a:chExt cx="2907652" cy="650185"/>
          </a:xfrm>
        </p:grpSpPr>
        <p:sp>
          <p:nvSpPr>
            <p:cNvPr id="9004" name="Google Shape;9004;p74"/>
            <p:cNvSpPr/>
            <p:nvPr/>
          </p:nvSpPr>
          <p:spPr>
            <a:xfrm>
              <a:off x="3112236" y="651310"/>
              <a:ext cx="2024893" cy="486249"/>
            </a:xfrm>
            <a:custGeom>
              <a:avLst/>
              <a:gdLst/>
              <a:ahLst/>
              <a:cxnLst/>
              <a:rect l="l" t="t" r="r" b="b"/>
              <a:pathLst>
                <a:path w="64008" h="15635" extrusionOk="0">
                  <a:moveTo>
                    <a:pt x="64008" y="6846"/>
                  </a:moveTo>
                  <a:cubicBezTo>
                    <a:pt x="55193" y="8105"/>
                    <a:pt x="45929" y="10713"/>
                    <a:pt x="37338" y="8370"/>
                  </a:cubicBezTo>
                  <a:cubicBezTo>
                    <a:pt x="34640" y="7634"/>
                    <a:pt x="30514" y="5811"/>
                    <a:pt x="30861" y="3036"/>
                  </a:cubicBezTo>
                  <a:cubicBezTo>
                    <a:pt x="31160" y="645"/>
                    <a:pt x="36015" y="-954"/>
                    <a:pt x="37719" y="750"/>
                  </a:cubicBezTo>
                  <a:cubicBezTo>
                    <a:pt x="47242" y="10273"/>
                    <a:pt x="13284" y="17442"/>
                    <a:pt x="0" y="15228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9005" name="Google Shape;9005;p74"/>
            <p:cNvGrpSpPr/>
            <p:nvPr/>
          </p:nvGrpSpPr>
          <p:grpSpPr>
            <a:xfrm>
              <a:off x="5071405" y="487374"/>
              <a:ext cx="948484" cy="444114"/>
              <a:chOff x="4530626" y="982451"/>
              <a:chExt cx="874501" cy="409472"/>
            </a:xfrm>
          </p:grpSpPr>
          <p:sp>
            <p:nvSpPr>
              <p:cNvPr id="9006" name="Google Shape;9006;p74"/>
              <p:cNvSpPr/>
              <p:nvPr/>
            </p:nvSpPr>
            <p:spPr>
              <a:xfrm>
                <a:off x="4530626" y="982451"/>
                <a:ext cx="874501" cy="409472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4852" extrusionOk="0">
                    <a:moveTo>
                      <a:pt x="10362" y="0"/>
                    </a:moveTo>
                    <a:lnTo>
                      <a:pt x="1" y="312"/>
                    </a:lnTo>
                    <a:lnTo>
                      <a:pt x="1179" y="2010"/>
                    </a:lnTo>
                    <a:lnTo>
                      <a:pt x="2877" y="4851"/>
                    </a:lnTo>
                    <a:lnTo>
                      <a:pt x="103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7" name="Google Shape;9007;p74"/>
              <p:cNvSpPr/>
              <p:nvPr/>
            </p:nvSpPr>
            <p:spPr>
              <a:xfrm>
                <a:off x="4586832" y="982451"/>
                <a:ext cx="813061" cy="356896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4229" extrusionOk="0">
                    <a:moveTo>
                      <a:pt x="9634" y="0"/>
                    </a:moveTo>
                    <a:lnTo>
                      <a:pt x="281" y="1765"/>
                    </a:lnTo>
                    <a:lnTo>
                      <a:pt x="0" y="4228"/>
                    </a:lnTo>
                    <a:lnTo>
                      <a:pt x="788" y="2572"/>
                    </a:lnTo>
                    <a:lnTo>
                      <a:pt x="96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12" name="Google Shape;9012;p74"/>
          <p:cNvGrpSpPr/>
          <p:nvPr/>
        </p:nvGrpSpPr>
        <p:grpSpPr>
          <a:xfrm flipH="1">
            <a:off x="6334888" y="842680"/>
            <a:ext cx="1799592" cy="3918218"/>
            <a:chOff x="1429350" y="1608825"/>
            <a:chExt cx="851475" cy="1853900"/>
          </a:xfrm>
        </p:grpSpPr>
        <p:sp>
          <p:nvSpPr>
            <p:cNvPr id="9013" name="Google Shape;9013;p74"/>
            <p:cNvSpPr/>
            <p:nvPr/>
          </p:nvSpPr>
          <p:spPr>
            <a:xfrm>
              <a:off x="2064400" y="2407400"/>
              <a:ext cx="85725" cy="333050"/>
            </a:xfrm>
            <a:custGeom>
              <a:avLst/>
              <a:gdLst/>
              <a:ahLst/>
              <a:cxnLst/>
              <a:rect l="l" t="t" r="r" b="b"/>
              <a:pathLst>
                <a:path w="3429" h="13322" extrusionOk="0">
                  <a:moveTo>
                    <a:pt x="0" y="0"/>
                  </a:moveTo>
                  <a:lnTo>
                    <a:pt x="2532" y="13321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74"/>
            <p:cNvSpPr/>
            <p:nvPr/>
          </p:nvSpPr>
          <p:spPr>
            <a:xfrm>
              <a:off x="1440875" y="2919500"/>
              <a:ext cx="372050" cy="543225"/>
            </a:xfrm>
            <a:custGeom>
              <a:avLst/>
              <a:gdLst/>
              <a:ahLst/>
              <a:cxnLst/>
              <a:rect l="l" t="t" r="r" b="b"/>
              <a:pathLst>
                <a:path w="14882" h="21729" extrusionOk="0">
                  <a:moveTo>
                    <a:pt x="6618" y="0"/>
                  </a:moveTo>
                  <a:lnTo>
                    <a:pt x="1" y="21729"/>
                  </a:lnTo>
                  <a:lnTo>
                    <a:pt x="13590" y="21729"/>
                  </a:lnTo>
                  <a:lnTo>
                    <a:pt x="7674" y="18109"/>
                  </a:lnTo>
                  <a:lnTo>
                    <a:pt x="14881" y="1300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74"/>
            <p:cNvSpPr/>
            <p:nvPr/>
          </p:nvSpPr>
          <p:spPr>
            <a:xfrm>
              <a:off x="1894550" y="2952000"/>
              <a:ext cx="369700" cy="510725"/>
            </a:xfrm>
            <a:custGeom>
              <a:avLst/>
              <a:gdLst/>
              <a:ahLst/>
              <a:cxnLst/>
              <a:rect l="l" t="t" r="r" b="b"/>
              <a:pathLst>
                <a:path w="14788" h="20429" extrusionOk="0">
                  <a:moveTo>
                    <a:pt x="8644" y="0"/>
                  </a:moveTo>
                  <a:lnTo>
                    <a:pt x="1" y="281"/>
                  </a:lnTo>
                  <a:lnTo>
                    <a:pt x="1198" y="20429"/>
                  </a:lnTo>
                  <a:lnTo>
                    <a:pt x="14787" y="20429"/>
                  </a:lnTo>
                  <a:lnTo>
                    <a:pt x="7553" y="16809"/>
                  </a:lnTo>
                  <a:lnTo>
                    <a:pt x="8644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74"/>
            <p:cNvSpPr/>
            <p:nvPr/>
          </p:nvSpPr>
          <p:spPr>
            <a:xfrm>
              <a:off x="1532550" y="2698325"/>
              <a:ext cx="330750" cy="263075"/>
            </a:xfrm>
            <a:custGeom>
              <a:avLst/>
              <a:gdLst/>
              <a:ahLst/>
              <a:cxnLst/>
              <a:rect l="l" t="t" r="r" b="b"/>
              <a:pathLst>
                <a:path w="13230" h="10523" extrusionOk="0">
                  <a:moveTo>
                    <a:pt x="1168" y="0"/>
                  </a:moveTo>
                  <a:lnTo>
                    <a:pt x="0" y="9907"/>
                  </a:lnTo>
                  <a:lnTo>
                    <a:pt x="12422" y="10522"/>
                  </a:lnTo>
                  <a:lnTo>
                    <a:pt x="13230" y="79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74"/>
            <p:cNvSpPr/>
            <p:nvPr/>
          </p:nvSpPr>
          <p:spPr>
            <a:xfrm>
              <a:off x="1843100" y="2645900"/>
              <a:ext cx="329775" cy="314325"/>
            </a:xfrm>
            <a:custGeom>
              <a:avLst/>
              <a:gdLst/>
              <a:ahLst/>
              <a:cxnLst/>
              <a:rect l="l" t="t" r="r" b="b"/>
              <a:pathLst>
                <a:path w="13191" h="12573" extrusionOk="0">
                  <a:moveTo>
                    <a:pt x="0" y="1"/>
                  </a:moveTo>
                  <a:lnTo>
                    <a:pt x="496" y="12572"/>
                  </a:lnTo>
                  <a:lnTo>
                    <a:pt x="13190" y="12161"/>
                  </a:lnTo>
                  <a:lnTo>
                    <a:pt x="10905" y="15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74"/>
            <p:cNvSpPr/>
            <p:nvPr/>
          </p:nvSpPr>
          <p:spPr>
            <a:xfrm>
              <a:off x="1789325" y="1981550"/>
              <a:ext cx="73975" cy="150850"/>
            </a:xfrm>
            <a:custGeom>
              <a:avLst/>
              <a:gdLst/>
              <a:ahLst/>
              <a:cxnLst/>
              <a:rect l="l" t="t" r="r" b="b"/>
              <a:pathLst>
                <a:path w="2959" h="6034" extrusionOk="0">
                  <a:moveTo>
                    <a:pt x="1" y="0"/>
                  </a:moveTo>
                  <a:lnTo>
                    <a:pt x="1" y="6034"/>
                  </a:lnTo>
                  <a:lnTo>
                    <a:pt x="2959" y="603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74"/>
            <p:cNvSpPr/>
            <p:nvPr/>
          </p:nvSpPr>
          <p:spPr>
            <a:xfrm>
              <a:off x="1789325" y="2008725"/>
              <a:ext cx="73975" cy="51700"/>
            </a:xfrm>
            <a:custGeom>
              <a:avLst/>
              <a:gdLst/>
              <a:ahLst/>
              <a:cxnLst/>
              <a:rect l="l" t="t" r="r" b="b"/>
              <a:pathLst>
                <a:path w="2959" h="2068" extrusionOk="0">
                  <a:moveTo>
                    <a:pt x="1" y="0"/>
                  </a:moveTo>
                  <a:lnTo>
                    <a:pt x="1" y="2067"/>
                  </a:lnTo>
                  <a:lnTo>
                    <a:pt x="2959" y="1666"/>
                  </a:lnTo>
                  <a:lnTo>
                    <a:pt x="2959" y="9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74"/>
            <p:cNvSpPr/>
            <p:nvPr/>
          </p:nvSpPr>
          <p:spPr>
            <a:xfrm>
              <a:off x="1618525" y="1722425"/>
              <a:ext cx="374275" cy="323525"/>
            </a:xfrm>
            <a:custGeom>
              <a:avLst/>
              <a:gdLst/>
              <a:ahLst/>
              <a:cxnLst/>
              <a:rect l="l" t="t" r="r" b="b"/>
              <a:pathLst>
                <a:path w="14971" h="12941" extrusionOk="0">
                  <a:moveTo>
                    <a:pt x="9346" y="0"/>
                  </a:moveTo>
                  <a:lnTo>
                    <a:pt x="3474" y="5806"/>
                  </a:lnTo>
                  <a:cubicBezTo>
                    <a:pt x="2946" y="5608"/>
                    <a:pt x="2515" y="5522"/>
                    <a:pt x="2167" y="5522"/>
                  </a:cubicBezTo>
                  <a:cubicBezTo>
                    <a:pt x="0" y="5522"/>
                    <a:pt x="1073" y="8867"/>
                    <a:pt x="2302" y="9473"/>
                  </a:cubicBezTo>
                  <a:cubicBezTo>
                    <a:pt x="2485" y="9564"/>
                    <a:pt x="2670" y="9599"/>
                    <a:pt x="2847" y="9599"/>
                  </a:cubicBezTo>
                  <a:cubicBezTo>
                    <a:pt x="3499" y="9599"/>
                    <a:pt x="4048" y="9118"/>
                    <a:pt x="4048" y="9118"/>
                  </a:cubicBezTo>
                  <a:cubicBezTo>
                    <a:pt x="5921" y="11939"/>
                    <a:pt x="8497" y="12941"/>
                    <a:pt x="10579" y="12941"/>
                  </a:cubicBezTo>
                  <a:cubicBezTo>
                    <a:pt x="11490" y="12941"/>
                    <a:pt x="12307" y="12749"/>
                    <a:pt x="12928" y="12433"/>
                  </a:cubicBezTo>
                  <a:cubicBezTo>
                    <a:pt x="14971" y="11397"/>
                    <a:pt x="13447" y="1637"/>
                    <a:pt x="13447" y="1637"/>
                  </a:cubicBezTo>
                  <a:lnTo>
                    <a:pt x="12277" y="859"/>
                  </a:lnTo>
                  <a:lnTo>
                    <a:pt x="9346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74"/>
            <p:cNvSpPr/>
            <p:nvPr/>
          </p:nvSpPr>
          <p:spPr>
            <a:xfrm>
              <a:off x="1663275" y="1888400"/>
              <a:ext cx="34250" cy="44450"/>
            </a:xfrm>
            <a:custGeom>
              <a:avLst/>
              <a:gdLst/>
              <a:ahLst/>
              <a:cxnLst/>
              <a:rect l="l" t="t" r="r" b="b"/>
              <a:pathLst>
                <a:path w="1370" h="1778" extrusionOk="0">
                  <a:moveTo>
                    <a:pt x="512" y="1"/>
                  </a:moveTo>
                  <a:cubicBezTo>
                    <a:pt x="479" y="1"/>
                    <a:pt x="447" y="3"/>
                    <a:pt x="413" y="9"/>
                  </a:cubicBezTo>
                  <a:cubicBezTo>
                    <a:pt x="381" y="12"/>
                    <a:pt x="349" y="26"/>
                    <a:pt x="317" y="34"/>
                  </a:cubicBezTo>
                  <a:cubicBezTo>
                    <a:pt x="285" y="48"/>
                    <a:pt x="254" y="62"/>
                    <a:pt x="227" y="81"/>
                  </a:cubicBezTo>
                  <a:cubicBezTo>
                    <a:pt x="171" y="118"/>
                    <a:pt x="126" y="169"/>
                    <a:pt x="91" y="222"/>
                  </a:cubicBezTo>
                  <a:cubicBezTo>
                    <a:pt x="28" y="333"/>
                    <a:pt x="1" y="456"/>
                    <a:pt x="8" y="574"/>
                  </a:cubicBezTo>
                  <a:cubicBezTo>
                    <a:pt x="39" y="461"/>
                    <a:pt x="90" y="354"/>
                    <a:pt x="162" y="274"/>
                  </a:cubicBezTo>
                  <a:cubicBezTo>
                    <a:pt x="234" y="195"/>
                    <a:pt x="328" y="149"/>
                    <a:pt x="430" y="146"/>
                  </a:cubicBezTo>
                  <a:cubicBezTo>
                    <a:pt x="435" y="146"/>
                    <a:pt x="441" y="146"/>
                    <a:pt x="447" y="146"/>
                  </a:cubicBezTo>
                  <a:cubicBezTo>
                    <a:pt x="491" y="146"/>
                    <a:pt x="540" y="152"/>
                    <a:pt x="580" y="161"/>
                  </a:cubicBezTo>
                  <a:cubicBezTo>
                    <a:pt x="622" y="171"/>
                    <a:pt x="661" y="195"/>
                    <a:pt x="698" y="228"/>
                  </a:cubicBezTo>
                  <a:cubicBezTo>
                    <a:pt x="771" y="293"/>
                    <a:pt x="833" y="386"/>
                    <a:pt x="885" y="483"/>
                  </a:cubicBezTo>
                  <a:cubicBezTo>
                    <a:pt x="992" y="678"/>
                    <a:pt x="1070" y="895"/>
                    <a:pt x="1148" y="1113"/>
                  </a:cubicBezTo>
                  <a:lnTo>
                    <a:pt x="1369" y="1777"/>
                  </a:lnTo>
                  <a:cubicBezTo>
                    <a:pt x="1366" y="1541"/>
                    <a:pt x="1334" y="1306"/>
                    <a:pt x="1282" y="1074"/>
                  </a:cubicBezTo>
                  <a:cubicBezTo>
                    <a:pt x="1229" y="843"/>
                    <a:pt x="1156" y="614"/>
                    <a:pt x="1041" y="397"/>
                  </a:cubicBezTo>
                  <a:cubicBezTo>
                    <a:pt x="979" y="292"/>
                    <a:pt x="911" y="184"/>
                    <a:pt x="804" y="98"/>
                  </a:cubicBezTo>
                  <a:cubicBezTo>
                    <a:pt x="752" y="56"/>
                    <a:pt x="686" y="21"/>
                    <a:pt x="611" y="8"/>
                  </a:cubicBezTo>
                  <a:cubicBezTo>
                    <a:pt x="577" y="3"/>
                    <a:pt x="544" y="1"/>
                    <a:pt x="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74"/>
            <p:cNvSpPr/>
            <p:nvPr/>
          </p:nvSpPr>
          <p:spPr>
            <a:xfrm>
              <a:off x="1671675" y="1909975"/>
              <a:ext cx="20700" cy="31775"/>
            </a:xfrm>
            <a:custGeom>
              <a:avLst/>
              <a:gdLst/>
              <a:ahLst/>
              <a:cxnLst/>
              <a:rect l="l" t="t" r="r" b="b"/>
              <a:pathLst>
                <a:path w="828" h="1271" extrusionOk="0">
                  <a:moveTo>
                    <a:pt x="577" y="1"/>
                  </a:moveTo>
                  <a:cubicBezTo>
                    <a:pt x="511" y="1"/>
                    <a:pt x="443" y="13"/>
                    <a:pt x="378" y="39"/>
                  </a:cubicBezTo>
                  <a:cubicBezTo>
                    <a:pt x="338" y="49"/>
                    <a:pt x="305" y="76"/>
                    <a:pt x="269" y="97"/>
                  </a:cubicBezTo>
                  <a:cubicBezTo>
                    <a:pt x="236" y="121"/>
                    <a:pt x="208" y="152"/>
                    <a:pt x="178" y="180"/>
                  </a:cubicBezTo>
                  <a:cubicBezTo>
                    <a:pt x="151" y="212"/>
                    <a:pt x="130" y="248"/>
                    <a:pt x="107" y="281"/>
                  </a:cubicBezTo>
                  <a:cubicBezTo>
                    <a:pt x="86" y="316"/>
                    <a:pt x="74" y="354"/>
                    <a:pt x="58" y="390"/>
                  </a:cubicBezTo>
                  <a:cubicBezTo>
                    <a:pt x="41" y="427"/>
                    <a:pt x="34" y="465"/>
                    <a:pt x="26" y="503"/>
                  </a:cubicBezTo>
                  <a:cubicBezTo>
                    <a:pt x="20" y="541"/>
                    <a:pt x="7" y="579"/>
                    <a:pt x="6" y="616"/>
                  </a:cubicBezTo>
                  <a:lnTo>
                    <a:pt x="2" y="730"/>
                  </a:lnTo>
                  <a:lnTo>
                    <a:pt x="0" y="787"/>
                  </a:lnTo>
                  <a:cubicBezTo>
                    <a:pt x="1" y="805"/>
                    <a:pt x="4" y="823"/>
                    <a:pt x="5" y="842"/>
                  </a:cubicBezTo>
                  <a:cubicBezTo>
                    <a:pt x="15" y="915"/>
                    <a:pt x="20" y="989"/>
                    <a:pt x="40" y="1061"/>
                  </a:cubicBezTo>
                  <a:cubicBezTo>
                    <a:pt x="59" y="1131"/>
                    <a:pt x="79" y="1202"/>
                    <a:pt x="106" y="1270"/>
                  </a:cubicBezTo>
                  <a:cubicBezTo>
                    <a:pt x="118" y="1197"/>
                    <a:pt x="122" y="1125"/>
                    <a:pt x="127" y="1053"/>
                  </a:cubicBezTo>
                  <a:cubicBezTo>
                    <a:pt x="127" y="1018"/>
                    <a:pt x="131" y="983"/>
                    <a:pt x="135" y="948"/>
                  </a:cubicBezTo>
                  <a:cubicBezTo>
                    <a:pt x="139" y="913"/>
                    <a:pt x="141" y="878"/>
                    <a:pt x="145" y="844"/>
                  </a:cubicBezTo>
                  <a:cubicBezTo>
                    <a:pt x="149" y="774"/>
                    <a:pt x="164" y="709"/>
                    <a:pt x="174" y="641"/>
                  </a:cubicBezTo>
                  <a:cubicBezTo>
                    <a:pt x="178" y="608"/>
                    <a:pt x="189" y="577"/>
                    <a:pt x="196" y="545"/>
                  </a:cubicBezTo>
                  <a:cubicBezTo>
                    <a:pt x="205" y="514"/>
                    <a:pt x="211" y="480"/>
                    <a:pt x="226" y="452"/>
                  </a:cubicBezTo>
                  <a:cubicBezTo>
                    <a:pt x="267" y="331"/>
                    <a:pt x="335" y="228"/>
                    <a:pt x="439" y="163"/>
                  </a:cubicBezTo>
                  <a:cubicBezTo>
                    <a:pt x="544" y="96"/>
                    <a:pt x="681" y="65"/>
                    <a:pt x="828" y="63"/>
                  </a:cubicBezTo>
                  <a:cubicBezTo>
                    <a:pt x="753" y="23"/>
                    <a:pt x="666" y="1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74"/>
            <p:cNvSpPr/>
            <p:nvPr/>
          </p:nvSpPr>
          <p:spPr>
            <a:xfrm>
              <a:off x="1812050" y="1828025"/>
              <a:ext cx="36300" cy="21600"/>
            </a:xfrm>
            <a:custGeom>
              <a:avLst/>
              <a:gdLst/>
              <a:ahLst/>
              <a:cxnLst/>
              <a:rect l="l" t="t" r="r" b="b"/>
              <a:pathLst>
                <a:path w="1452" h="864" extrusionOk="0">
                  <a:moveTo>
                    <a:pt x="507" y="0"/>
                  </a:moveTo>
                  <a:cubicBezTo>
                    <a:pt x="287" y="0"/>
                    <a:pt x="113" y="79"/>
                    <a:pt x="68" y="219"/>
                  </a:cubicBezTo>
                  <a:cubicBezTo>
                    <a:pt x="0" y="426"/>
                    <a:pt x="241" y="690"/>
                    <a:pt x="605" y="808"/>
                  </a:cubicBezTo>
                  <a:cubicBezTo>
                    <a:pt x="723" y="846"/>
                    <a:pt x="839" y="864"/>
                    <a:pt x="945" y="864"/>
                  </a:cubicBezTo>
                  <a:cubicBezTo>
                    <a:pt x="1165" y="864"/>
                    <a:pt x="1339" y="785"/>
                    <a:pt x="1384" y="646"/>
                  </a:cubicBezTo>
                  <a:cubicBezTo>
                    <a:pt x="1452" y="438"/>
                    <a:pt x="1211" y="174"/>
                    <a:pt x="847" y="57"/>
                  </a:cubicBezTo>
                  <a:cubicBezTo>
                    <a:pt x="730" y="18"/>
                    <a:pt x="613" y="0"/>
                    <a:pt x="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74"/>
            <p:cNvSpPr/>
            <p:nvPr/>
          </p:nvSpPr>
          <p:spPr>
            <a:xfrm>
              <a:off x="1791725" y="1870500"/>
              <a:ext cx="59725" cy="69575"/>
            </a:xfrm>
            <a:custGeom>
              <a:avLst/>
              <a:gdLst/>
              <a:ahLst/>
              <a:cxnLst/>
              <a:rect l="l" t="t" r="r" b="b"/>
              <a:pathLst>
                <a:path w="2389" h="2783" extrusionOk="0">
                  <a:moveTo>
                    <a:pt x="1194" y="0"/>
                  </a:moveTo>
                  <a:cubicBezTo>
                    <a:pt x="535" y="0"/>
                    <a:pt x="0" y="623"/>
                    <a:pt x="0" y="1392"/>
                  </a:cubicBezTo>
                  <a:cubicBezTo>
                    <a:pt x="0" y="2160"/>
                    <a:pt x="535" y="2783"/>
                    <a:pt x="1194" y="2783"/>
                  </a:cubicBezTo>
                  <a:cubicBezTo>
                    <a:pt x="1855" y="2783"/>
                    <a:pt x="2388" y="2160"/>
                    <a:pt x="2388" y="1392"/>
                  </a:cubicBezTo>
                  <a:cubicBezTo>
                    <a:pt x="2388" y="623"/>
                    <a:pt x="1855" y="0"/>
                    <a:pt x="1194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74"/>
            <p:cNvSpPr/>
            <p:nvPr/>
          </p:nvSpPr>
          <p:spPr>
            <a:xfrm>
              <a:off x="1790075" y="1869175"/>
              <a:ext cx="63150" cy="36125"/>
            </a:xfrm>
            <a:custGeom>
              <a:avLst/>
              <a:gdLst/>
              <a:ahLst/>
              <a:cxnLst/>
              <a:rect l="l" t="t" r="r" b="b"/>
              <a:pathLst>
                <a:path w="2526" h="1445" extrusionOk="0">
                  <a:moveTo>
                    <a:pt x="1168" y="0"/>
                  </a:moveTo>
                  <a:cubicBezTo>
                    <a:pt x="1019" y="0"/>
                    <a:pt x="869" y="34"/>
                    <a:pt x="734" y="102"/>
                  </a:cubicBezTo>
                  <a:cubicBezTo>
                    <a:pt x="570" y="181"/>
                    <a:pt x="423" y="297"/>
                    <a:pt x="312" y="441"/>
                  </a:cubicBezTo>
                  <a:cubicBezTo>
                    <a:pt x="91" y="729"/>
                    <a:pt x="1" y="1104"/>
                    <a:pt x="58" y="1445"/>
                  </a:cubicBezTo>
                  <a:lnTo>
                    <a:pt x="76" y="1445"/>
                  </a:lnTo>
                  <a:cubicBezTo>
                    <a:pt x="135" y="1109"/>
                    <a:pt x="258" y="802"/>
                    <a:pt x="461" y="559"/>
                  </a:cubicBezTo>
                  <a:cubicBezTo>
                    <a:pt x="560" y="438"/>
                    <a:pt x="676" y="329"/>
                    <a:pt x="812" y="251"/>
                  </a:cubicBezTo>
                  <a:cubicBezTo>
                    <a:pt x="948" y="174"/>
                    <a:pt x="1099" y="120"/>
                    <a:pt x="1261" y="102"/>
                  </a:cubicBezTo>
                  <a:cubicBezTo>
                    <a:pt x="1288" y="100"/>
                    <a:pt x="1315" y="98"/>
                    <a:pt x="1342" y="98"/>
                  </a:cubicBezTo>
                  <a:cubicBezTo>
                    <a:pt x="1478" y="98"/>
                    <a:pt x="1616" y="132"/>
                    <a:pt x="1736" y="202"/>
                  </a:cubicBezTo>
                  <a:cubicBezTo>
                    <a:pt x="1880" y="284"/>
                    <a:pt x="1987" y="415"/>
                    <a:pt x="2077" y="547"/>
                  </a:cubicBezTo>
                  <a:cubicBezTo>
                    <a:pt x="2169" y="677"/>
                    <a:pt x="2248" y="817"/>
                    <a:pt x="2309" y="967"/>
                  </a:cubicBezTo>
                  <a:cubicBezTo>
                    <a:pt x="2370" y="1118"/>
                    <a:pt x="2411" y="1277"/>
                    <a:pt x="2446" y="1445"/>
                  </a:cubicBezTo>
                  <a:lnTo>
                    <a:pt x="2464" y="1445"/>
                  </a:lnTo>
                  <a:cubicBezTo>
                    <a:pt x="2526" y="1105"/>
                    <a:pt x="2429" y="725"/>
                    <a:pt x="2194" y="454"/>
                  </a:cubicBezTo>
                  <a:cubicBezTo>
                    <a:pt x="2073" y="320"/>
                    <a:pt x="1918" y="226"/>
                    <a:pt x="1763" y="150"/>
                  </a:cubicBezTo>
                  <a:cubicBezTo>
                    <a:pt x="1606" y="76"/>
                    <a:pt x="1439" y="20"/>
                    <a:pt x="1261" y="5"/>
                  </a:cubicBezTo>
                  <a:cubicBezTo>
                    <a:pt x="1230" y="2"/>
                    <a:pt x="1199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74"/>
            <p:cNvSpPr/>
            <p:nvPr/>
          </p:nvSpPr>
          <p:spPr>
            <a:xfrm>
              <a:off x="1894975" y="1870500"/>
              <a:ext cx="59725" cy="69575"/>
            </a:xfrm>
            <a:custGeom>
              <a:avLst/>
              <a:gdLst/>
              <a:ahLst/>
              <a:cxnLst/>
              <a:rect l="l" t="t" r="r" b="b"/>
              <a:pathLst>
                <a:path w="2389" h="2783" extrusionOk="0">
                  <a:moveTo>
                    <a:pt x="1195" y="0"/>
                  </a:moveTo>
                  <a:cubicBezTo>
                    <a:pt x="535" y="0"/>
                    <a:pt x="1" y="623"/>
                    <a:pt x="1" y="1392"/>
                  </a:cubicBezTo>
                  <a:cubicBezTo>
                    <a:pt x="1" y="2160"/>
                    <a:pt x="535" y="2783"/>
                    <a:pt x="1195" y="2783"/>
                  </a:cubicBezTo>
                  <a:cubicBezTo>
                    <a:pt x="1854" y="2783"/>
                    <a:pt x="2389" y="2160"/>
                    <a:pt x="2389" y="1392"/>
                  </a:cubicBezTo>
                  <a:cubicBezTo>
                    <a:pt x="2389" y="623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74"/>
            <p:cNvSpPr/>
            <p:nvPr/>
          </p:nvSpPr>
          <p:spPr>
            <a:xfrm>
              <a:off x="1893325" y="1869175"/>
              <a:ext cx="63150" cy="36125"/>
            </a:xfrm>
            <a:custGeom>
              <a:avLst/>
              <a:gdLst/>
              <a:ahLst/>
              <a:cxnLst/>
              <a:rect l="l" t="t" r="r" b="b"/>
              <a:pathLst>
                <a:path w="2526" h="1445" extrusionOk="0">
                  <a:moveTo>
                    <a:pt x="1167" y="0"/>
                  </a:moveTo>
                  <a:cubicBezTo>
                    <a:pt x="1019" y="0"/>
                    <a:pt x="868" y="34"/>
                    <a:pt x="733" y="102"/>
                  </a:cubicBezTo>
                  <a:cubicBezTo>
                    <a:pt x="569" y="181"/>
                    <a:pt x="423" y="297"/>
                    <a:pt x="312" y="441"/>
                  </a:cubicBezTo>
                  <a:cubicBezTo>
                    <a:pt x="90" y="729"/>
                    <a:pt x="0" y="1104"/>
                    <a:pt x="57" y="1445"/>
                  </a:cubicBezTo>
                  <a:lnTo>
                    <a:pt x="75" y="1445"/>
                  </a:lnTo>
                  <a:cubicBezTo>
                    <a:pt x="134" y="1109"/>
                    <a:pt x="258" y="802"/>
                    <a:pt x="460" y="559"/>
                  </a:cubicBezTo>
                  <a:cubicBezTo>
                    <a:pt x="560" y="438"/>
                    <a:pt x="675" y="329"/>
                    <a:pt x="811" y="251"/>
                  </a:cubicBezTo>
                  <a:cubicBezTo>
                    <a:pt x="947" y="174"/>
                    <a:pt x="1099" y="120"/>
                    <a:pt x="1261" y="102"/>
                  </a:cubicBezTo>
                  <a:cubicBezTo>
                    <a:pt x="1287" y="100"/>
                    <a:pt x="1314" y="98"/>
                    <a:pt x="1341" y="98"/>
                  </a:cubicBezTo>
                  <a:cubicBezTo>
                    <a:pt x="1477" y="98"/>
                    <a:pt x="1615" y="132"/>
                    <a:pt x="1735" y="202"/>
                  </a:cubicBezTo>
                  <a:cubicBezTo>
                    <a:pt x="1879" y="284"/>
                    <a:pt x="1987" y="415"/>
                    <a:pt x="2077" y="547"/>
                  </a:cubicBezTo>
                  <a:cubicBezTo>
                    <a:pt x="2168" y="677"/>
                    <a:pt x="2248" y="817"/>
                    <a:pt x="2308" y="967"/>
                  </a:cubicBezTo>
                  <a:cubicBezTo>
                    <a:pt x="2369" y="1118"/>
                    <a:pt x="2410" y="1277"/>
                    <a:pt x="2445" y="1445"/>
                  </a:cubicBezTo>
                  <a:lnTo>
                    <a:pt x="2463" y="1445"/>
                  </a:lnTo>
                  <a:cubicBezTo>
                    <a:pt x="2525" y="1105"/>
                    <a:pt x="2429" y="725"/>
                    <a:pt x="2193" y="454"/>
                  </a:cubicBezTo>
                  <a:cubicBezTo>
                    <a:pt x="2072" y="320"/>
                    <a:pt x="1918" y="226"/>
                    <a:pt x="1762" y="150"/>
                  </a:cubicBezTo>
                  <a:cubicBezTo>
                    <a:pt x="1605" y="76"/>
                    <a:pt x="1438" y="20"/>
                    <a:pt x="1261" y="5"/>
                  </a:cubicBezTo>
                  <a:cubicBezTo>
                    <a:pt x="1230" y="2"/>
                    <a:pt x="1198" y="0"/>
                    <a:pt x="1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74"/>
            <p:cNvSpPr/>
            <p:nvPr/>
          </p:nvSpPr>
          <p:spPr>
            <a:xfrm>
              <a:off x="1896450" y="1821975"/>
              <a:ext cx="34625" cy="19775"/>
            </a:xfrm>
            <a:custGeom>
              <a:avLst/>
              <a:gdLst/>
              <a:ahLst/>
              <a:cxnLst/>
              <a:rect l="l" t="t" r="r" b="b"/>
              <a:pathLst>
                <a:path w="1385" h="791" extrusionOk="0">
                  <a:moveTo>
                    <a:pt x="692" y="1"/>
                  </a:moveTo>
                  <a:cubicBezTo>
                    <a:pt x="310" y="1"/>
                    <a:pt x="1" y="177"/>
                    <a:pt x="1" y="395"/>
                  </a:cubicBezTo>
                  <a:cubicBezTo>
                    <a:pt x="1" y="613"/>
                    <a:pt x="310" y="791"/>
                    <a:pt x="692" y="791"/>
                  </a:cubicBezTo>
                  <a:cubicBezTo>
                    <a:pt x="1075" y="791"/>
                    <a:pt x="1385" y="613"/>
                    <a:pt x="1385" y="395"/>
                  </a:cubicBezTo>
                  <a:cubicBezTo>
                    <a:pt x="1385" y="177"/>
                    <a:pt x="1075" y="1"/>
                    <a:pt x="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74"/>
            <p:cNvSpPr/>
            <p:nvPr/>
          </p:nvSpPr>
          <p:spPr>
            <a:xfrm>
              <a:off x="1879625" y="1915950"/>
              <a:ext cx="33050" cy="43325"/>
            </a:xfrm>
            <a:custGeom>
              <a:avLst/>
              <a:gdLst/>
              <a:ahLst/>
              <a:cxnLst/>
              <a:rect l="l" t="t" r="r" b="b"/>
              <a:pathLst>
                <a:path w="1322" h="1733" extrusionOk="0">
                  <a:moveTo>
                    <a:pt x="204" y="0"/>
                  </a:moveTo>
                  <a:cubicBezTo>
                    <a:pt x="131" y="142"/>
                    <a:pt x="75" y="291"/>
                    <a:pt x="36" y="449"/>
                  </a:cubicBezTo>
                  <a:cubicBezTo>
                    <a:pt x="18" y="528"/>
                    <a:pt x="2" y="608"/>
                    <a:pt x="1" y="694"/>
                  </a:cubicBezTo>
                  <a:cubicBezTo>
                    <a:pt x="1" y="737"/>
                    <a:pt x="3" y="781"/>
                    <a:pt x="12" y="827"/>
                  </a:cubicBezTo>
                  <a:cubicBezTo>
                    <a:pt x="23" y="873"/>
                    <a:pt x="41" y="922"/>
                    <a:pt x="80" y="966"/>
                  </a:cubicBezTo>
                  <a:cubicBezTo>
                    <a:pt x="117" y="1010"/>
                    <a:pt x="176" y="1038"/>
                    <a:pt x="229" y="1044"/>
                  </a:cubicBezTo>
                  <a:cubicBezTo>
                    <a:pt x="254" y="1047"/>
                    <a:pt x="275" y="1047"/>
                    <a:pt x="293" y="1047"/>
                  </a:cubicBezTo>
                  <a:cubicBezTo>
                    <a:pt x="318" y="1047"/>
                    <a:pt x="340" y="1046"/>
                    <a:pt x="363" y="1046"/>
                  </a:cubicBezTo>
                  <a:cubicBezTo>
                    <a:pt x="445" y="1040"/>
                    <a:pt x="526" y="1031"/>
                    <a:pt x="606" y="1019"/>
                  </a:cubicBezTo>
                  <a:cubicBezTo>
                    <a:pt x="679" y="1008"/>
                    <a:pt x="750" y="993"/>
                    <a:pt x="821" y="975"/>
                  </a:cubicBezTo>
                  <a:lnTo>
                    <a:pt x="821" y="975"/>
                  </a:lnTo>
                  <a:cubicBezTo>
                    <a:pt x="757" y="1061"/>
                    <a:pt x="694" y="1148"/>
                    <a:pt x="632" y="1236"/>
                  </a:cubicBezTo>
                  <a:cubicBezTo>
                    <a:pt x="520" y="1398"/>
                    <a:pt x="409" y="1561"/>
                    <a:pt x="308" y="1732"/>
                  </a:cubicBezTo>
                  <a:cubicBezTo>
                    <a:pt x="455" y="1597"/>
                    <a:pt x="591" y="1454"/>
                    <a:pt x="725" y="1311"/>
                  </a:cubicBezTo>
                  <a:cubicBezTo>
                    <a:pt x="859" y="1165"/>
                    <a:pt x="987" y="1017"/>
                    <a:pt x="1115" y="867"/>
                  </a:cubicBezTo>
                  <a:lnTo>
                    <a:pt x="1322" y="625"/>
                  </a:lnTo>
                  <a:lnTo>
                    <a:pt x="1322" y="625"/>
                  </a:lnTo>
                  <a:lnTo>
                    <a:pt x="1017" y="735"/>
                  </a:lnTo>
                  <a:cubicBezTo>
                    <a:pt x="879" y="784"/>
                    <a:pt x="726" y="818"/>
                    <a:pt x="577" y="846"/>
                  </a:cubicBezTo>
                  <a:cubicBezTo>
                    <a:pt x="502" y="859"/>
                    <a:pt x="427" y="868"/>
                    <a:pt x="351" y="876"/>
                  </a:cubicBezTo>
                  <a:cubicBezTo>
                    <a:pt x="318" y="879"/>
                    <a:pt x="279" y="883"/>
                    <a:pt x="255" y="883"/>
                  </a:cubicBezTo>
                  <a:cubicBezTo>
                    <a:pt x="253" y="883"/>
                    <a:pt x="251" y="883"/>
                    <a:pt x="249" y="883"/>
                  </a:cubicBezTo>
                  <a:cubicBezTo>
                    <a:pt x="224" y="881"/>
                    <a:pt x="208" y="874"/>
                    <a:pt x="192" y="860"/>
                  </a:cubicBezTo>
                  <a:cubicBezTo>
                    <a:pt x="161" y="830"/>
                    <a:pt x="138" y="760"/>
                    <a:pt x="134" y="690"/>
                  </a:cubicBezTo>
                  <a:cubicBezTo>
                    <a:pt x="128" y="618"/>
                    <a:pt x="130" y="541"/>
                    <a:pt x="136" y="465"/>
                  </a:cubicBezTo>
                  <a:cubicBezTo>
                    <a:pt x="149" y="312"/>
                    <a:pt x="175" y="156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74"/>
            <p:cNvSpPr/>
            <p:nvPr/>
          </p:nvSpPr>
          <p:spPr>
            <a:xfrm>
              <a:off x="1823900" y="1962925"/>
              <a:ext cx="42150" cy="15900"/>
            </a:xfrm>
            <a:custGeom>
              <a:avLst/>
              <a:gdLst/>
              <a:ahLst/>
              <a:cxnLst/>
              <a:rect l="l" t="t" r="r" b="b"/>
              <a:pathLst>
                <a:path w="1686" h="636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72"/>
                    <a:pt x="83" y="141"/>
                    <a:pt x="132" y="208"/>
                  </a:cubicBezTo>
                  <a:cubicBezTo>
                    <a:pt x="188" y="267"/>
                    <a:pt x="237" y="335"/>
                    <a:pt x="305" y="385"/>
                  </a:cubicBezTo>
                  <a:cubicBezTo>
                    <a:pt x="432" y="495"/>
                    <a:pt x="590" y="571"/>
                    <a:pt x="757" y="611"/>
                  </a:cubicBezTo>
                  <a:cubicBezTo>
                    <a:pt x="827" y="628"/>
                    <a:pt x="898" y="636"/>
                    <a:pt x="969" y="636"/>
                  </a:cubicBezTo>
                  <a:cubicBezTo>
                    <a:pt x="1070" y="636"/>
                    <a:pt x="1169" y="620"/>
                    <a:pt x="1263" y="593"/>
                  </a:cubicBezTo>
                  <a:cubicBezTo>
                    <a:pt x="1424" y="546"/>
                    <a:pt x="1574" y="461"/>
                    <a:pt x="1686" y="341"/>
                  </a:cubicBezTo>
                  <a:lnTo>
                    <a:pt x="1686" y="341"/>
                  </a:lnTo>
                  <a:cubicBezTo>
                    <a:pt x="1533" y="398"/>
                    <a:pt x="1384" y="439"/>
                    <a:pt x="1234" y="458"/>
                  </a:cubicBezTo>
                  <a:cubicBezTo>
                    <a:pt x="1178" y="464"/>
                    <a:pt x="1122" y="468"/>
                    <a:pt x="1066" y="468"/>
                  </a:cubicBezTo>
                  <a:cubicBezTo>
                    <a:pt x="974" y="468"/>
                    <a:pt x="884" y="458"/>
                    <a:pt x="795" y="437"/>
                  </a:cubicBezTo>
                  <a:cubicBezTo>
                    <a:pt x="759" y="434"/>
                    <a:pt x="725" y="417"/>
                    <a:pt x="690" y="408"/>
                  </a:cubicBezTo>
                  <a:lnTo>
                    <a:pt x="637" y="392"/>
                  </a:lnTo>
                  <a:lnTo>
                    <a:pt x="586" y="370"/>
                  </a:lnTo>
                  <a:cubicBezTo>
                    <a:pt x="552" y="356"/>
                    <a:pt x="517" y="343"/>
                    <a:pt x="484" y="327"/>
                  </a:cubicBezTo>
                  <a:cubicBezTo>
                    <a:pt x="452" y="307"/>
                    <a:pt x="419" y="288"/>
                    <a:pt x="386" y="271"/>
                  </a:cubicBezTo>
                  <a:cubicBezTo>
                    <a:pt x="351" y="255"/>
                    <a:pt x="321" y="231"/>
                    <a:pt x="289" y="209"/>
                  </a:cubicBezTo>
                  <a:lnTo>
                    <a:pt x="192" y="145"/>
                  </a:lnTo>
                  <a:cubicBezTo>
                    <a:pt x="129" y="98"/>
                    <a:pt x="69" y="4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74"/>
            <p:cNvSpPr/>
            <p:nvPr/>
          </p:nvSpPr>
          <p:spPr>
            <a:xfrm>
              <a:off x="1773375" y="1947775"/>
              <a:ext cx="41825" cy="41850"/>
            </a:xfrm>
            <a:custGeom>
              <a:avLst/>
              <a:gdLst/>
              <a:ahLst/>
              <a:cxnLst/>
              <a:rect l="l" t="t" r="r" b="b"/>
              <a:pathLst>
                <a:path w="1673" h="1674" extrusionOk="0">
                  <a:moveTo>
                    <a:pt x="836" y="0"/>
                  </a:moveTo>
                  <a:cubicBezTo>
                    <a:pt x="374" y="0"/>
                    <a:pt x="0" y="374"/>
                    <a:pt x="0" y="836"/>
                  </a:cubicBezTo>
                  <a:cubicBezTo>
                    <a:pt x="0" y="1298"/>
                    <a:pt x="374" y="1673"/>
                    <a:pt x="836" y="1673"/>
                  </a:cubicBezTo>
                  <a:cubicBezTo>
                    <a:pt x="1298" y="1673"/>
                    <a:pt x="1673" y="1298"/>
                    <a:pt x="1673" y="836"/>
                  </a:cubicBezTo>
                  <a:cubicBezTo>
                    <a:pt x="1673" y="374"/>
                    <a:pt x="1298" y="0"/>
                    <a:pt x="836" y="0"/>
                  </a:cubicBezTo>
                  <a:close/>
                </a:path>
              </a:pathLst>
            </a:custGeom>
            <a:solidFill>
              <a:srgbClr val="E0404F">
                <a:alpha val="37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74"/>
            <p:cNvSpPr/>
            <p:nvPr/>
          </p:nvSpPr>
          <p:spPr>
            <a:xfrm>
              <a:off x="1920525" y="1947775"/>
              <a:ext cx="41825" cy="41850"/>
            </a:xfrm>
            <a:custGeom>
              <a:avLst/>
              <a:gdLst/>
              <a:ahLst/>
              <a:cxnLst/>
              <a:rect l="l" t="t" r="r" b="b"/>
              <a:pathLst>
                <a:path w="1673" h="1674" extrusionOk="0">
                  <a:moveTo>
                    <a:pt x="837" y="0"/>
                  </a:moveTo>
                  <a:cubicBezTo>
                    <a:pt x="375" y="0"/>
                    <a:pt x="0" y="374"/>
                    <a:pt x="0" y="836"/>
                  </a:cubicBezTo>
                  <a:cubicBezTo>
                    <a:pt x="0" y="1298"/>
                    <a:pt x="375" y="1673"/>
                    <a:pt x="837" y="1673"/>
                  </a:cubicBezTo>
                  <a:cubicBezTo>
                    <a:pt x="1299" y="1673"/>
                    <a:pt x="1673" y="1298"/>
                    <a:pt x="1673" y="836"/>
                  </a:cubicBezTo>
                  <a:cubicBezTo>
                    <a:pt x="1673" y="374"/>
                    <a:pt x="1299" y="0"/>
                    <a:pt x="837" y="0"/>
                  </a:cubicBezTo>
                  <a:close/>
                </a:path>
              </a:pathLst>
            </a:custGeom>
            <a:solidFill>
              <a:srgbClr val="E0404F">
                <a:alpha val="37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74"/>
            <p:cNvSpPr/>
            <p:nvPr/>
          </p:nvSpPr>
          <p:spPr>
            <a:xfrm>
              <a:off x="1573225" y="1636850"/>
              <a:ext cx="476725" cy="324150"/>
            </a:xfrm>
            <a:custGeom>
              <a:avLst/>
              <a:gdLst/>
              <a:ahLst/>
              <a:cxnLst/>
              <a:rect l="l" t="t" r="r" b="b"/>
              <a:pathLst>
                <a:path w="19069" h="12966" extrusionOk="0">
                  <a:moveTo>
                    <a:pt x="8622" y="0"/>
                  </a:moveTo>
                  <a:cubicBezTo>
                    <a:pt x="7812" y="0"/>
                    <a:pt x="7045" y="140"/>
                    <a:pt x="6376" y="483"/>
                  </a:cubicBezTo>
                  <a:cubicBezTo>
                    <a:pt x="4141" y="1627"/>
                    <a:pt x="3379" y="4188"/>
                    <a:pt x="3379" y="4188"/>
                  </a:cubicBezTo>
                  <a:cubicBezTo>
                    <a:pt x="3379" y="4188"/>
                    <a:pt x="3226" y="4160"/>
                    <a:pt x="2989" y="4160"/>
                  </a:cubicBezTo>
                  <a:cubicBezTo>
                    <a:pt x="2246" y="4160"/>
                    <a:pt x="670" y="4442"/>
                    <a:pt x="381" y="6778"/>
                  </a:cubicBezTo>
                  <a:cubicBezTo>
                    <a:pt x="0" y="9855"/>
                    <a:pt x="2504" y="12615"/>
                    <a:pt x="4289" y="12966"/>
                  </a:cubicBezTo>
                  <a:cubicBezTo>
                    <a:pt x="4231" y="12948"/>
                    <a:pt x="4173" y="12925"/>
                    <a:pt x="4114" y="12896"/>
                  </a:cubicBezTo>
                  <a:cubicBezTo>
                    <a:pt x="2886" y="12290"/>
                    <a:pt x="1812" y="8946"/>
                    <a:pt x="3978" y="8946"/>
                  </a:cubicBezTo>
                  <a:cubicBezTo>
                    <a:pt x="4326" y="8946"/>
                    <a:pt x="4758" y="9032"/>
                    <a:pt x="5286" y="9230"/>
                  </a:cubicBezTo>
                  <a:cubicBezTo>
                    <a:pt x="5286" y="9230"/>
                    <a:pt x="9124" y="9202"/>
                    <a:pt x="11129" y="4896"/>
                  </a:cubicBezTo>
                  <a:lnTo>
                    <a:pt x="11129" y="4896"/>
                  </a:lnTo>
                  <a:cubicBezTo>
                    <a:pt x="11129" y="4897"/>
                    <a:pt x="10976" y="7218"/>
                    <a:pt x="12217" y="7218"/>
                  </a:cubicBezTo>
                  <a:cubicBezTo>
                    <a:pt x="12251" y="7218"/>
                    <a:pt x="12287" y="7216"/>
                    <a:pt x="12323" y="7213"/>
                  </a:cubicBezTo>
                  <a:cubicBezTo>
                    <a:pt x="13678" y="7077"/>
                    <a:pt x="14373" y="5441"/>
                    <a:pt x="14373" y="5441"/>
                  </a:cubicBezTo>
                  <a:cubicBezTo>
                    <a:pt x="14373" y="5441"/>
                    <a:pt x="14832" y="5751"/>
                    <a:pt x="15394" y="6030"/>
                  </a:cubicBezTo>
                  <a:cubicBezTo>
                    <a:pt x="15862" y="6264"/>
                    <a:pt x="16402" y="6477"/>
                    <a:pt x="16811" y="6477"/>
                  </a:cubicBezTo>
                  <a:cubicBezTo>
                    <a:pt x="17033" y="6477"/>
                    <a:pt x="17217" y="6415"/>
                    <a:pt x="17330" y="6259"/>
                  </a:cubicBezTo>
                  <a:cubicBezTo>
                    <a:pt x="17901" y="5469"/>
                    <a:pt x="16294" y="3834"/>
                    <a:pt x="16294" y="3834"/>
                  </a:cubicBezTo>
                  <a:lnTo>
                    <a:pt x="16294" y="3834"/>
                  </a:lnTo>
                  <a:cubicBezTo>
                    <a:pt x="16294" y="3834"/>
                    <a:pt x="16303" y="3834"/>
                    <a:pt x="16322" y="3834"/>
                  </a:cubicBezTo>
                  <a:cubicBezTo>
                    <a:pt x="16613" y="3834"/>
                    <a:pt x="19068" y="3787"/>
                    <a:pt x="18991" y="2172"/>
                  </a:cubicBezTo>
                  <a:cubicBezTo>
                    <a:pt x="18965" y="1623"/>
                    <a:pt x="18721" y="1462"/>
                    <a:pt x="18324" y="1462"/>
                  </a:cubicBezTo>
                  <a:cubicBezTo>
                    <a:pt x="17752" y="1462"/>
                    <a:pt x="16861" y="1796"/>
                    <a:pt x="15845" y="1796"/>
                  </a:cubicBezTo>
                  <a:cubicBezTo>
                    <a:pt x="15356" y="1796"/>
                    <a:pt x="14839" y="1719"/>
                    <a:pt x="14314" y="1491"/>
                  </a:cubicBezTo>
                  <a:cubicBezTo>
                    <a:pt x="12647" y="766"/>
                    <a:pt x="10516" y="0"/>
                    <a:pt x="8622" y="0"/>
                  </a:cubicBezTo>
                  <a:close/>
                </a:path>
              </a:pathLst>
            </a:custGeom>
            <a:solidFill>
              <a:srgbClr val="E94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74"/>
            <p:cNvSpPr/>
            <p:nvPr/>
          </p:nvSpPr>
          <p:spPr>
            <a:xfrm>
              <a:off x="1540075" y="1632700"/>
              <a:ext cx="408300" cy="181525"/>
            </a:xfrm>
            <a:custGeom>
              <a:avLst/>
              <a:gdLst/>
              <a:ahLst/>
              <a:cxnLst/>
              <a:rect l="l" t="t" r="r" b="b"/>
              <a:pathLst>
                <a:path w="16332" h="7261" extrusionOk="0">
                  <a:moveTo>
                    <a:pt x="8614" y="1"/>
                  </a:moveTo>
                  <a:cubicBezTo>
                    <a:pt x="6873" y="1"/>
                    <a:pt x="5190" y="198"/>
                    <a:pt x="4027" y="685"/>
                  </a:cubicBezTo>
                  <a:cubicBezTo>
                    <a:pt x="531" y="2147"/>
                    <a:pt x="0" y="5279"/>
                    <a:pt x="1129" y="6826"/>
                  </a:cubicBezTo>
                  <a:cubicBezTo>
                    <a:pt x="1350" y="7129"/>
                    <a:pt x="1831" y="7261"/>
                    <a:pt x="2491" y="7261"/>
                  </a:cubicBezTo>
                  <a:cubicBezTo>
                    <a:pt x="6353" y="7261"/>
                    <a:pt x="16332" y="2757"/>
                    <a:pt x="16049" y="1657"/>
                  </a:cubicBezTo>
                  <a:cubicBezTo>
                    <a:pt x="15828" y="796"/>
                    <a:pt x="12105" y="1"/>
                    <a:pt x="8614" y="1"/>
                  </a:cubicBezTo>
                  <a:close/>
                </a:path>
              </a:pathLst>
            </a:custGeom>
            <a:solidFill>
              <a:srgbClr val="C0C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74"/>
            <p:cNvSpPr/>
            <p:nvPr/>
          </p:nvSpPr>
          <p:spPr>
            <a:xfrm>
              <a:off x="1432550" y="2059275"/>
              <a:ext cx="781075" cy="348150"/>
            </a:xfrm>
            <a:custGeom>
              <a:avLst/>
              <a:gdLst/>
              <a:ahLst/>
              <a:cxnLst/>
              <a:rect l="l" t="t" r="r" b="b"/>
              <a:pathLst>
                <a:path w="31243" h="13926" extrusionOk="0">
                  <a:moveTo>
                    <a:pt x="18361" y="0"/>
                  </a:moveTo>
                  <a:cubicBezTo>
                    <a:pt x="17665" y="0"/>
                    <a:pt x="17230" y="45"/>
                    <a:pt x="17230" y="45"/>
                  </a:cubicBezTo>
                  <a:lnTo>
                    <a:pt x="16022" y="2057"/>
                  </a:lnTo>
                  <a:lnTo>
                    <a:pt x="14271" y="45"/>
                  </a:lnTo>
                  <a:cubicBezTo>
                    <a:pt x="14271" y="45"/>
                    <a:pt x="7494" y="321"/>
                    <a:pt x="5503" y="2648"/>
                  </a:cubicBezTo>
                  <a:cubicBezTo>
                    <a:pt x="3514" y="4977"/>
                    <a:pt x="1" y="13925"/>
                    <a:pt x="1" y="13925"/>
                  </a:cubicBezTo>
                  <a:lnTo>
                    <a:pt x="31242" y="13925"/>
                  </a:lnTo>
                  <a:cubicBezTo>
                    <a:pt x="31242" y="13925"/>
                    <a:pt x="28475" y="4532"/>
                    <a:pt x="25740" y="2226"/>
                  </a:cubicBezTo>
                  <a:cubicBezTo>
                    <a:pt x="23431" y="280"/>
                    <a:pt x="20090" y="0"/>
                    <a:pt x="18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74"/>
            <p:cNvSpPr/>
            <p:nvPr/>
          </p:nvSpPr>
          <p:spPr>
            <a:xfrm>
              <a:off x="1544650" y="2042325"/>
              <a:ext cx="591725" cy="675850"/>
            </a:xfrm>
            <a:custGeom>
              <a:avLst/>
              <a:gdLst/>
              <a:ahLst/>
              <a:cxnLst/>
              <a:rect l="l" t="t" r="r" b="b"/>
              <a:pathLst>
                <a:path w="23669" h="27034" extrusionOk="0">
                  <a:moveTo>
                    <a:pt x="6269" y="1"/>
                  </a:moveTo>
                  <a:lnTo>
                    <a:pt x="3290" y="823"/>
                  </a:lnTo>
                  <a:lnTo>
                    <a:pt x="4681" y="6611"/>
                  </a:lnTo>
                  <a:lnTo>
                    <a:pt x="4068" y="14603"/>
                  </a:lnTo>
                  <a:lnTo>
                    <a:pt x="382" y="16492"/>
                  </a:lnTo>
                  <a:lnTo>
                    <a:pt x="1" y="27034"/>
                  </a:lnTo>
                  <a:lnTo>
                    <a:pt x="23668" y="27034"/>
                  </a:lnTo>
                  <a:lnTo>
                    <a:pt x="18906" y="6460"/>
                  </a:lnTo>
                  <a:lnTo>
                    <a:pt x="18906" y="287"/>
                  </a:lnTo>
                  <a:lnTo>
                    <a:pt x="16350" y="287"/>
                  </a:lnTo>
                  <a:lnTo>
                    <a:pt x="16764" y="6460"/>
                  </a:lnTo>
                  <a:lnTo>
                    <a:pt x="7031" y="64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74"/>
            <p:cNvSpPr/>
            <p:nvPr/>
          </p:nvSpPr>
          <p:spPr>
            <a:xfrm>
              <a:off x="1705350" y="1759250"/>
              <a:ext cx="146125" cy="112275"/>
            </a:xfrm>
            <a:custGeom>
              <a:avLst/>
              <a:gdLst/>
              <a:ahLst/>
              <a:cxnLst/>
              <a:rect l="l" t="t" r="r" b="b"/>
              <a:pathLst>
                <a:path w="5845" h="4491" extrusionOk="0">
                  <a:moveTo>
                    <a:pt x="5844" y="0"/>
                  </a:moveTo>
                  <a:cubicBezTo>
                    <a:pt x="5626" y="641"/>
                    <a:pt x="5365" y="1265"/>
                    <a:pt x="5025" y="1843"/>
                  </a:cubicBezTo>
                  <a:lnTo>
                    <a:pt x="4895" y="2058"/>
                  </a:lnTo>
                  <a:cubicBezTo>
                    <a:pt x="4853" y="2130"/>
                    <a:pt x="4803" y="2196"/>
                    <a:pt x="4756" y="2266"/>
                  </a:cubicBezTo>
                  <a:cubicBezTo>
                    <a:pt x="4667" y="2407"/>
                    <a:pt x="4560" y="2536"/>
                    <a:pt x="4458" y="2668"/>
                  </a:cubicBezTo>
                  <a:cubicBezTo>
                    <a:pt x="4244" y="2922"/>
                    <a:pt x="4016" y="3165"/>
                    <a:pt x="3758" y="3375"/>
                  </a:cubicBezTo>
                  <a:cubicBezTo>
                    <a:pt x="3248" y="3796"/>
                    <a:pt x="2643" y="4104"/>
                    <a:pt x="1996" y="4264"/>
                  </a:cubicBezTo>
                  <a:cubicBezTo>
                    <a:pt x="1674" y="4342"/>
                    <a:pt x="1341" y="4390"/>
                    <a:pt x="1006" y="4402"/>
                  </a:cubicBezTo>
                  <a:cubicBezTo>
                    <a:pt x="940" y="4404"/>
                    <a:pt x="874" y="4406"/>
                    <a:pt x="807" y="4406"/>
                  </a:cubicBezTo>
                  <a:cubicBezTo>
                    <a:pt x="538" y="4406"/>
                    <a:pt x="268" y="4383"/>
                    <a:pt x="1" y="4333"/>
                  </a:cubicBezTo>
                  <a:lnTo>
                    <a:pt x="1" y="4333"/>
                  </a:lnTo>
                  <a:cubicBezTo>
                    <a:pt x="366" y="4439"/>
                    <a:pt x="748" y="4490"/>
                    <a:pt x="1132" y="4490"/>
                  </a:cubicBezTo>
                  <a:cubicBezTo>
                    <a:pt x="1432" y="4490"/>
                    <a:pt x="1733" y="4459"/>
                    <a:pt x="2028" y="4398"/>
                  </a:cubicBezTo>
                  <a:cubicBezTo>
                    <a:pt x="2364" y="4330"/>
                    <a:pt x="2692" y="4217"/>
                    <a:pt x="3003" y="4068"/>
                  </a:cubicBezTo>
                  <a:cubicBezTo>
                    <a:pt x="3313" y="3918"/>
                    <a:pt x="3604" y="3728"/>
                    <a:pt x="3872" y="3512"/>
                  </a:cubicBezTo>
                  <a:cubicBezTo>
                    <a:pt x="4138" y="3292"/>
                    <a:pt x="4374" y="3039"/>
                    <a:pt x="4590" y="2773"/>
                  </a:cubicBezTo>
                  <a:cubicBezTo>
                    <a:pt x="4692" y="2634"/>
                    <a:pt x="4798" y="2499"/>
                    <a:pt x="4887" y="2353"/>
                  </a:cubicBezTo>
                  <a:cubicBezTo>
                    <a:pt x="4932" y="2280"/>
                    <a:pt x="4982" y="2211"/>
                    <a:pt x="5023" y="2136"/>
                  </a:cubicBezTo>
                  <a:lnTo>
                    <a:pt x="5147" y="1911"/>
                  </a:lnTo>
                  <a:cubicBezTo>
                    <a:pt x="5189" y="1837"/>
                    <a:pt x="5227" y="1760"/>
                    <a:pt x="5263" y="1682"/>
                  </a:cubicBezTo>
                  <a:lnTo>
                    <a:pt x="5371" y="1451"/>
                  </a:lnTo>
                  <a:cubicBezTo>
                    <a:pt x="5438" y="1295"/>
                    <a:pt x="5499" y="1135"/>
                    <a:pt x="5561" y="977"/>
                  </a:cubicBezTo>
                  <a:lnTo>
                    <a:pt x="5717" y="492"/>
                  </a:lnTo>
                  <a:cubicBezTo>
                    <a:pt x="5761" y="328"/>
                    <a:pt x="5804" y="164"/>
                    <a:pt x="5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74"/>
            <p:cNvSpPr/>
            <p:nvPr/>
          </p:nvSpPr>
          <p:spPr>
            <a:xfrm>
              <a:off x="1937275" y="1672125"/>
              <a:ext cx="120000" cy="102725"/>
            </a:xfrm>
            <a:custGeom>
              <a:avLst/>
              <a:gdLst/>
              <a:ahLst/>
              <a:cxnLst/>
              <a:rect l="l" t="t" r="r" b="b"/>
              <a:pathLst>
                <a:path w="4800" h="4109" extrusionOk="0">
                  <a:moveTo>
                    <a:pt x="229" y="962"/>
                  </a:moveTo>
                  <a:lnTo>
                    <a:pt x="232" y="963"/>
                  </a:lnTo>
                  <a:lnTo>
                    <a:pt x="232" y="963"/>
                  </a:lnTo>
                  <a:cubicBezTo>
                    <a:pt x="230" y="963"/>
                    <a:pt x="228" y="963"/>
                    <a:pt x="226" y="962"/>
                  </a:cubicBezTo>
                  <a:close/>
                  <a:moveTo>
                    <a:pt x="4742" y="1"/>
                  </a:moveTo>
                  <a:lnTo>
                    <a:pt x="4742" y="1"/>
                  </a:lnTo>
                  <a:cubicBezTo>
                    <a:pt x="4797" y="242"/>
                    <a:pt x="4794" y="507"/>
                    <a:pt x="4668" y="714"/>
                  </a:cubicBezTo>
                  <a:lnTo>
                    <a:pt x="4646" y="754"/>
                  </a:lnTo>
                  <a:lnTo>
                    <a:pt x="4617" y="788"/>
                  </a:lnTo>
                  <a:cubicBezTo>
                    <a:pt x="4597" y="811"/>
                    <a:pt x="4579" y="835"/>
                    <a:pt x="4558" y="855"/>
                  </a:cubicBezTo>
                  <a:cubicBezTo>
                    <a:pt x="4511" y="893"/>
                    <a:pt x="4470" y="937"/>
                    <a:pt x="4416" y="965"/>
                  </a:cubicBezTo>
                  <a:lnTo>
                    <a:pt x="4339" y="1012"/>
                  </a:lnTo>
                  <a:lnTo>
                    <a:pt x="4256" y="1050"/>
                  </a:lnTo>
                  <a:cubicBezTo>
                    <a:pt x="4203" y="1077"/>
                    <a:pt x="4143" y="1091"/>
                    <a:pt x="4086" y="1111"/>
                  </a:cubicBezTo>
                  <a:cubicBezTo>
                    <a:pt x="3853" y="1181"/>
                    <a:pt x="3608" y="1209"/>
                    <a:pt x="3363" y="1219"/>
                  </a:cubicBezTo>
                  <a:cubicBezTo>
                    <a:pt x="3295" y="1221"/>
                    <a:pt x="3227" y="1222"/>
                    <a:pt x="3159" y="1222"/>
                  </a:cubicBezTo>
                  <a:cubicBezTo>
                    <a:pt x="2981" y="1222"/>
                    <a:pt x="2803" y="1215"/>
                    <a:pt x="2626" y="1201"/>
                  </a:cubicBezTo>
                  <a:cubicBezTo>
                    <a:pt x="2134" y="1162"/>
                    <a:pt x="1645" y="1089"/>
                    <a:pt x="1160" y="992"/>
                  </a:cubicBezTo>
                  <a:cubicBezTo>
                    <a:pt x="917" y="944"/>
                    <a:pt x="675" y="892"/>
                    <a:pt x="435" y="834"/>
                  </a:cubicBezTo>
                  <a:lnTo>
                    <a:pt x="345" y="812"/>
                  </a:lnTo>
                  <a:lnTo>
                    <a:pt x="300" y="800"/>
                  </a:lnTo>
                  <a:lnTo>
                    <a:pt x="278" y="794"/>
                  </a:lnTo>
                  <a:lnTo>
                    <a:pt x="272" y="793"/>
                  </a:lnTo>
                  <a:lnTo>
                    <a:pt x="269" y="792"/>
                  </a:lnTo>
                  <a:cubicBezTo>
                    <a:pt x="263" y="791"/>
                    <a:pt x="254" y="789"/>
                    <a:pt x="244" y="789"/>
                  </a:cubicBezTo>
                  <a:cubicBezTo>
                    <a:pt x="243" y="789"/>
                    <a:pt x="243" y="789"/>
                    <a:pt x="242" y="789"/>
                  </a:cubicBezTo>
                  <a:cubicBezTo>
                    <a:pt x="203" y="789"/>
                    <a:pt x="164" y="820"/>
                    <a:pt x="154" y="852"/>
                  </a:cubicBezTo>
                  <a:cubicBezTo>
                    <a:pt x="140" y="884"/>
                    <a:pt x="150" y="935"/>
                    <a:pt x="182" y="960"/>
                  </a:cubicBezTo>
                  <a:cubicBezTo>
                    <a:pt x="187" y="964"/>
                    <a:pt x="199" y="972"/>
                    <a:pt x="199" y="972"/>
                  </a:cubicBezTo>
                  <a:lnTo>
                    <a:pt x="201" y="974"/>
                  </a:lnTo>
                  <a:lnTo>
                    <a:pt x="207" y="977"/>
                  </a:lnTo>
                  <a:lnTo>
                    <a:pt x="226" y="987"/>
                  </a:lnTo>
                  <a:lnTo>
                    <a:pt x="267" y="1010"/>
                  </a:lnTo>
                  <a:lnTo>
                    <a:pt x="346" y="1056"/>
                  </a:lnTo>
                  <a:cubicBezTo>
                    <a:pt x="452" y="1118"/>
                    <a:pt x="554" y="1185"/>
                    <a:pt x="657" y="1252"/>
                  </a:cubicBezTo>
                  <a:cubicBezTo>
                    <a:pt x="862" y="1387"/>
                    <a:pt x="1059" y="1534"/>
                    <a:pt x="1246" y="1692"/>
                  </a:cubicBezTo>
                  <a:cubicBezTo>
                    <a:pt x="1341" y="1769"/>
                    <a:pt x="1429" y="1854"/>
                    <a:pt x="1519" y="1936"/>
                  </a:cubicBezTo>
                  <a:cubicBezTo>
                    <a:pt x="1604" y="2024"/>
                    <a:pt x="1691" y="2109"/>
                    <a:pt x="1770" y="2202"/>
                  </a:cubicBezTo>
                  <a:cubicBezTo>
                    <a:pt x="1853" y="2291"/>
                    <a:pt x="1924" y="2390"/>
                    <a:pt x="1999" y="2485"/>
                  </a:cubicBezTo>
                  <a:cubicBezTo>
                    <a:pt x="2063" y="2587"/>
                    <a:pt x="2136" y="2686"/>
                    <a:pt x="2188" y="2794"/>
                  </a:cubicBezTo>
                  <a:cubicBezTo>
                    <a:pt x="2215" y="2848"/>
                    <a:pt x="2249" y="2899"/>
                    <a:pt x="2269" y="2956"/>
                  </a:cubicBezTo>
                  <a:lnTo>
                    <a:pt x="2336" y="3123"/>
                  </a:lnTo>
                  <a:cubicBezTo>
                    <a:pt x="2356" y="3179"/>
                    <a:pt x="2368" y="3238"/>
                    <a:pt x="2386" y="3295"/>
                  </a:cubicBezTo>
                  <a:cubicBezTo>
                    <a:pt x="2393" y="3324"/>
                    <a:pt x="2402" y="3353"/>
                    <a:pt x="2409" y="3383"/>
                  </a:cubicBezTo>
                  <a:lnTo>
                    <a:pt x="2422" y="3469"/>
                  </a:lnTo>
                  <a:cubicBezTo>
                    <a:pt x="2436" y="3583"/>
                    <a:pt x="2430" y="3700"/>
                    <a:pt x="2380" y="3792"/>
                  </a:cubicBezTo>
                  <a:cubicBezTo>
                    <a:pt x="2331" y="3883"/>
                    <a:pt x="2235" y="3943"/>
                    <a:pt x="2125" y="3972"/>
                  </a:cubicBezTo>
                  <a:cubicBezTo>
                    <a:pt x="2044" y="3994"/>
                    <a:pt x="1957" y="4001"/>
                    <a:pt x="1869" y="4001"/>
                  </a:cubicBezTo>
                  <a:cubicBezTo>
                    <a:pt x="1837" y="4001"/>
                    <a:pt x="1805" y="4000"/>
                    <a:pt x="1772" y="3998"/>
                  </a:cubicBezTo>
                  <a:cubicBezTo>
                    <a:pt x="1651" y="3992"/>
                    <a:pt x="1530" y="3973"/>
                    <a:pt x="1410" y="3949"/>
                  </a:cubicBezTo>
                  <a:cubicBezTo>
                    <a:pt x="926" y="3854"/>
                    <a:pt x="458" y="3678"/>
                    <a:pt x="1" y="3485"/>
                  </a:cubicBezTo>
                  <a:lnTo>
                    <a:pt x="1" y="3485"/>
                  </a:lnTo>
                  <a:cubicBezTo>
                    <a:pt x="221" y="3602"/>
                    <a:pt x="447" y="3705"/>
                    <a:pt x="679" y="3798"/>
                  </a:cubicBezTo>
                  <a:cubicBezTo>
                    <a:pt x="910" y="3890"/>
                    <a:pt x="1146" y="3974"/>
                    <a:pt x="1391" y="4035"/>
                  </a:cubicBezTo>
                  <a:cubicBezTo>
                    <a:pt x="1513" y="4065"/>
                    <a:pt x="1637" y="4089"/>
                    <a:pt x="1764" y="4100"/>
                  </a:cubicBezTo>
                  <a:cubicBezTo>
                    <a:pt x="1818" y="4105"/>
                    <a:pt x="1873" y="4108"/>
                    <a:pt x="1928" y="4108"/>
                  </a:cubicBezTo>
                  <a:cubicBezTo>
                    <a:pt x="2003" y="4108"/>
                    <a:pt x="2078" y="4102"/>
                    <a:pt x="2153" y="4085"/>
                  </a:cubicBezTo>
                  <a:cubicBezTo>
                    <a:pt x="2282" y="4060"/>
                    <a:pt x="2419" y="3984"/>
                    <a:pt x="2492" y="3855"/>
                  </a:cubicBezTo>
                  <a:cubicBezTo>
                    <a:pt x="2565" y="3728"/>
                    <a:pt x="2572" y="3585"/>
                    <a:pt x="2560" y="3454"/>
                  </a:cubicBezTo>
                  <a:lnTo>
                    <a:pt x="2548" y="3357"/>
                  </a:lnTo>
                  <a:cubicBezTo>
                    <a:pt x="2543" y="3324"/>
                    <a:pt x="2533" y="3293"/>
                    <a:pt x="2526" y="3262"/>
                  </a:cubicBezTo>
                  <a:cubicBezTo>
                    <a:pt x="2510" y="3200"/>
                    <a:pt x="2498" y="3136"/>
                    <a:pt x="2477" y="3075"/>
                  </a:cubicBezTo>
                  <a:cubicBezTo>
                    <a:pt x="2433" y="2956"/>
                    <a:pt x="2389" y="2834"/>
                    <a:pt x="2327" y="2722"/>
                  </a:cubicBezTo>
                  <a:cubicBezTo>
                    <a:pt x="2273" y="2605"/>
                    <a:pt x="2199" y="2501"/>
                    <a:pt x="2131" y="2393"/>
                  </a:cubicBezTo>
                  <a:cubicBezTo>
                    <a:pt x="2056" y="2291"/>
                    <a:pt x="1983" y="2186"/>
                    <a:pt x="1898" y="2092"/>
                  </a:cubicBezTo>
                  <a:cubicBezTo>
                    <a:pt x="1818" y="1993"/>
                    <a:pt x="1727" y="1905"/>
                    <a:pt x="1639" y="1814"/>
                  </a:cubicBezTo>
                  <a:cubicBezTo>
                    <a:pt x="1547" y="1728"/>
                    <a:pt x="1456" y="1639"/>
                    <a:pt x="1359" y="1559"/>
                  </a:cubicBezTo>
                  <a:cubicBezTo>
                    <a:pt x="1167" y="1395"/>
                    <a:pt x="965" y="1244"/>
                    <a:pt x="756" y="1105"/>
                  </a:cubicBezTo>
                  <a:cubicBezTo>
                    <a:pt x="740" y="1094"/>
                    <a:pt x="724" y="1084"/>
                    <a:pt x="708" y="1074"/>
                  </a:cubicBezTo>
                  <a:lnTo>
                    <a:pt x="708" y="1074"/>
                  </a:lnTo>
                  <a:cubicBezTo>
                    <a:pt x="847" y="1104"/>
                    <a:pt x="987" y="1132"/>
                    <a:pt x="1127" y="1158"/>
                  </a:cubicBezTo>
                  <a:cubicBezTo>
                    <a:pt x="1620" y="1246"/>
                    <a:pt x="2116" y="1316"/>
                    <a:pt x="2616" y="1339"/>
                  </a:cubicBezTo>
                  <a:cubicBezTo>
                    <a:pt x="2739" y="1345"/>
                    <a:pt x="2862" y="1348"/>
                    <a:pt x="2986" y="1348"/>
                  </a:cubicBezTo>
                  <a:cubicBezTo>
                    <a:pt x="3113" y="1348"/>
                    <a:pt x="3241" y="1345"/>
                    <a:pt x="3369" y="1335"/>
                  </a:cubicBezTo>
                  <a:cubicBezTo>
                    <a:pt x="3620" y="1315"/>
                    <a:pt x="3873" y="1278"/>
                    <a:pt x="4113" y="1194"/>
                  </a:cubicBezTo>
                  <a:cubicBezTo>
                    <a:pt x="4172" y="1169"/>
                    <a:pt x="4233" y="1151"/>
                    <a:pt x="4289" y="1119"/>
                  </a:cubicBezTo>
                  <a:lnTo>
                    <a:pt x="4374" y="1075"/>
                  </a:lnTo>
                  <a:lnTo>
                    <a:pt x="4453" y="1020"/>
                  </a:lnTo>
                  <a:cubicBezTo>
                    <a:pt x="4509" y="988"/>
                    <a:pt x="4552" y="938"/>
                    <a:pt x="4599" y="896"/>
                  </a:cubicBezTo>
                  <a:cubicBezTo>
                    <a:pt x="4620" y="872"/>
                    <a:pt x="4639" y="845"/>
                    <a:pt x="4659" y="819"/>
                  </a:cubicBezTo>
                  <a:lnTo>
                    <a:pt x="4688" y="781"/>
                  </a:lnTo>
                  <a:cubicBezTo>
                    <a:pt x="4695" y="767"/>
                    <a:pt x="4701" y="752"/>
                    <a:pt x="4708" y="738"/>
                  </a:cubicBezTo>
                  <a:lnTo>
                    <a:pt x="4751" y="651"/>
                  </a:lnTo>
                  <a:lnTo>
                    <a:pt x="4776" y="558"/>
                  </a:lnTo>
                  <a:lnTo>
                    <a:pt x="4788" y="513"/>
                  </a:lnTo>
                  <a:lnTo>
                    <a:pt x="4793" y="465"/>
                  </a:lnTo>
                  <a:lnTo>
                    <a:pt x="4800" y="370"/>
                  </a:lnTo>
                  <a:cubicBezTo>
                    <a:pt x="4799" y="308"/>
                    <a:pt x="4790" y="246"/>
                    <a:pt x="4784" y="184"/>
                  </a:cubicBezTo>
                  <a:lnTo>
                    <a:pt x="4743" y="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74"/>
            <p:cNvSpPr/>
            <p:nvPr/>
          </p:nvSpPr>
          <p:spPr>
            <a:xfrm>
              <a:off x="1833100" y="2060400"/>
              <a:ext cx="59850" cy="85200"/>
            </a:xfrm>
            <a:custGeom>
              <a:avLst/>
              <a:gdLst/>
              <a:ahLst/>
              <a:cxnLst/>
              <a:rect l="l" t="t" r="r" b="b"/>
              <a:pathLst>
                <a:path w="2394" h="3408" extrusionOk="0">
                  <a:moveTo>
                    <a:pt x="1208" y="0"/>
                  </a:moveTo>
                  <a:lnTo>
                    <a:pt x="0" y="2012"/>
                  </a:lnTo>
                  <a:lnTo>
                    <a:pt x="2394" y="3407"/>
                  </a:lnTo>
                  <a:lnTo>
                    <a:pt x="12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74"/>
            <p:cNvSpPr/>
            <p:nvPr/>
          </p:nvSpPr>
          <p:spPr>
            <a:xfrm>
              <a:off x="1775925" y="2060400"/>
              <a:ext cx="57200" cy="92650"/>
            </a:xfrm>
            <a:custGeom>
              <a:avLst/>
              <a:gdLst/>
              <a:ahLst/>
              <a:cxnLst/>
              <a:rect l="l" t="t" r="r" b="b"/>
              <a:pathLst>
                <a:path w="2288" h="3706" extrusionOk="0">
                  <a:moveTo>
                    <a:pt x="537" y="0"/>
                  </a:moveTo>
                  <a:lnTo>
                    <a:pt x="1" y="3705"/>
                  </a:lnTo>
                  <a:lnTo>
                    <a:pt x="1" y="3705"/>
                  </a:lnTo>
                  <a:lnTo>
                    <a:pt x="2287" y="201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74"/>
            <p:cNvSpPr/>
            <p:nvPr/>
          </p:nvSpPr>
          <p:spPr>
            <a:xfrm>
              <a:off x="1799950" y="2135200"/>
              <a:ext cx="78525" cy="28775"/>
            </a:xfrm>
            <a:custGeom>
              <a:avLst/>
              <a:gdLst/>
              <a:ahLst/>
              <a:cxnLst/>
              <a:rect l="l" t="t" r="r" b="b"/>
              <a:pathLst>
                <a:path w="3141" h="1151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5"/>
                    <a:pt x="298" y="622"/>
                    <a:pt x="580" y="826"/>
                  </a:cubicBezTo>
                  <a:cubicBezTo>
                    <a:pt x="858" y="1041"/>
                    <a:pt x="1214" y="1135"/>
                    <a:pt x="1559" y="1148"/>
                  </a:cubicBezTo>
                  <a:lnTo>
                    <a:pt x="1624" y="1150"/>
                  </a:lnTo>
                  <a:lnTo>
                    <a:pt x="1689" y="1147"/>
                  </a:lnTo>
                  <a:lnTo>
                    <a:pt x="1818" y="1139"/>
                  </a:lnTo>
                  <a:cubicBezTo>
                    <a:pt x="1905" y="1133"/>
                    <a:pt x="1991" y="1115"/>
                    <a:pt x="2077" y="1099"/>
                  </a:cubicBezTo>
                  <a:cubicBezTo>
                    <a:pt x="2245" y="1054"/>
                    <a:pt x="2412" y="994"/>
                    <a:pt x="2559" y="898"/>
                  </a:cubicBezTo>
                  <a:cubicBezTo>
                    <a:pt x="2853" y="708"/>
                    <a:pt x="3074" y="409"/>
                    <a:pt x="3140" y="78"/>
                  </a:cubicBezTo>
                  <a:lnTo>
                    <a:pt x="3140" y="78"/>
                  </a:lnTo>
                  <a:cubicBezTo>
                    <a:pt x="3003" y="384"/>
                    <a:pt x="2766" y="626"/>
                    <a:pt x="2488" y="778"/>
                  </a:cubicBezTo>
                  <a:cubicBezTo>
                    <a:pt x="2347" y="851"/>
                    <a:pt x="2196" y="902"/>
                    <a:pt x="2041" y="934"/>
                  </a:cubicBezTo>
                  <a:cubicBezTo>
                    <a:pt x="1962" y="945"/>
                    <a:pt x="1884" y="961"/>
                    <a:pt x="1804" y="965"/>
                  </a:cubicBezTo>
                  <a:lnTo>
                    <a:pt x="1683" y="971"/>
                  </a:lnTo>
                  <a:lnTo>
                    <a:pt x="1624" y="973"/>
                  </a:lnTo>
                  <a:lnTo>
                    <a:pt x="1564" y="970"/>
                  </a:lnTo>
                  <a:cubicBezTo>
                    <a:pt x="1484" y="965"/>
                    <a:pt x="1404" y="966"/>
                    <a:pt x="1326" y="950"/>
                  </a:cubicBezTo>
                  <a:lnTo>
                    <a:pt x="1208" y="932"/>
                  </a:lnTo>
                  <a:lnTo>
                    <a:pt x="1093" y="901"/>
                  </a:lnTo>
                  <a:lnTo>
                    <a:pt x="1036" y="886"/>
                  </a:lnTo>
                  <a:cubicBezTo>
                    <a:pt x="1016" y="880"/>
                    <a:pt x="998" y="873"/>
                    <a:pt x="979" y="867"/>
                  </a:cubicBezTo>
                  <a:lnTo>
                    <a:pt x="868" y="824"/>
                  </a:lnTo>
                  <a:cubicBezTo>
                    <a:pt x="798" y="787"/>
                    <a:pt x="724" y="757"/>
                    <a:pt x="658" y="712"/>
                  </a:cubicBezTo>
                  <a:cubicBezTo>
                    <a:pt x="386" y="544"/>
                    <a:pt x="158" y="29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74"/>
            <p:cNvSpPr/>
            <p:nvPr/>
          </p:nvSpPr>
          <p:spPr>
            <a:xfrm>
              <a:off x="1623650" y="1608825"/>
              <a:ext cx="46400" cy="50225"/>
            </a:xfrm>
            <a:custGeom>
              <a:avLst/>
              <a:gdLst/>
              <a:ahLst/>
              <a:cxnLst/>
              <a:rect l="l" t="t" r="r" b="b"/>
              <a:pathLst>
                <a:path w="1856" h="2009" extrusionOk="0">
                  <a:moveTo>
                    <a:pt x="421" y="1"/>
                  </a:moveTo>
                  <a:cubicBezTo>
                    <a:pt x="406" y="1"/>
                    <a:pt x="394" y="3"/>
                    <a:pt x="383" y="8"/>
                  </a:cubicBezTo>
                  <a:cubicBezTo>
                    <a:pt x="141" y="111"/>
                    <a:pt x="1" y="2009"/>
                    <a:pt x="618" y="2009"/>
                  </a:cubicBezTo>
                  <a:cubicBezTo>
                    <a:pt x="695" y="2009"/>
                    <a:pt x="785" y="1979"/>
                    <a:pt x="887" y="1912"/>
                  </a:cubicBezTo>
                  <a:cubicBezTo>
                    <a:pt x="1856" y="1278"/>
                    <a:pt x="753" y="1"/>
                    <a:pt x="421" y="1"/>
                  </a:cubicBezTo>
                  <a:close/>
                </a:path>
              </a:pathLst>
            </a:custGeom>
            <a:solidFill>
              <a:srgbClr val="C0C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74"/>
            <p:cNvSpPr/>
            <p:nvPr/>
          </p:nvSpPr>
          <p:spPr>
            <a:xfrm>
              <a:off x="1897150" y="1876625"/>
              <a:ext cx="46775" cy="57325"/>
            </a:xfrm>
            <a:custGeom>
              <a:avLst/>
              <a:gdLst/>
              <a:ahLst/>
              <a:cxnLst/>
              <a:rect l="l" t="t" r="r" b="b"/>
              <a:pathLst>
                <a:path w="1871" h="2293" extrusionOk="0">
                  <a:moveTo>
                    <a:pt x="935" y="0"/>
                  </a:moveTo>
                  <a:cubicBezTo>
                    <a:pt x="419" y="0"/>
                    <a:pt x="1" y="513"/>
                    <a:pt x="1" y="1147"/>
                  </a:cubicBezTo>
                  <a:cubicBezTo>
                    <a:pt x="1" y="1780"/>
                    <a:pt x="419" y="2293"/>
                    <a:pt x="935" y="2293"/>
                  </a:cubicBezTo>
                  <a:cubicBezTo>
                    <a:pt x="1452" y="2293"/>
                    <a:pt x="1871" y="1780"/>
                    <a:pt x="1871" y="1147"/>
                  </a:cubicBezTo>
                  <a:cubicBezTo>
                    <a:pt x="1871" y="513"/>
                    <a:pt x="1452" y="0"/>
                    <a:pt x="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74"/>
            <p:cNvSpPr/>
            <p:nvPr/>
          </p:nvSpPr>
          <p:spPr>
            <a:xfrm>
              <a:off x="1798200" y="1876625"/>
              <a:ext cx="46775" cy="57325"/>
            </a:xfrm>
            <a:custGeom>
              <a:avLst/>
              <a:gdLst/>
              <a:ahLst/>
              <a:cxnLst/>
              <a:rect l="l" t="t" r="r" b="b"/>
              <a:pathLst>
                <a:path w="1871" h="2293" extrusionOk="0">
                  <a:moveTo>
                    <a:pt x="935" y="0"/>
                  </a:moveTo>
                  <a:cubicBezTo>
                    <a:pt x="419" y="0"/>
                    <a:pt x="1" y="513"/>
                    <a:pt x="1" y="1147"/>
                  </a:cubicBezTo>
                  <a:cubicBezTo>
                    <a:pt x="1" y="1780"/>
                    <a:pt x="419" y="2293"/>
                    <a:pt x="935" y="2293"/>
                  </a:cubicBezTo>
                  <a:cubicBezTo>
                    <a:pt x="1452" y="2293"/>
                    <a:pt x="1871" y="1780"/>
                    <a:pt x="1871" y="1147"/>
                  </a:cubicBezTo>
                  <a:cubicBezTo>
                    <a:pt x="1871" y="513"/>
                    <a:pt x="1452" y="0"/>
                    <a:pt x="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74"/>
            <p:cNvSpPr/>
            <p:nvPr/>
          </p:nvSpPr>
          <p:spPr>
            <a:xfrm>
              <a:off x="2038075" y="2368900"/>
              <a:ext cx="46425" cy="38525"/>
            </a:xfrm>
            <a:custGeom>
              <a:avLst/>
              <a:gdLst/>
              <a:ahLst/>
              <a:cxnLst/>
              <a:rect l="l" t="t" r="r" b="b"/>
              <a:pathLst>
                <a:path w="1857" h="1541" extrusionOk="0">
                  <a:moveTo>
                    <a:pt x="1857" y="0"/>
                  </a:moveTo>
                  <a:lnTo>
                    <a:pt x="1" y="1540"/>
                  </a:lnTo>
                  <a:lnTo>
                    <a:pt x="1638" y="1540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74"/>
            <p:cNvSpPr/>
            <p:nvPr/>
          </p:nvSpPr>
          <p:spPr>
            <a:xfrm>
              <a:off x="1663475" y="1642450"/>
              <a:ext cx="267600" cy="35100"/>
            </a:xfrm>
            <a:custGeom>
              <a:avLst/>
              <a:gdLst/>
              <a:ahLst/>
              <a:cxnLst/>
              <a:rect l="l" t="t" r="r" b="b"/>
              <a:pathLst>
                <a:path w="10704" h="1404" extrusionOk="0">
                  <a:moveTo>
                    <a:pt x="4503" y="1"/>
                  </a:moveTo>
                  <a:cubicBezTo>
                    <a:pt x="3894" y="1"/>
                    <a:pt x="3285" y="34"/>
                    <a:pt x="2681" y="104"/>
                  </a:cubicBezTo>
                  <a:cubicBezTo>
                    <a:pt x="1772" y="209"/>
                    <a:pt x="869" y="382"/>
                    <a:pt x="0" y="664"/>
                  </a:cubicBezTo>
                  <a:cubicBezTo>
                    <a:pt x="443" y="556"/>
                    <a:pt x="890" y="469"/>
                    <a:pt x="1341" y="403"/>
                  </a:cubicBezTo>
                  <a:cubicBezTo>
                    <a:pt x="1790" y="333"/>
                    <a:pt x="2242" y="280"/>
                    <a:pt x="2694" y="242"/>
                  </a:cubicBezTo>
                  <a:cubicBezTo>
                    <a:pt x="3241" y="196"/>
                    <a:pt x="3788" y="173"/>
                    <a:pt x="4336" y="173"/>
                  </a:cubicBezTo>
                  <a:cubicBezTo>
                    <a:pt x="4696" y="173"/>
                    <a:pt x="5056" y="183"/>
                    <a:pt x="5415" y="204"/>
                  </a:cubicBezTo>
                  <a:cubicBezTo>
                    <a:pt x="6320" y="255"/>
                    <a:pt x="7221" y="378"/>
                    <a:pt x="8107" y="576"/>
                  </a:cubicBezTo>
                  <a:cubicBezTo>
                    <a:pt x="8218" y="599"/>
                    <a:pt x="8328" y="627"/>
                    <a:pt x="8438" y="655"/>
                  </a:cubicBezTo>
                  <a:cubicBezTo>
                    <a:pt x="8548" y="683"/>
                    <a:pt x="8658" y="709"/>
                    <a:pt x="8768" y="739"/>
                  </a:cubicBezTo>
                  <a:cubicBezTo>
                    <a:pt x="8986" y="803"/>
                    <a:pt x="9207" y="860"/>
                    <a:pt x="9421" y="933"/>
                  </a:cubicBezTo>
                  <a:cubicBezTo>
                    <a:pt x="9858" y="1064"/>
                    <a:pt x="10279" y="1236"/>
                    <a:pt x="10704" y="1404"/>
                  </a:cubicBezTo>
                  <a:cubicBezTo>
                    <a:pt x="9890" y="992"/>
                    <a:pt x="9029" y="664"/>
                    <a:pt x="8140" y="441"/>
                  </a:cubicBezTo>
                  <a:lnTo>
                    <a:pt x="7806" y="358"/>
                  </a:lnTo>
                  <a:lnTo>
                    <a:pt x="7470" y="289"/>
                  </a:lnTo>
                  <a:cubicBezTo>
                    <a:pt x="7357" y="264"/>
                    <a:pt x="7245" y="243"/>
                    <a:pt x="7132" y="224"/>
                  </a:cubicBezTo>
                  <a:cubicBezTo>
                    <a:pt x="7019" y="206"/>
                    <a:pt x="6907" y="185"/>
                    <a:pt x="6793" y="168"/>
                  </a:cubicBezTo>
                  <a:cubicBezTo>
                    <a:pt x="6339" y="100"/>
                    <a:pt x="5883" y="55"/>
                    <a:pt x="5425" y="26"/>
                  </a:cubicBezTo>
                  <a:cubicBezTo>
                    <a:pt x="5118" y="9"/>
                    <a:pt x="4811" y="1"/>
                    <a:pt x="4503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74"/>
            <p:cNvSpPr/>
            <p:nvPr/>
          </p:nvSpPr>
          <p:spPr>
            <a:xfrm>
              <a:off x="1474100" y="2407400"/>
              <a:ext cx="501000" cy="162425"/>
            </a:xfrm>
            <a:custGeom>
              <a:avLst/>
              <a:gdLst/>
              <a:ahLst/>
              <a:cxnLst/>
              <a:rect l="l" t="t" r="r" b="b"/>
              <a:pathLst>
                <a:path w="20040" h="6497" extrusionOk="0">
                  <a:moveTo>
                    <a:pt x="385" y="0"/>
                  </a:moveTo>
                  <a:lnTo>
                    <a:pt x="147" y="3041"/>
                  </a:lnTo>
                  <a:cubicBezTo>
                    <a:pt x="0" y="4931"/>
                    <a:pt x="1493" y="6497"/>
                    <a:pt x="3307" y="6497"/>
                  </a:cubicBezTo>
                  <a:cubicBezTo>
                    <a:pt x="3462" y="6497"/>
                    <a:pt x="3620" y="6485"/>
                    <a:pt x="3779" y="6461"/>
                  </a:cubicBezTo>
                  <a:lnTo>
                    <a:pt x="19224" y="4896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74"/>
            <p:cNvSpPr/>
            <p:nvPr/>
          </p:nvSpPr>
          <p:spPr>
            <a:xfrm>
              <a:off x="1988650" y="2200625"/>
              <a:ext cx="1725" cy="5575"/>
            </a:xfrm>
            <a:custGeom>
              <a:avLst/>
              <a:gdLst/>
              <a:ahLst/>
              <a:cxnLst/>
              <a:rect l="l" t="t" r="r" b="b"/>
              <a:pathLst>
                <a:path w="69" h="223" extrusionOk="0">
                  <a:moveTo>
                    <a:pt x="1" y="0"/>
                  </a:moveTo>
                  <a:cubicBezTo>
                    <a:pt x="7" y="74"/>
                    <a:pt x="15" y="149"/>
                    <a:pt x="26" y="222"/>
                  </a:cubicBezTo>
                  <a:lnTo>
                    <a:pt x="43" y="222"/>
                  </a:lnTo>
                  <a:cubicBezTo>
                    <a:pt x="53" y="149"/>
                    <a:pt x="61" y="74"/>
                    <a:pt x="68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74"/>
            <p:cNvSpPr/>
            <p:nvPr/>
          </p:nvSpPr>
          <p:spPr>
            <a:xfrm>
              <a:off x="1987550" y="2178225"/>
              <a:ext cx="3925" cy="11225"/>
            </a:xfrm>
            <a:custGeom>
              <a:avLst/>
              <a:gdLst/>
              <a:ahLst/>
              <a:cxnLst/>
              <a:rect l="l" t="t" r="r" b="b"/>
              <a:pathLst>
                <a:path w="157" h="449" extrusionOk="0">
                  <a:moveTo>
                    <a:pt x="0" y="0"/>
                  </a:moveTo>
                  <a:cubicBezTo>
                    <a:pt x="2" y="150"/>
                    <a:pt x="7" y="299"/>
                    <a:pt x="15" y="449"/>
                  </a:cubicBezTo>
                  <a:lnTo>
                    <a:pt x="142" y="449"/>
                  </a:lnTo>
                  <a:cubicBezTo>
                    <a:pt x="150" y="299"/>
                    <a:pt x="155" y="150"/>
                    <a:pt x="157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4"/>
            <p:cNvSpPr/>
            <p:nvPr/>
          </p:nvSpPr>
          <p:spPr>
            <a:xfrm>
              <a:off x="1987650" y="2155850"/>
              <a:ext cx="3725" cy="11200"/>
            </a:xfrm>
            <a:custGeom>
              <a:avLst/>
              <a:gdLst/>
              <a:ahLst/>
              <a:cxnLst/>
              <a:rect l="l" t="t" r="r" b="b"/>
              <a:pathLst>
                <a:path w="149" h="448" extrusionOk="0">
                  <a:moveTo>
                    <a:pt x="28" y="0"/>
                  </a:moveTo>
                  <a:lnTo>
                    <a:pt x="14" y="223"/>
                  </a:lnTo>
                  <a:cubicBezTo>
                    <a:pt x="10" y="298"/>
                    <a:pt x="3" y="373"/>
                    <a:pt x="0" y="448"/>
                  </a:cubicBezTo>
                  <a:lnTo>
                    <a:pt x="149" y="448"/>
                  </a:lnTo>
                  <a:cubicBezTo>
                    <a:pt x="146" y="373"/>
                    <a:pt x="139" y="298"/>
                    <a:pt x="135" y="22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74"/>
            <p:cNvSpPr/>
            <p:nvPr/>
          </p:nvSpPr>
          <p:spPr>
            <a:xfrm>
              <a:off x="1988575" y="2133450"/>
              <a:ext cx="1875" cy="11200"/>
            </a:xfrm>
            <a:custGeom>
              <a:avLst/>
              <a:gdLst/>
              <a:ahLst/>
              <a:cxnLst/>
              <a:rect l="l" t="t" r="r" b="b"/>
              <a:pathLst>
                <a:path w="75" h="448" extrusionOk="0">
                  <a:moveTo>
                    <a:pt x="1" y="0"/>
                  </a:moveTo>
                  <a:cubicBezTo>
                    <a:pt x="9" y="150"/>
                    <a:pt x="11" y="298"/>
                    <a:pt x="10" y="448"/>
                  </a:cubicBezTo>
                  <a:lnTo>
                    <a:pt x="65" y="448"/>
                  </a:lnTo>
                  <a:cubicBezTo>
                    <a:pt x="64" y="298"/>
                    <a:pt x="66" y="150"/>
                    <a:pt x="74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74"/>
            <p:cNvSpPr/>
            <p:nvPr/>
          </p:nvSpPr>
          <p:spPr>
            <a:xfrm>
              <a:off x="1987450" y="2111050"/>
              <a:ext cx="4100" cy="11225"/>
            </a:xfrm>
            <a:custGeom>
              <a:avLst/>
              <a:gdLst/>
              <a:ahLst/>
              <a:cxnLst/>
              <a:rect l="l" t="t" r="r" b="b"/>
              <a:pathLst>
                <a:path w="164" h="449" extrusionOk="0">
                  <a:moveTo>
                    <a:pt x="1" y="0"/>
                  </a:moveTo>
                  <a:cubicBezTo>
                    <a:pt x="5" y="150"/>
                    <a:pt x="10" y="299"/>
                    <a:pt x="20" y="449"/>
                  </a:cubicBezTo>
                  <a:lnTo>
                    <a:pt x="145" y="449"/>
                  </a:lnTo>
                  <a:cubicBezTo>
                    <a:pt x="155" y="299"/>
                    <a:pt x="160" y="150"/>
                    <a:pt x="164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74"/>
            <p:cNvSpPr/>
            <p:nvPr/>
          </p:nvSpPr>
          <p:spPr>
            <a:xfrm>
              <a:off x="1987100" y="2088675"/>
              <a:ext cx="4825" cy="11200"/>
            </a:xfrm>
            <a:custGeom>
              <a:avLst/>
              <a:gdLst/>
              <a:ahLst/>
              <a:cxnLst/>
              <a:rect l="l" t="t" r="r" b="b"/>
              <a:pathLst>
                <a:path w="193" h="448" extrusionOk="0">
                  <a:moveTo>
                    <a:pt x="1" y="0"/>
                  </a:moveTo>
                  <a:cubicBezTo>
                    <a:pt x="1" y="149"/>
                    <a:pt x="0" y="298"/>
                    <a:pt x="5" y="448"/>
                  </a:cubicBezTo>
                  <a:lnTo>
                    <a:pt x="188" y="448"/>
                  </a:lnTo>
                  <a:cubicBezTo>
                    <a:pt x="192" y="298"/>
                    <a:pt x="191" y="149"/>
                    <a:pt x="191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74"/>
            <p:cNvSpPr/>
            <p:nvPr/>
          </p:nvSpPr>
          <p:spPr>
            <a:xfrm>
              <a:off x="1987375" y="2066275"/>
              <a:ext cx="4275" cy="11200"/>
            </a:xfrm>
            <a:custGeom>
              <a:avLst/>
              <a:gdLst/>
              <a:ahLst/>
              <a:cxnLst/>
              <a:rect l="l" t="t" r="r" b="b"/>
              <a:pathLst>
                <a:path w="171" h="448" extrusionOk="0">
                  <a:moveTo>
                    <a:pt x="22" y="0"/>
                  </a:moveTo>
                  <a:cubicBezTo>
                    <a:pt x="13" y="150"/>
                    <a:pt x="6" y="298"/>
                    <a:pt x="1" y="448"/>
                  </a:cubicBezTo>
                  <a:lnTo>
                    <a:pt x="170" y="448"/>
                  </a:lnTo>
                  <a:cubicBezTo>
                    <a:pt x="165" y="298"/>
                    <a:pt x="158" y="150"/>
                    <a:pt x="149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74"/>
            <p:cNvSpPr/>
            <p:nvPr/>
          </p:nvSpPr>
          <p:spPr>
            <a:xfrm>
              <a:off x="1988700" y="2049500"/>
              <a:ext cx="1600" cy="5600"/>
            </a:xfrm>
            <a:custGeom>
              <a:avLst/>
              <a:gdLst/>
              <a:ahLst/>
              <a:cxnLst/>
              <a:rect l="l" t="t" r="r" b="b"/>
              <a:pathLst>
                <a:path w="64" h="224" extrusionOk="0">
                  <a:moveTo>
                    <a:pt x="24" y="0"/>
                  </a:moveTo>
                  <a:cubicBezTo>
                    <a:pt x="14" y="75"/>
                    <a:pt x="8" y="149"/>
                    <a:pt x="1" y="224"/>
                  </a:cubicBezTo>
                  <a:lnTo>
                    <a:pt x="63" y="224"/>
                  </a:lnTo>
                  <a:cubicBezTo>
                    <a:pt x="57" y="149"/>
                    <a:pt x="51" y="75"/>
                    <a:pt x="41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4"/>
            <p:cNvSpPr/>
            <p:nvPr/>
          </p:nvSpPr>
          <p:spPr>
            <a:xfrm>
              <a:off x="1972750" y="2210950"/>
              <a:ext cx="32075" cy="34450"/>
            </a:xfrm>
            <a:custGeom>
              <a:avLst/>
              <a:gdLst/>
              <a:ahLst/>
              <a:cxnLst/>
              <a:rect l="l" t="t" r="r" b="b"/>
              <a:pathLst>
                <a:path w="1283" h="1378" extrusionOk="0">
                  <a:moveTo>
                    <a:pt x="684" y="190"/>
                  </a:moveTo>
                  <a:cubicBezTo>
                    <a:pt x="813" y="190"/>
                    <a:pt x="940" y="236"/>
                    <a:pt x="1055" y="314"/>
                  </a:cubicBezTo>
                  <a:cubicBezTo>
                    <a:pt x="1173" y="395"/>
                    <a:pt x="1266" y="540"/>
                    <a:pt x="1265" y="699"/>
                  </a:cubicBezTo>
                  <a:cubicBezTo>
                    <a:pt x="1268" y="857"/>
                    <a:pt x="1176" y="1003"/>
                    <a:pt x="1057" y="1086"/>
                  </a:cubicBezTo>
                  <a:cubicBezTo>
                    <a:pt x="939" y="1170"/>
                    <a:pt x="809" y="1216"/>
                    <a:pt x="671" y="1228"/>
                  </a:cubicBezTo>
                  <a:cubicBezTo>
                    <a:pt x="652" y="1229"/>
                    <a:pt x="632" y="1230"/>
                    <a:pt x="613" y="1230"/>
                  </a:cubicBezTo>
                  <a:cubicBezTo>
                    <a:pt x="491" y="1230"/>
                    <a:pt x="360" y="1196"/>
                    <a:pt x="264" y="1105"/>
                  </a:cubicBezTo>
                  <a:cubicBezTo>
                    <a:pt x="152" y="1003"/>
                    <a:pt x="98" y="845"/>
                    <a:pt x="116" y="699"/>
                  </a:cubicBezTo>
                  <a:cubicBezTo>
                    <a:pt x="133" y="553"/>
                    <a:pt x="204" y="424"/>
                    <a:pt x="303" y="332"/>
                  </a:cubicBezTo>
                  <a:cubicBezTo>
                    <a:pt x="405" y="240"/>
                    <a:pt x="537" y="193"/>
                    <a:pt x="671" y="191"/>
                  </a:cubicBezTo>
                  <a:cubicBezTo>
                    <a:pt x="675" y="190"/>
                    <a:pt x="680" y="190"/>
                    <a:pt x="684" y="190"/>
                  </a:cubicBezTo>
                  <a:close/>
                  <a:moveTo>
                    <a:pt x="663" y="0"/>
                  </a:moveTo>
                  <a:cubicBezTo>
                    <a:pt x="483" y="0"/>
                    <a:pt x="304" y="81"/>
                    <a:pt x="184" y="213"/>
                  </a:cubicBezTo>
                  <a:cubicBezTo>
                    <a:pt x="59" y="343"/>
                    <a:pt x="0" y="528"/>
                    <a:pt x="18" y="699"/>
                  </a:cubicBezTo>
                  <a:cubicBezTo>
                    <a:pt x="36" y="871"/>
                    <a:pt x="111" y="1025"/>
                    <a:pt x="223" y="1146"/>
                  </a:cubicBezTo>
                  <a:cubicBezTo>
                    <a:pt x="335" y="1265"/>
                    <a:pt x="490" y="1365"/>
                    <a:pt x="670" y="1376"/>
                  </a:cubicBezTo>
                  <a:cubicBezTo>
                    <a:pt x="681" y="1377"/>
                    <a:pt x="692" y="1377"/>
                    <a:pt x="703" y="1377"/>
                  </a:cubicBezTo>
                  <a:cubicBezTo>
                    <a:pt x="782" y="1377"/>
                    <a:pt x="860" y="1361"/>
                    <a:pt x="932" y="1330"/>
                  </a:cubicBezTo>
                  <a:cubicBezTo>
                    <a:pt x="1014" y="1293"/>
                    <a:pt x="1084" y="1234"/>
                    <a:pt x="1137" y="1165"/>
                  </a:cubicBezTo>
                  <a:cubicBezTo>
                    <a:pt x="1243" y="1025"/>
                    <a:pt x="1280" y="857"/>
                    <a:pt x="1282" y="699"/>
                  </a:cubicBezTo>
                  <a:cubicBezTo>
                    <a:pt x="1282" y="540"/>
                    <a:pt x="1244" y="372"/>
                    <a:pt x="1138" y="231"/>
                  </a:cubicBezTo>
                  <a:cubicBezTo>
                    <a:pt x="1034" y="88"/>
                    <a:pt x="853" y="3"/>
                    <a:pt x="670" y="1"/>
                  </a:cubicBezTo>
                  <a:cubicBezTo>
                    <a:pt x="668" y="0"/>
                    <a:pt x="665" y="0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4"/>
            <p:cNvSpPr/>
            <p:nvPr/>
          </p:nvSpPr>
          <p:spPr>
            <a:xfrm>
              <a:off x="1695300" y="2200450"/>
              <a:ext cx="2425" cy="5675"/>
            </a:xfrm>
            <a:custGeom>
              <a:avLst/>
              <a:gdLst/>
              <a:ahLst/>
              <a:cxnLst/>
              <a:rect l="l" t="t" r="r" b="b"/>
              <a:pathLst>
                <a:path w="97" h="227" extrusionOk="0">
                  <a:moveTo>
                    <a:pt x="64" y="0"/>
                  </a:moveTo>
                  <a:lnTo>
                    <a:pt x="0" y="17"/>
                  </a:lnTo>
                  <a:cubicBezTo>
                    <a:pt x="25" y="87"/>
                    <a:pt x="51" y="157"/>
                    <a:pt x="79" y="226"/>
                  </a:cubicBezTo>
                  <a:lnTo>
                    <a:pt x="97" y="222"/>
                  </a:lnTo>
                  <a:cubicBezTo>
                    <a:pt x="87" y="147"/>
                    <a:pt x="77" y="74"/>
                    <a:pt x="64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74"/>
            <p:cNvSpPr/>
            <p:nvPr/>
          </p:nvSpPr>
          <p:spPr>
            <a:xfrm>
              <a:off x="1688625" y="2178475"/>
              <a:ext cx="6250" cy="11750"/>
            </a:xfrm>
            <a:custGeom>
              <a:avLst/>
              <a:gdLst/>
              <a:ahLst/>
              <a:cxnLst/>
              <a:rect l="l" t="t" r="r" b="b"/>
              <a:pathLst>
                <a:path w="250" h="470" extrusionOk="0">
                  <a:moveTo>
                    <a:pt x="152" y="1"/>
                  </a:moveTo>
                  <a:lnTo>
                    <a:pt x="0" y="39"/>
                  </a:lnTo>
                  <a:cubicBezTo>
                    <a:pt x="40" y="183"/>
                    <a:pt x="82" y="326"/>
                    <a:pt x="126" y="470"/>
                  </a:cubicBezTo>
                  <a:lnTo>
                    <a:pt x="126" y="470"/>
                  </a:lnTo>
                  <a:lnTo>
                    <a:pt x="249" y="438"/>
                  </a:lnTo>
                  <a:cubicBezTo>
                    <a:pt x="219" y="291"/>
                    <a:pt x="187" y="145"/>
                    <a:pt x="152" y="1"/>
                  </a:cubicBezTo>
                  <a:close/>
                  <a:moveTo>
                    <a:pt x="126" y="470"/>
                  </a:moveTo>
                  <a:lnTo>
                    <a:pt x="125" y="470"/>
                  </a:lnTo>
                  <a:lnTo>
                    <a:pt x="126" y="470"/>
                  </a:lnTo>
                  <a:cubicBezTo>
                    <a:pt x="126" y="470"/>
                    <a:pt x="126" y="470"/>
                    <a:pt x="126" y="47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74"/>
            <p:cNvSpPr/>
            <p:nvPr/>
          </p:nvSpPr>
          <p:spPr>
            <a:xfrm>
              <a:off x="1683825" y="2156975"/>
              <a:ext cx="5725" cy="11650"/>
            </a:xfrm>
            <a:custGeom>
              <a:avLst/>
              <a:gdLst/>
              <a:ahLst/>
              <a:cxnLst/>
              <a:rect l="l" t="t" r="r" b="b"/>
              <a:pathLst>
                <a:path w="229" h="466" extrusionOk="0">
                  <a:moveTo>
                    <a:pt x="89" y="1"/>
                  </a:moveTo>
                  <a:lnTo>
                    <a:pt x="0" y="24"/>
                  </a:lnTo>
                  <a:lnTo>
                    <a:pt x="42" y="244"/>
                  </a:lnTo>
                  <a:cubicBezTo>
                    <a:pt x="56" y="318"/>
                    <a:pt x="70" y="391"/>
                    <a:pt x="84" y="465"/>
                  </a:cubicBezTo>
                  <a:lnTo>
                    <a:pt x="229" y="428"/>
                  </a:lnTo>
                  <a:cubicBezTo>
                    <a:pt x="206" y="356"/>
                    <a:pt x="182" y="285"/>
                    <a:pt x="159" y="215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74"/>
            <p:cNvSpPr/>
            <p:nvPr/>
          </p:nvSpPr>
          <p:spPr>
            <a:xfrm>
              <a:off x="1678450" y="2135375"/>
              <a:ext cx="4375" cy="11250"/>
            </a:xfrm>
            <a:custGeom>
              <a:avLst/>
              <a:gdLst/>
              <a:ahLst/>
              <a:cxnLst/>
              <a:rect l="l" t="t" r="r" b="b"/>
              <a:pathLst>
                <a:path w="175" h="450" extrusionOk="0">
                  <a:moveTo>
                    <a:pt x="72" y="0"/>
                  </a:moveTo>
                  <a:lnTo>
                    <a:pt x="0" y="19"/>
                  </a:lnTo>
                  <a:cubicBezTo>
                    <a:pt x="46" y="161"/>
                    <a:pt x="85" y="305"/>
                    <a:pt x="122" y="450"/>
                  </a:cubicBezTo>
                  <a:lnTo>
                    <a:pt x="175" y="436"/>
                  </a:lnTo>
                  <a:cubicBezTo>
                    <a:pt x="136" y="292"/>
                    <a:pt x="102" y="146"/>
                    <a:pt x="72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74"/>
            <p:cNvSpPr/>
            <p:nvPr/>
          </p:nvSpPr>
          <p:spPr>
            <a:xfrm>
              <a:off x="1671800" y="2113400"/>
              <a:ext cx="6275" cy="11750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157" y="1"/>
                  </a:moveTo>
                  <a:lnTo>
                    <a:pt x="0" y="41"/>
                  </a:lnTo>
                  <a:cubicBezTo>
                    <a:pt x="41" y="184"/>
                    <a:pt x="83" y="328"/>
                    <a:pt x="130" y="470"/>
                  </a:cubicBezTo>
                  <a:lnTo>
                    <a:pt x="251" y="439"/>
                  </a:lnTo>
                  <a:cubicBezTo>
                    <a:pt x="223" y="292"/>
                    <a:pt x="191" y="146"/>
                    <a:pt x="157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74"/>
            <p:cNvSpPr/>
            <p:nvPr/>
          </p:nvSpPr>
          <p:spPr>
            <a:xfrm>
              <a:off x="1665875" y="2091625"/>
              <a:ext cx="7350" cy="12050"/>
            </a:xfrm>
            <a:custGeom>
              <a:avLst/>
              <a:gdLst/>
              <a:ahLst/>
              <a:cxnLst/>
              <a:rect l="l" t="t" r="r" b="b"/>
              <a:pathLst>
                <a:path w="294" h="482" extrusionOk="0">
                  <a:moveTo>
                    <a:pt x="184" y="1"/>
                  </a:moveTo>
                  <a:lnTo>
                    <a:pt x="1" y="48"/>
                  </a:lnTo>
                  <a:cubicBezTo>
                    <a:pt x="38" y="193"/>
                    <a:pt x="74" y="337"/>
                    <a:pt x="116" y="481"/>
                  </a:cubicBezTo>
                  <a:lnTo>
                    <a:pt x="293" y="436"/>
                  </a:lnTo>
                  <a:cubicBezTo>
                    <a:pt x="260" y="289"/>
                    <a:pt x="222" y="145"/>
                    <a:pt x="184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74"/>
            <p:cNvSpPr/>
            <p:nvPr/>
          </p:nvSpPr>
          <p:spPr>
            <a:xfrm>
              <a:off x="1661050" y="2070125"/>
              <a:ext cx="6375" cy="11800"/>
            </a:xfrm>
            <a:custGeom>
              <a:avLst/>
              <a:gdLst/>
              <a:ahLst/>
              <a:cxnLst/>
              <a:rect l="l" t="t" r="r" b="b"/>
              <a:pathLst>
                <a:path w="255" h="472" extrusionOk="0">
                  <a:moveTo>
                    <a:pt x="124" y="1"/>
                  </a:moveTo>
                  <a:lnTo>
                    <a:pt x="1" y="33"/>
                  </a:lnTo>
                  <a:cubicBezTo>
                    <a:pt x="29" y="179"/>
                    <a:pt x="60" y="326"/>
                    <a:pt x="92" y="471"/>
                  </a:cubicBezTo>
                  <a:lnTo>
                    <a:pt x="255" y="430"/>
                  </a:lnTo>
                  <a:cubicBezTo>
                    <a:pt x="213" y="286"/>
                    <a:pt x="170" y="143"/>
                    <a:pt x="124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74"/>
            <p:cNvSpPr/>
            <p:nvPr/>
          </p:nvSpPr>
          <p:spPr>
            <a:xfrm>
              <a:off x="1658200" y="2054250"/>
              <a:ext cx="2375" cy="5650"/>
            </a:xfrm>
            <a:custGeom>
              <a:avLst/>
              <a:gdLst/>
              <a:ahLst/>
              <a:cxnLst/>
              <a:rect l="l" t="t" r="r" b="b"/>
              <a:pathLst>
                <a:path w="95" h="226" extrusionOk="0">
                  <a:moveTo>
                    <a:pt x="18" y="0"/>
                  </a:moveTo>
                  <a:lnTo>
                    <a:pt x="0" y="5"/>
                  </a:lnTo>
                  <a:cubicBezTo>
                    <a:pt x="10" y="79"/>
                    <a:pt x="22" y="152"/>
                    <a:pt x="35" y="226"/>
                  </a:cubicBezTo>
                  <a:lnTo>
                    <a:pt x="95" y="210"/>
                  </a:lnTo>
                  <a:cubicBezTo>
                    <a:pt x="70" y="140"/>
                    <a:pt x="45" y="70"/>
                    <a:pt x="18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4"/>
            <p:cNvSpPr/>
            <p:nvPr/>
          </p:nvSpPr>
          <p:spPr>
            <a:xfrm>
              <a:off x="1685700" y="2210225"/>
              <a:ext cx="33250" cy="34000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726" y="180"/>
                  </a:moveTo>
                  <a:cubicBezTo>
                    <a:pt x="807" y="180"/>
                    <a:pt x="889" y="196"/>
                    <a:pt x="971" y="225"/>
                  </a:cubicBezTo>
                  <a:cubicBezTo>
                    <a:pt x="1106" y="275"/>
                    <a:pt x="1231" y="392"/>
                    <a:pt x="1269" y="546"/>
                  </a:cubicBezTo>
                  <a:cubicBezTo>
                    <a:pt x="1311" y="698"/>
                    <a:pt x="1258" y="862"/>
                    <a:pt x="1164" y="971"/>
                  </a:cubicBezTo>
                  <a:cubicBezTo>
                    <a:pt x="1070" y="1082"/>
                    <a:pt x="956" y="1160"/>
                    <a:pt x="825" y="1206"/>
                  </a:cubicBezTo>
                  <a:cubicBezTo>
                    <a:pt x="763" y="1228"/>
                    <a:pt x="694" y="1242"/>
                    <a:pt x="623" y="1242"/>
                  </a:cubicBezTo>
                  <a:cubicBezTo>
                    <a:pt x="548" y="1242"/>
                    <a:pt x="471" y="1226"/>
                    <a:pt x="402" y="1188"/>
                  </a:cubicBezTo>
                  <a:cubicBezTo>
                    <a:pt x="268" y="1118"/>
                    <a:pt x="175" y="977"/>
                    <a:pt x="157" y="832"/>
                  </a:cubicBezTo>
                  <a:cubicBezTo>
                    <a:pt x="137" y="687"/>
                    <a:pt x="173" y="544"/>
                    <a:pt x="247" y="430"/>
                  </a:cubicBezTo>
                  <a:cubicBezTo>
                    <a:pt x="323" y="316"/>
                    <a:pt x="438" y="236"/>
                    <a:pt x="567" y="202"/>
                  </a:cubicBezTo>
                  <a:cubicBezTo>
                    <a:pt x="619" y="187"/>
                    <a:pt x="672" y="180"/>
                    <a:pt x="726" y="180"/>
                  </a:cubicBezTo>
                  <a:close/>
                  <a:moveTo>
                    <a:pt x="668" y="0"/>
                  </a:moveTo>
                  <a:cubicBezTo>
                    <a:pt x="618" y="0"/>
                    <a:pt x="568" y="6"/>
                    <a:pt x="519" y="18"/>
                  </a:cubicBezTo>
                  <a:cubicBezTo>
                    <a:pt x="341" y="61"/>
                    <a:pt x="186" y="185"/>
                    <a:pt x="102" y="344"/>
                  </a:cubicBezTo>
                  <a:cubicBezTo>
                    <a:pt x="13" y="502"/>
                    <a:pt x="1" y="696"/>
                    <a:pt x="62" y="856"/>
                  </a:cubicBezTo>
                  <a:cubicBezTo>
                    <a:pt x="121" y="1018"/>
                    <a:pt x="234" y="1149"/>
                    <a:pt x="372" y="1238"/>
                  </a:cubicBezTo>
                  <a:cubicBezTo>
                    <a:pt x="483" y="1309"/>
                    <a:pt x="618" y="1360"/>
                    <a:pt x="759" y="1360"/>
                  </a:cubicBezTo>
                  <a:cubicBezTo>
                    <a:pt x="793" y="1360"/>
                    <a:pt x="828" y="1357"/>
                    <a:pt x="863" y="1350"/>
                  </a:cubicBezTo>
                  <a:cubicBezTo>
                    <a:pt x="950" y="1333"/>
                    <a:pt x="1034" y="1294"/>
                    <a:pt x="1104" y="1239"/>
                  </a:cubicBezTo>
                  <a:cubicBezTo>
                    <a:pt x="1173" y="1183"/>
                    <a:pt x="1227" y="1109"/>
                    <a:pt x="1261" y="1029"/>
                  </a:cubicBezTo>
                  <a:cubicBezTo>
                    <a:pt x="1330" y="866"/>
                    <a:pt x="1324" y="695"/>
                    <a:pt x="1286" y="541"/>
                  </a:cubicBezTo>
                  <a:cubicBezTo>
                    <a:pt x="1247" y="388"/>
                    <a:pt x="1168" y="234"/>
                    <a:pt x="1030" y="124"/>
                  </a:cubicBezTo>
                  <a:cubicBezTo>
                    <a:pt x="931" y="42"/>
                    <a:pt x="800" y="0"/>
                    <a:pt x="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4"/>
            <p:cNvSpPr/>
            <p:nvPr/>
          </p:nvSpPr>
          <p:spPr>
            <a:xfrm>
              <a:off x="1953300" y="2407400"/>
              <a:ext cx="111125" cy="122400"/>
            </a:xfrm>
            <a:custGeom>
              <a:avLst/>
              <a:gdLst/>
              <a:ahLst/>
              <a:cxnLst/>
              <a:rect l="l" t="t" r="r" b="b"/>
              <a:pathLst>
                <a:path w="4445" h="4896" extrusionOk="0">
                  <a:moveTo>
                    <a:pt x="872" y="0"/>
                  </a:moveTo>
                  <a:lnTo>
                    <a:pt x="1" y="4896"/>
                  </a:lnTo>
                  <a:lnTo>
                    <a:pt x="4444" y="4672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4"/>
            <p:cNvSpPr/>
            <p:nvPr/>
          </p:nvSpPr>
          <p:spPr>
            <a:xfrm>
              <a:off x="2045700" y="2193375"/>
              <a:ext cx="215400" cy="351250"/>
            </a:xfrm>
            <a:custGeom>
              <a:avLst/>
              <a:gdLst/>
              <a:ahLst/>
              <a:cxnLst/>
              <a:rect l="l" t="t" r="r" b="b"/>
              <a:pathLst>
                <a:path w="8616" h="14050" extrusionOk="0">
                  <a:moveTo>
                    <a:pt x="1893" y="0"/>
                  </a:moveTo>
                  <a:cubicBezTo>
                    <a:pt x="1666" y="0"/>
                    <a:pt x="1452" y="43"/>
                    <a:pt x="1256" y="130"/>
                  </a:cubicBezTo>
                  <a:cubicBezTo>
                    <a:pt x="451" y="487"/>
                    <a:pt x="1" y="1554"/>
                    <a:pt x="5" y="3099"/>
                  </a:cubicBezTo>
                  <a:cubicBezTo>
                    <a:pt x="8" y="4644"/>
                    <a:pt x="465" y="6540"/>
                    <a:pt x="1275" y="8368"/>
                  </a:cubicBezTo>
                  <a:cubicBezTo>
                    <a:pt x="2085" y="10197"/>
                    <a:pt x="3180" y="11809"/>
                    <a:pt x="4322" y="12850"/>
                  </a:cubicBezTo>
                  <a:cubicBezTo>
                    <a:pt x="5185" y="13638"/>
                    <a:pt x="6020" y="14049"/>
                    <a:pt x="6724" y="14049"/>
                  </a:cubicBezTo>
                  <a:cubicBezTo>
                    <a:pt x="6952" y="14049"/>
                    <a:pt x="7165" y="14007"/>
                    <a:pt x="7361" y="13920"/>
                  </a:cubicBezTo>
                  <a:cubicBezTo>
                    <a:pt x="8166" y="13564"/>
                    <a:pt x="8615" y="12496"/>
                    <a:pt x="8612" y="10951"/>
                  </a:cubicBezTo>
                  <a:cubicBezTo>
                    <a:pt x="8608" y="9406"/>
                    <a:pt x="8151" y="7510"/>
                    <a:pt x="7342" y="5682"/>
                  </a:cubicBezTo>
                  <a:cubicBezTo>
                    <a:pt x="6533" y="3854"/>
                    <a:pt x="5436" y="2241"/>
                    <a:pt x="4295" y="1200"/>
                  </a:cubicBezTo>
                  <a:cubicBezTo>
                    <a:pt x="3432" y="413"/>
                    <a:pt x="2597" y="0"/>
                    <a:pt x="1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74"/>
            <p:cNvSpPr/>
            <p:nvPr/>
          </p:nvSpPr>
          <p:spPr>
            <a:xfrm>
              <a:off x="2146300" y="2319775"/>
              <a:ext cx="105650" cy="128950"/>
            </a:xfrm>
            <a:custGeom>
              <a:avLst/>
              <a:gdLst/>
              <a:ahLst/>
              <a:cxnLst/>
              <a:rect l="l" t="t" r="r" b="b"/>
              <a:pathLst>
                <a:path w="4226" h="5158" extrusionOk="0">
                  <a:moveTo>
                    <a:pt x="752" y="0"/>
                  </a:moveTo>
                  <a:cubicBezTo>
                    <a:pt x="283" y="0"/>
                    <a:pt x="0" y="296"/>
                    <a:pt x="222" y="1057"/>
                  </a:cubicBezTo>
                  <a:cubicBezTo>
                    <a:pt x="691" y="2666"/>
                    <a:pt x="1922" y="3093"/>
                    <a:pt x="1810" y="3977"/>
                  </a:cubicBezTo>
                  <a:cubicBezTo>
                    <a:pt x="1731" y="4594"/>
                    <a:pt x="2045" y="5158"/>
                    <a:pt x="2556" y="5158"/>
                  </a:cubicBezTo>
                  <a:cubicBezTo>
                    <a:pt x="2775" y="5158"/>
                    <a:pt x="3030" y="5054"/>
                    <a:pt x="3306" y="4807"/>
                  </a:cubicBezTo>
                  <a:cubicBezTo>
                    <a:pt x="4226" y="3983"/>
                    <a:pt x="3494" y="1713"/>
                    <a:pt x="2567" y="863"/>
                  </a:cubicBezTo>
                  <a:cubicBezTo>
                    <a:pt x="2024" y="366"/>
                    <a:pt x="127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74"/>
            <p:cNvSpPr/>
            <p:nvPr/>
          </p:nvSpPr>
          <p:spPr>
            <a:xfrm>
              <a:off x="2084800" y="2218750"/>
              <a:ext cx="56550" cy="70925"/>
            </a:xfrm>
            <a:custGeom>
              <a:avLst/>
              <a:gdLst/>
              <a:ahLst/>
              <a:cxnLst/>
              <a:rect l="l" t="t" r="r" b="b"/>
              <a:pathLst>
                <a:path w="2262" h="2837" extrusionOk="0">
                  <a:moveTo>
                    <a:pt x="1472" y="0"/>
                  </a:moveTo>
                  <a:cubicBezTo>
                    <a:pt x="843" y="0"/>
                    <a:pt x="154" y="955"/>
                    <a:pt x="73" y="1594"/>
                  </a:cubicBezTo>
                  <a:cubicBezTo>
                    <a:pt x="1" y="2163"/>
                    <a:pt x="181" y="2837"/>
                    <a:pt x="517" y="2837"/>
                  </a:cubicBezTo>
                  <a:cubicBezTo>
                    <a:pt x="629" y="2837"/>
                    <a:pt x="758" y="2761"/>
                    <a:pt x="902" y="2581"/>
                  </a:cubicBezTo>
                  <a:cubicBezTo>
                    <a:pt x="1473" y="1862"/>
                    <a:pt x="1273" y="1176"/>
                    <a:pt x="1704" y="947"/>
                  </a:cubicBezTo>
                  <a:cubicBezTo>
                    <a:pt x="2135" y="717"/>
                    <a:pt x="2262" y="165"/>
                    <a:pt x="1603" y="15"/>
                  </a:cubicBezTo>
                  <a:cubicBezTo>
                    <a:pt x="1559" y="5"/>
                    <a:pt x="1516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74"/>
            <p:cNvSpPr/>
            <p:nvPr/>
          </p:nvSpPr>
          <p:spPr>
            <a:xfrm>
              <a:off x="2061325" y="2306025"/>
              <a:ext cx="86350" cy="76500"/>
            </a:xfrm>
            <a:custGeom>
              <a:avLst/>
              <a:gdLst/>
              <a:ahLst/>
              <a:cxnLst/>
              <a:rect l="l" t="t" r="r" b="b"/>
              <a:pathLst>
                <a:path w="3454" h="3060" extrusionOk="0">
                  <a:moveTo>
                    <a:pt x="1191" y="1"/>
                  </a:moveTo>
                  <a:cubicBezTo>
                    <a:pt x="1040" y="1"/>
                    <a:pt x="907" y="45"/>
                    <a:pt x="806" y="142"/>
                  </a:cubicBezTo>
                  <a:cubicBezTo>
                    <a:pt x="1" y="911"/>
                    <a:pt x="1375" y="3060"/>
                    <a:pt x="2304" y="3060"/>
                  </a:cubicBezTo>
                  <a:cubicBezTo>
                    <a:pt x="2520" y="3060"/>
                    <a:pt x="2713" y="2943"/>
                    <a:pt x="2848" y="2664"/>
                  </a:cubicBezTo>
                  <a:cubicBezTo>
                    <a:pt x="3454" y="1412"/>
                    <a:pt x="2043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74"/>
            <p:cNvSpPr/>
            <p:nvPr/>
          </p:nvSpPr>
          <p:spPr>
            <a:xfrm>
              <a:off x="2179600" y="2468550"/>
              <a:ext cx="56350" cy="49950"/>
            </a:xfrm>
            <a:custGeom>
              <a:avLst/>
              <a:gdLst/>
              <a:ahLst/>
              <a:cxnLst/>
              <a:rect l="l" t="t" r="r" b="b"/>
              <a:pathLst>
                <a:path w="2254" h="1998" extrusionOk="0">
                  <a:moveTo>
                    <a:pt x="777" y="1"/>
                  </a:moveTo>
                  <a:cubicBezTo>
                    <a:pt x="678" y="1"/>
                    <a:pt x="591" y="29"/>
                    <a:pt x="525" y="93"/>
                  </a:cubicBezTo>
                  <a:cubicBezTo>
                    <a:pt x="0" y="595"/>
                    <a:pt x="896" y="1997"/>
                    <a:pt x="1502" y="1997"/>
                  </a:cubicBezTo>
                  <a:cubicBezTo>
                    <a:pt x="1644" y="1997"/>
                    <a:pt x="1770" y="1921"/>
                    <a:pt x="1858" y="1738"/>
                  </a:cubicBezTo>
                  <a:cubicBezTo>
                    <a:pt x="2254" y="922"/>
                    <a:pt x="133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74"/>
            <p:cNvSpPr/>
            <p:nvPr/>
          </p:nvSpPr>
          <p:spPr>
            <a:xfrm>
              <a:off x="2131875" y="2247775"/>
              <a:ext cx="56375" cy="49950"/>
            </a:xfrm>
            <a:custGeom>
              <a:avLst/>
              <a:gdLst/>
              <a:ahLst/>
              <a:cxnLst/>
              <a:rect l="l" t="t" r="r" b="b"/>
              <a:pathLst>
                <a:path w="2255" h="1998" extrusionOk="0">
                  <a:moveTo>
                    <a:pt x="777" y="1"/>
                  </a:moveTo>
                  <a:cubicBezTo>
                    <a:pt x="679" y="1"/>
                    <a:pt x="592" y="30"/>
                    <a:pt x="525" y="93"/>
                  </a:cubicBezTo>
                  <a:cubicBezTo>
                    <a:pt x="1" y="595"/>
                    <a:pt x="897" y="1997"/>
                    <a:pt x="1503" y="1997"/>
                  </a:cubicBezTo>
                  <a:cubicBezTo>
                    <a:pt x="1645" y="1997"/>
                    <a:pt x="1770" y="1921"/>
                    <a:pt x="1858" y="1739"/>
                  </a:cubicBezTo>
                  <a:cubicBezTo>
                    <a:pt x="2254" y="922"/>
                    <a:pt x="1334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74"/>
            <p:cNvSpPr/>
            <p:nvPr/>
          </p:nvSpPr>
          <p:spPr>
            <a:xfrm>
              <a:off x="1481775" y="2407400"/>
              <a:ext cx="164575" cy="25150"/>
            </a:xfrm>
            <a:custGeom>
              <a:avLst/>
              <a:gdLst/>
              <a:ahLst/>
              <a:cxnLst/>
              <a:rect l="l" t="t" r="r" b="b"/>
              <a:pathLst>
                <a:path w="6583" h="1006" extrusionOk="0">
                  <a:moveTo>
                    <a:pt x="78" y="0"/>
                  </a:moveTo>
                  <a:lnTo>
                    <a:pt x="0" y="1005"/>
                  </a:lnTo>
                  <a:lnTo>
                    <a:pt x="6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74"/>
            <p:cNvSpPr/>
            <p:nvPr/>
          </p:nvSpPr>
          <p:spPr>
            <a:xfrm>
              <a:off x="2155150" y="2919075"/>
              <a:ext cx="11175" cy="1700"/>
            </a:xfrm>
            <a:custGeom>
              <a:avLst/>
              <a:gdLst/>
              <a:ahLst/>
              <a:cxnLst/>
              <a:rect l="l" t="t" r="r" b="b"/>
              <a:pathLst>
                <a:path w="447" h="68" extrusionOk="0">
                  <a:moveTo>
                    <a:pt x="0" y="1"/>
                  </a:moveTo>
                  <a:lnTo>
                    <a:pt x="2" y="67"/>
                  </a:lnTo>
                  <a:cubicBezTo>
                    <a:pt x="151" y="54"/>
                    <a:pt x="298" y="42"/>
                    <a:pt x="447" y="27"/>
                  </a:cubicBezTo>
                  <a:lnTo>
                    <a:pt x="446" y="9"/>
                  </a:lnTo>
                  <a:cubicBezTo>
                    <a:pt x="297" y="4"/>
                    <a:pt x="149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74"/>
            <p:cNvSpPr/>
            <p:nvPr/>
          </p:nvSpPr>
          <p:spPr>
            <a:xfrm>
              <a:off x="2132850" y="2919025"/>
              <a:ext cx="11250" cy="3325"/>
            </a:xfrm>
            <a:custGeom>
              <a:avLst/>
              <a:gdLst/>
              <a:ahLst/>
              <a:cxnLst/>
              <a:rect l="l" t="t" r="r" b="b"/>
              <a:pathLst>
                <a:path w="450" h="133" extrusionOk="0">
                  <a:moveTo>
                    <a:pt x="446" y="1"/>
                  </a:moveTo>
                  <a:lnTo>
                    <a:pt x="0" y="4"/>
                  </a:lnTo>
                  <a:lnTo>
                    <a:pt x="5" y="133"/>
                  </a:lnTo>
                  <a:lnTo>
                    <a:pt x="450" y="10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74"/>
            <p:cNvSpPr/>
            <p:nvPr/>
          </p:nvSpPr>
          <p:spPr>
            <a:xfrm>
              <a:off x="2110600" y="2919325"/>
              <a:ext cx="11300" cy="4200"/>
            </a:xfrm>
            <a:custGeom>
              <a:avLst/>
              <a:gdLst/>
              <a:ahLst/>
              <a:cxnLst/>
              <a:rect l="l" t="t" r="r" b="b"/>
              <a:pathLst>
                <a:path w="452" h="168" extrusionOk="0">
                  <a:moveTo>
                    <a:pt x="445" y="0"/>
                  </a:moveTo>
                  <a:lnTo>
                    <a:pt x="1" y="12"/>
                  </a:lnTo>
                  <a:lnTo>
                    <a:pt x="6" y="167"/>
                  </a:lnTo>
                  <a:lnTo>
                    <a:pt x="451" y="146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74"/>
            <p:cNvSpPr/>
            <p:nvPr/>
          </p:nvSpPr>
          <p:spPr>
            <a:xfrm>
              <a:off x="2088325" y="2919975"/>
              <a:ext cx="11300" cy="4250"/>
            </a:xfrm>
            <a:custGeom>
              <a:avLst/>
              <a:gdLst/>
              <a:ahLst/>
              <a:cxnLst/>
              <a:rect l="l" t="t" r="r" b="b"/>
              <a:pathLst>
                <a:path w="452" h="170" extrusionOk="0">
                  <a:moveTo>
                    <a:pt x="446" y="0"/>
                  </a:moveTo>
                  <a:cubicBezTo>
                    <a:pt x="298" y="5"/>
                    <a:pt x="149" y="14"/>
                    <a:pt x="1" y="22"/>
                  </a:cubicBezTo>
                  <a:lnTo>
                    <a:pt x="7" y="169"/>
                  </a:lnTo>
                  <a:cubicBezTo>
                    <a:pt x="155" y="167"/>
                    <a:pt x="304" y="164"/>
                    <a:pt x="451" y="159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74"/>
            <p:cNvSpPr/>
            <p:nvPr/>
          </p:nvSpPr>
          <p:spPr>
            <a:xfrm>
              <a:off x="2066100" y="2921250"/>
              <a:ext cx="11250" cy="3100"/>
            </a:xfrm>
            <a:custGeom>
              <a:avLst/>
              <a:gdLst/>
              <a:ahLst/>
              <a:cxnLst/>
              <a:rect l="l" t="t" r="r" b="b"/>
              <a:pathLst>
                <a:path w="450" h="124" extrusionOk="0">
                  <a:moveTo>
                    <a:pt x="445" y="0"/>
                  </a:moveTo>
                  <a:lnTo>
                    <a:pt x="1" y="31"/>
                  </a:lnTo>
                  <a:lnTo>
                    <a:pt x="4" y="124"/>
                  </a:lnTo>
                  <a:lnTo>
                    <a:pt x="449" y="1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74"/>
            <p:cNvSpPr/>
            <p:nvPr/>
          </p:nvSpPr>
          <p:spPr>
            <a:xfrm>
              <a:off x="2043875" y="2922750"/>
              <a:ext cx="11200" cy="1950"/>
            </a:xfrm>
            <a:custGeom>
              <a:avLst/>
              <a:gdLst/>
              <a:ahLst/>
              <a:cxnLst/>
              <a:rect l="l" t="t" r="r" b="b"/>
              <a:pathLst>
                <a:path w="448" h="78" extrusionOk="0">
                  <a:moveTo>
                    <a:pt x="446" y="0"/>
                  </a:moveTo>
                  <a:cubicBezTo>
                    <a:pt x="297" y="10"/>
                    <a:pt x="149" y="16"/>
                    <a:pt x="0" y="22"/>
                  </a:cubicBezTo>
                  <a:lnTo>
                    <a:pt x="2" y="77"/>
                  </a:lnTo>
                  <a:cubicBezTo>
                    <a:pt x="151" y="73"/>
                    <a:pt x="299" y="68"/>
                    <a:pt x="448" y="67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74"/>
            <p:cNvSpPr/>
            <p:nvPr/>
          </p:nvSpPr>
          <p:spPr>
            <a:xfrm>
              <a:off x="2021625" y="2923675"/>
              <a:ext cx="11200" cy="2050"/>
            </a:xfrm>
            <a:custGeom>
              <a:avLst/>
              <a:gdLst/>
              <a:ahLst/>
              <a:cxnLst/>
              <a:rect l="l" t="t" r="r" b="b"/>
              <a:pathLst>
                <a:path w="448" h="82" extrusionOk="0">
                  <a:moveTo>
                    <a:pt x="446" y="1"/>
                  </a:moveTo>
                  <a:cubicBezTo>
                    <a:pt x="297" y="4"/>
                    <a:pt x="149" y="8"/>
                    <a:pt x="0" y="9"/>
                  </a:cubicBezTo>
                  <a:lnTo>
                    <a:pt x="2" y="82"/>
                  </a:lnTo>
                  <a:cubicBezTo>
                    <a:pt x="151" y="72"/>
                    <a:pt x="299" y="66"/>
                    <a:pt x="448" y="58"/>
                  </a:cubicBez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74"/>
            <p:cNvSpPr/>
            <p:nvPr/>
          </p:nvSpPr>
          <p:spPr>
            <a:xfrm>
              <a:off x="1999325" y="2924000"/>
              <a:ext cx="11250" cy="3175"/>
            </a:xfrm>
            <a:custGeom>
              <a:avLst/>
              <a:gdLst/>
              <a:ahLst/>
              <a:cxnLst/>
              <a:rect l="l" t="t" r="r" b="b"/>
              <a:pathLst>
                <a:path w="450" h="127" extrusionOk="0">
                  <a:moveTo>
                    <a:pt x="446" y="0"/>
                  </a:moveTo>
                  <a:lnTo>
                    <a:pt x="0" y="3"/>
                  </a:lnTo>
                  <a:lnTo>
                    <a:pt x="6" y="127"/>
                  </a:lnTo>
                  <a:lnTo>
                    <a:pt x="450" y="98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74"/>
            <p:cNvSpPr/>
            <p:nvPr/>
          </p:nvSpPr>
          <p:spPr>
            <a:xfrm>
              <a:off x="1977050" y="2924200"/>
              <a:ext cx="11300" cy="4275"/>
            </a:xfrm>
            <a:custGeom>
              <a:avLst/>
              <a:gdLst/>
              <a:ahLst/>
              <a:cxnLst/>
              <a:rect l="l" t="t" r="r" b="b"/>
              <a:pathLst>
                <a:path w="452" h="171" extrusionOk="0">
                  <a:moveTo>
                    <a:pt x="446" y="0"/>
                  </a:moveTo>
                  <a:lnTo>
                    <a:pt x="1" y="9"/>
                  </a:lnTo>
                  <a:lnTo>
                    <a:pt x="7" y="171"/>
                  </a:lnTo>
                  <a:lnTo>
                    <a:pt x="451" y="14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74"/>
            <p:cNvSpPr/>
            <p:nvPr/>
          </p:nvSpPr>
          <p:spPr>
            <a:xfrm>
              <a:off x="1954800" y="2924700"/>
              <a:ext cx="11325" cy="4850"/>
            </a:xfrm>
            <a:custGeom>
              <a:avLst/>
              <a:gdLst/>
              <a:ahLst/>
              <a:cxnLst/>
              <a:rect l="l" t="t" r="r" b="b"/>
              <a:pathLst>
                <a:path w="453" h="194" extrusionOk="0">
                  <a:moveTo>
                    <a:pt x="445" y="0"/>
                  </a:moveTo>
                  <a:lnTo>
                    <a:pt x="1" y="10"/>
                  </a:lnTo>
                  <a:lnTo>
                    <a:pt x="7" y="193"/>
                  </a:lnTo>
                  <a:lnTo>
                    <a:pt x="452" y="17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74"/>
            <p:cNvSpPr/>
            <p:nvPr/>
          </p:nvSpPr>
          <p:spPr>
            <a:xfrm>
              <a:off x="1932525" y="2925275"/>
              <a:ext cx="11325" cy="5175"/>
            </a:xfrm>
            <a:custGeom>
              <a:avLst/>
              <a:gdLst/>
              <a:ahLst/>
              <a:cxnLst/>
              <a:rect l="l" t="t" r="r" b="b"/>
              <a:pathLst>
                <a:path w="453" h="207" extrusionOk="0">
                  <a:moveTo>
                    <a:pt x="446" y="1"/>
                  </a:moveTo>
                  <a:lnTo>
                    <a:pt x="1" y="17"/>
                  </a:lnTo>
                  <a:lnTo>
                    <a:pt x="8" y="207"/>
                  </a:lnTo>
                  <a:lnTo>
                    <a:pt x="453" y="190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74"/>
            <p:cNvSpPr/>
            <p:nvPr/>
          </p:nvSpPr>
          <p:spPr>
            <a:xfrm>
              <a:off x="1910300" y="2926200"/>
              <a:ext cx="11300" cy="4800"/>
            </a:xfrm>
            <a:custGeom>
              <a:avLst/>
              <a:gdLst/>
              <a:ahLst/>
              <a:cxnLst/>
              <a:rect l="l" t="t" r="r" b="b"/>
              <a:pathLst>
                <a:path w="452" h="192" extrusionOk="0">
                  <a:moveTo>
                    <a:pt x="446" y="0"/>
                  </a:moveTo>
                  <a:lnTo>
                    <a:pt x="0" y="23"/>
                  </a:lnTo>
                  <a:lnTo>
                    <a:pt x="6" y="191"/>
                  </a:lnTo>
                  <a:lnTo>
                    <a:pt x="452" y="18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74"/>
            <p:cNvSpPr/>
            <p:nvPr/>
          </p:nvSpPr>
          <p:spPr>
            <a:xfrm>
              <a:off x="1888050" y="2927400"/>
              <a:ext cx="11275" cy="3900"/>
            </a:xfrm>
            <a:custGeom>
              <a:avLst/>
              <a:gdLst/>
              <a:ahLst/>
              <a:cxnLst/>
              <a:rect l="l" t="t" r="r" b="b"/>
              <a:pathLst>
                <a:path w="451" h="156" extrusionOk="0">
                  <a:moveTo>
                    <a:pt x="446" y="0"/>
                  </a:moveTo>
                  <a:lnTo>
                    <a:pt x="0" y="27"/>
                  </a:lnTo>
                  <a:lnTo>
                    <a:pt x="6" y="156"/>
                  </a:lnTo>
                  <a:lnTo>
                    <a:pt x="451" y="15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74"/>
            <p:cNvSpPr/>
            <p:nvPr/>
          </p:nvSpPr>
          <p:spPr>
            <a:xfrm>
              <a:off x="1865825" y="2928875"/>
              <a:ext cx="11250" cy="2500"/>
            </a:xfrm>
            <a:custGeom>
              <a:avLst/>
              <a:gdLst/>
              <a:ahLst/>
              <a:cxnLst/>
              <a:rect l="l" t="t" r="r" b="b"/>
              <a:pathLst>
                <a:path w="450" h="100" extrusionOk="0">
                  <a:moveTo>
                    <a:pt x="445" y="0"/>
                  </a:moveTo>
                  <a:cubicBezTo>
                    <a:pt x="297" y="10"/>
                    <a:pt x="149" y="20"/>
                    <a:pt x="1" y="34"/>
                  </a:cubicBezTo>
                  <a:lnTo>
                    <a:pt x="4" y="98"/>
                  </a:lnTo>
                  <a:cubicBezTo>
                    <a:pt x="78" y="99"/>
                    <a:pt x="152" y="99"/>
                    <a:pt x="226" y="99"/>
                  </a:cubicBezTo>
                  <a:cubicBezTo>
                    <a:pt x="301" y="99"/>
                    <a:pt x="375" y="99"/>
                    <a:pt x="449" y="99"/>
                  </a:cubicBez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74"/>
            <p:cNvSpPr/>
            <p:nvPr/>
          </p:nvSpPr>
          <p:spPr>
            <a:xfrm>
              <a:off x="1854325" y="2930650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6" y="1"/>
                  </a:moveTo>
                  <a:lnTo>
                    <a:pt x="1" y="2"/>
                  </a:lnTo>
                  <a:lnTo>
                    <a:pt x="2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74"/>
            <p:cNvSpPr/>
            <p:nvPr/>
          </p:nvSpPr>
          <p:spPr>
            <a:xfrm>
              <a:off x="1834450" y="2929475"/>
              <a:ext cx="11200" cy="1725"/>
            </a:xfrm>
            <a:custGeom>
              <a:avLst/>
              <a:gdLst/>
              <a:ahLst/>
              <a:cxnLst/>
              <a:rect l="l" t="t" r="r" b="b"/>
              <a:pathLst>
                <a:path w="448" h="69" extrusionOk="0">
                  <a:moveTo>
                    <a:pt x="4" y="0"/>
                  </a:moveTo>
                  <a:lnTo>
                    <a:pt x="0" y="67"/>
                  </a:lnTo>
                  <a:cubicBezTo>
                    <a:pt x="91" y="67"/>
                    <a:pt x="182" y="68"/>
                    <a:pt x="272" y="68"/>
                  </a:cubicBezTo>
                  <a:cubicBezTo>
                    <a:pt x="330" y="68"/>
                    <a:pt x="388" y="68"/>
                    <a:pt x="447" y="67"/>
                  </a:cubicBezTo>
                  <a:lnTo>
                    <a:pt x="448" y="49"/>
                  </a:lnTo>
                  <a:cubicBezTo>
                    <a:pt x="300" y="30"/>
                    <a:pt x="152" y="16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74"/>
            <p:cNvSpPr/>
            <p:nvPr/>
          </p:nvSpPr>
          <p:spPr>
            <a:xfrm>
              <a:off x="1812175" y="2927475"/>
              <a:ext cx="11300" cy="3525"/>
            </a:xfrm>
            <a:custGeom>
              <a:avLst/>
              <a:gdLst/>
              <a:ahLst/>
              <a:cxnLst/>
              <a:rect l="l" t="t" r="r" b="b"/>
              <a:pathLst>
                <a:path w="452" h="141" extrusionOk="0">
                  <a:moveTo>
                    <a:pt x="8" y="0"/>
                  </a:moveTo>
                  <a:lnTo>
                    <a:pt x="0" y="129"/>
                  </a:lnTo>
                  <a:lnTo>
                    <a:pt x="446" y="140"/>
                  </a:lnTo>
                  <a:lnTo>
                    <a:pt x="451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74"/>
            <p:cNvSpPr/>
            <p:nvPr/>
          </p:nvSpPr>
          <p:spPr>
            <a:xfrm>
              <a:off x="1789925" y="2925875"/>
              <a:ext cx="11350" cy="4450"/>
            </a:xfrm>
            <a:custGeom>
              <a:avLst/>
              <a:gdLst/>
              <a:ahLst/>
              <a:cxnLst/>
              <a:rect l="l" t="t" r="r" b="b"/>
              <a:pathLst>
                <a:path w="454" h="178" extrusionOk="0">
                  <a:moveTo>
                    <a:pt x="9" y="1"/>
                  </a:moveTo>
                  <a:lnTo>
                    <a:pt x="1" y="157"/>
                  </a:lnTo>
                  <a:lnTo>
                    <a:pt x="445" y="177"/>
                  </a:lnTo>
                  <a:lnTo>
                    <a:pt x="453" y="3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74"/>
            <p:cNvSpPr/>
            <p:nvPr/>
          </p:nvSpPr>
          <p:spPr>
            <a:xfrm>
              <a:off x="1767675" y="2924775"/>
              <a:ext cx="11375" cy="4450"/>
            </a:xfrm>
            <a:custGeom>
              <a:avLst/>
              <a:gdLst/>
              <a:ahLst/>
              <a:cxnLst/>
              <a:rect l="l" t="t" r="r" b="b"/>
              <a:pathLst>
                <a:path w="455" h="178" extrusionOk="0">
                  <a:moveTo>
                    <a:pt x="9" y="0"/>
                  </a:moveTo>
                  <a:lnTo>
                    <a:pt x="1" y="148"/>
                  </a:lnTo>
                  <a:cubicBezTo>
                    <a:pt x="149" y="158"/>
                    <a:pt x="298" y="171"/>
                    <a:pt x="445" y="178"/>
                  </a:cubicBezTo>
                  <a:lnTo>
                    <a:pt x="455" y="19"/>
                  </a:lnTo>
                  <a:cubicBezTo>
                    <a:pt x="306" y="11"/>
                    <a:pt x="158" y="6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74"/>
            <p:cNvSpPr/>
            <p:nvPr/>
          </p:nvSpPr>
          <p:spPr>
            <a:xfrm>
              <a:off x="1745500" y="2924250"/>
              <a:ext cx="11275" cy="3275"/>
            </a:xfrm>
            <a:custGeom>
              <a:avLst/>
              <a:gdLst/>
              <a:ahLst/>
              <a:cxnLst/>
              <a:rect l="l" t="t" r="r" b="b"/>
              <a:pathLst>
                <a:path w="451" h="131" extrusionOk="0">
                  <a:moveTo>
                    <a:pt x="5" y="0"/>
                  </a:moveTo>
                  <a:lnTo>
                    <a:pt x="0" y="91"/>
                  </a:lnTo>
                  <a:lnTo>
                    <a:pt x="444" y="130"/>
                  </a:lnTo>
                  <a:lnTo>
                    <a:pt x="451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74"/>
            <p:cNvSpPr/>
            <p:nvPr/>
          </p:nvSpPr>
          <p:spPr>
            <a:xfrm>
              <a:off x="1723300" y="2923475"/>
              <a:ext cx="11200" cy="2125"/>
            </a:xfrm>
            <a:custGeom>
              <a:avLst/>
              <a:gdLst/>
              <a:ahLst/>
              <a:cxnLst/>
              <a:rect l="l" t="t" r="r" b="b"/>
              <a:pathLst>
                <a:path w="448" h="85" extrusionOk="0">
                  <a:moveTo>
                    <a:pt x="2" y="0"/>
                  </a:moveTo>
                  <a:lnTo>
                    <a:pt x="0" y="54"/>
                  </a:lnTo>
                  <a:cubicBezTo>
                    <a:pt x="148" y="64"/>
                    <a:pt x="296" y="72"/>
                    <a:pt x="445" y="84"/>
                  </a:cubicBezTo>
                  <a:lnTo>
                    <a:pt x="448" y="20"/>
                  </a:lnTo>
                  <a:cubicBezTo>
                    <a:pt x="299" y="16"/>
                    <a:pt x="151" y="8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74"/>
            <p:cNvSpPr/>
            <p:nvPr/>
          </p:nvSpPr>
          <p:spPr>
            <a:xfrm>
              <a:off x="1701025" y="2921975"/>
              <a:ext cx="11250" cy="2325"/>
            </a:xfrm>
            <a:custGeom>
              <a:avLst/>
              <a:gdLst/>
              <a:ahLst/>
              <a:cxnLst/>
              <a:rect l="l" t="t" r="r" b="b"/>
              <a:pathLst>
                <a:path w="450" h="93" extrusionOk="0">
                  <a:moveTo>
                    <a:pt x="5" y="0"/>
                  </a:moveTo>
                  <a:lnTo>
                    <a:pt x="1" y="76"/>
                  </a:lnTo>
                  <a:cubicBezTo>
                    <a:pt x="149" y="79"/>
                    <a:pt x="297" y="86"/>
                    <a:pt x="446" y="91"/>
                  </a:cubicBezTo>
                  <a:lnTo>
                    <a:pt x="446" y="93"/>
                  </a:lnTo>
                  <a:lnTo>
                    <a:pt x="449" y="34"/>
                  </a:lnTo>
                  <a:cubicBezTo>
                    <a:pt x="302" y="24"/>
                    <a:pt x="153" y="14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74"/>
            <p:cNvSpPr/>
            <p:nvPr/>
          </p:nvSpPr>
          <p:spPr>
            <a:xfrm>
              <a:off x="1678750" y="2920100"/>
              <a:ext cx="11325" cy="3475"/>
            </a:xfrm>
            <a:custGeom>
              <a:avLst/>
              <a:gdLst/>
              <a:ahLst/>
              <a:cxnLst/>
              <a:rect l="l" t="t" r="r" b="b"/>
              <a:pathLst>
                <a:path w="453" h="139" extrusionOk="0">
                  <a:moveTo>
                    <a:pt x="8" y="0"/>
                  </a:moveTo>
                  <a:lnTo>
                    <a:pt x="1" y="128"/>
                  </a:lnTo>
                  <a:lnTo>
                    <a:pt x="446" y="138"/>
                  </a:lnTo>
                  <a:lnTo>
                    <a:pt x="452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74"/>
            <p:cNvSpPr/>
            <p:nvPr/>
          </p:nvSpPr>
          <p:spPr>
            <a:xfrm>
              <a:off x="1656500" y="2918400"/>
              <a:ext cx="11350" cy="4550"/>
            </a:xfrm>
            <a:custGeom>
              <a:avLst/>
              <a:gdLst/>
              <a:ahLst/>
              <a:cxnLst/>
              <a:rect l="l" t="t" r="r" b="b"/>
              <a:pathLst>
                <a:path w="454" h="182" extrusionOk="0">
                  <a:moveTo>
                    <a:pt x="10" y="1"/>
                  </a:moveTo>
                  <a:lnTo>
                    <a:pt x="1" y="164"/>
                  </a:lnTo>
                  <a:lnTo>
                    <a:pt x="446" y="182"/>
                  </a:lnTo>
                  <a:lnTo>
                    <a:pt x="454" y="3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74"/>
            <p:cNvSpPr/>
            <p:nvPr/>
          </p:nvSpPr>
          <p:spPr>
            <a:xfrm>
              <a:off x="1634275" y="2916925"/>
              <a:ext cx="11350" cy="5125"/>
            </a:xfrm>
            <a:custGeom>
              <a:avLst/>
              <a:gdLst/>
              <a:ahLst/>
              <a:cxnLst/>
              <a:rect l="l" t="t" r="r" b="b"/>
              <a:pathLst>
                <a:path w="454" h="205" extrusionOk="0">
                  <a:moveTo>
                    <a:pt x="9" y="1"/>
                  </a:moveTo>
                  <a:lnTo>
                    <a:pt x="0" y="184"/>
                  </a:lnTo>
                  <a:lnTo>
                    <a:pt x="444" y="204"/>
                  </a:lnTo>
                  <a:lnTo>
                    <a:pt x="454" y="3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74"/>
            <p:cNvSpPr/>
            <p:nvPr/>
          </p:nvSpPr>
          <p:spPr>
            <a:xfrm>
              <a:off x="1612025" y="2915625"/>
              <a:ext cx="11400" cy="5375"/>
            </a:xfrm>
            <a:custGeom>
              <a:avLst/>
              <a:gdLst/>
              <a:ahLst/>
              <a:cxnLst/>
              <a:rect l="l" t="t" r="r" b="b"/>
              <a:pathLst>
                <a:path w="456" h="215" extrusionOk="0">
                  <a:moveTo>
                    <a:pt x="11" y="1"/>
                  </a:moveTo>
                  <a:lnTo>
                    <a:pt x="0" y="190"/>
                  </a:lnTo>
                  <a:cubicBezTo>
                    <a:pt x="149" y="200"/>
                    <a:pt x="296" y="206"/>
                    <a:pt x="445" y="215"/>
                  </a:cubicBezTo>
                  <a:lnTo>
                    <a:pt x="455" y="25"/>
                  </a:lnTo>
                  <a:cubicBezTo>
                    <a:pt x="307" y="17"/>
                    <a:pt x="159" y="7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74"/>
            <p:cNvSpPr/>
            <p:nvPr/>
          </p:nvSpPr>
          <p:spPr>
            <a:xfrm>
              <a:off x="1589800" y="2914700"/>
              <a:ext cx="11375" cy="4950"/>
            </a:xfrm>
            <a:custGeom>
              <a:avLst/>
              <a:gdLst/>
              <a:ahLst/>
              <a:cxnLst/>
              <a:rect l="l" t="t" r="r" b="b"/>
              <a:pathLst>
                <a:path w="455" h="198" extrusionOk="0">
                  <a:moveTo>
                    <a:pt x="10" y="0"/>
                  </a:moveTo>
                  <a:lnTo>
                    <a:pt x="1" y="166"/>
                  </a:lnTo>
                  <a:lnTo>
                    <a:pt x="445" y="198"/>
                  </a:lnTo>
                  <a:lnTo>
                    <a:pt x="454" y="1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74"/>
            <p:cNvSpPr/>
            <p:nvPr/>
          </p:nvSpPr>
          <p:spPr>
            <a:xfrm>
              <a:off x="1567575" y="2914000"/>
              <a:ext cx="11350" cy="4025"/>
            </a:xfrm>
            <a:custGeom>
              <a:avLst/>
              <a:gdLst/>
              <a:ahLst/>
              <a:cxnLst/>
              <a:rect l="l" t="t" r="r" b="b"/>
              <a:pathLst>
                <a:path w="454" h="161" extrusionOk="0">
                  <a:moveTo>
                    <a:pt x="8" y="0"/>
                  </a:moveTo>
                  <a:lnTo>
                    <a:pt x="1" y="123"/>
                  </a:lnTo>
                  <a:lnTo>
                    <a:pt x="445" y="160"/>
                  </a:lnTo>
                  <a:lnTo>
                    <a:pt x="453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74"/>
            <p:cNvSpPr/>
            <p:nvPr/>
          </p:nvSpPr>
          <p:spPr>
            <a:xfrm>
              <a:off x="1545400" y="2913600"/>
              <a:ext cx="11250" cy="2500"/>
            </a:xfrm>
            <a:custGeom>
              <a:avLst/>
              <a:gdLst/>
              <a:ahLst/>
              <a:cxnLst/>
              <a:rect l="l" t="t" r="r" b="b"/>
              <a:pathLst>
                <a:path w="450" h="100" extrusionOk="0">
                  <a:moveTo>
                    <a:pt x="3" y="1"/>
                  </a:moveTo>
                  <a:lnTo>
                    <a:pt x="0" y="56"/>
                  </a:lnTo>
                  <a:cubicBezTo>
                    <a:pt x="148" y="71"/>
                    <a:pt x="296" y="87"/>
                    <a:pt x="444" y="99"/>
                  </a:cubicBezTo>
                  <a:lnTo>
                    <a:pt x="450" y="7"/>
                  </a:lnTo>
                  <a:cubicBezTo>
                    <a:pt x="301" y="3"/>
                    <a:pt x="153" y="2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74"/>
            <p:cNvSpPr/>
            <p:nvPr/>
          </p:nvSpPr>
          <p:spPr>
            <a:xfrm>
              <a:off x="1902875" y="3099075"/>
              <a:ext cx="208075" cy="168075"/>
            </a:xfrm>
            <a:custGeom>
              <a:avLst/>
              <a:gdLst/>
              <a:ahLst/>
              <a:cxnLst/>
              <a:rect l="l" t="t" r="r" b="b"/>
              <a:pathLst>
                <a:path w="8323" h="6723" extrusionOk="0">
                  <a:moveTo>
                    <a:pt x="0" y="0"/>
                  </a:moveTo>
                  <a:lnTo>
                    <a:pt x="0" y="6722"/>
                  </a:lnTo>
                  <a:lnTo>
                    <a:pt x="7885" y="6722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74"/>
            <p:cNvSpPr/>
            <p:nvPr/>
          </p:nvSpPr>
          <p:spPr>
            <a:xfrm>
              <a:off x="1902875" y="3267125"/>
              <a:ext cx="377950" cy="195600"/>
            </a:xfrm>
            <a:custGeom>
              <a:avLst/>
              <a:gdLst/>
              <a:ahLst/>
              <a:cxnLst/>
              <a:rect l="l" t="t" r="r" b="b"/>
              <a:pathLst>
                <a:path w="15118" h="7824" extrusionOk="0">
                  <a:moveTo>
                    <a:pt x="0" y="0"/>
                  </a:moveTo>
                  <a:lnTo>
                    <a:pt x="0" y="7824"/>
                  </a:lnTo>
                  <a:lnTo>
                    <a:pt x="15117" y="7824"/>
                  </a:lnTo>
                  <a:lnTo>
                    <a:pt x="7552" y="4204"/>
                  </a:lnTo>
                  <a:lnTo>
                    <a:pt x="82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74"/>
            <p:cNvSpPr/>
            <p:nvPr/>
          </p:nvSpPr>
          <p:spPr>
            <a:xfrm>
              <a:off x="1902875" y="3124300"/>
              <a:ext cx="205925" cy="4775"/>
            </a:xfrm>
            <a:custGeom>
              <a:avLst/>
              <a:gdLst/>
              <a:ahLst/>
              <a:cxnLst/>
              <a:rect l="l" t="t" r="r" b="b"/>
              <a:pathLst>
                <a:path w="8237" h="191" extrusionOk="0">
                  <a:moveTo>
                    <a:pt x="6056" y="0"/>
                  </a:moveTo>
                  <a:cubicBezTo>
                    <a:pt x="5754" y="0"/>
                    <a:pt x="5451" y="6"/>
                    <a:pt x="5148" y="12"/>
                  </a:cubicBezTo>
                  <a:cubicBezTo>
                    <a:pt x="4805" y="17"/>
                    <a:pt x="4462" y="30"/>
                    <a:pt x="4119" y="47"/>
                  </a:cubicBezTo>
                  <a:cubicBezTo>
                    <a:pt x="3841" y="59"/>
                    <a:pt x="3564" y="69"/>
                    <a:pt x="3286" y="69"/>
                  </a:cubicBezTo>
                  <a:cubicBezTo>
                    <a:pt x="3221" y="69"/>
                    <a:pt x="3155" y="68"/>
                    <a:pt x="3089" y="67"/>
                  </a:cubicBezTo>
                  <a:cubicBezTo>
                    <a:pt x="2746" y="60"/>
                    <a:pt x="2403" y="34"/>
                    <a:pt x="2060" y="21"/>
                  </a:cubicBezTo>
                  <a:cubicBezTo>
                    <a:pt x="1929" y="17"/>
                    <a:pt x="1798" y="16"/>
                    <a:pt x="1667" y="16"/>
                  </a:cubicBezTo>
                  <a:cubicBezTo>
                    <a:pt x="1455" y="16"/>
                    <a:pt x="1243" y="20"/>
                    <a:pt x="1030" y="26"/>
                  </a:cubicBezTo>
                  <a:cubicBezTo>
                    <a:pt x="688" y="36"/>
                    <a:pt x="344" y="54"/>
                    <a:pt x="0" y="87"/>
                  </a:cubicBezTo>
                  <a:lnTo>
                    <a:pt x="0" y="104"/>
                  </a:lnTo>
                  <a:cubicBezTo>
                    <a:pt x="344" y="137"/>
                    <a:pt x="688" y="154"/>
                    <a:pt x="1030" y="165"/>
                  </a:cubicBezTo>
                  <a:cubicBezTo>
                    <a:pt x="1248" y="170"/>
                    <a:pt x="1465" y="175"/>
                    <a:pt x="1682" y="175"/>
                  </a:cubicBezTo>
                  <a:cubicBezTo>
                    <a:pt x="1808" y="175"/>
                    <a:pt x="1934" y="174"/>
                    <a:pt x="2060" y="170"/>
                  </a:cubicBezTo>
                  <a:cubicBezTo>
                    <a:pt x="2403" y="156"/>
                    <a:pt x="2746" y="130"/>
                    <a:pt x="3089" y="124"/>
                  </a:cubicBezTo>
                  <a:cubicBezTo>
                    <a:pt x="3158" y="123"/>
                    <a:pt x="3227" y="122"/>
                    <a:pt x="3297" y="122"/>
                  </a:cubicBezTo>
                  <a:cubicBezTo>
                    <a:pt x="3571" y="122"/>
                    <a:pt x="3845" y="131"/>
                    <a:pt x="4119" y="144"/>
                  </a:cubicBezTo>
                  <a:cubicBezTo>
                    <a:pt x="4462" y="161"/>
                    <a:pt x="4805" y="174"/>
                    <a:pt x="5148" y="179"/>
                  </a:cubicBezTo>
                  <a:cubicBezTo>
                    <a:pt x="5451" y="185"/>
                    <a:pt x="5754" y="191"/>
                    <a:pt x="6056" y="191"/>
                  </a:cubicBezTo>
                  <a:cubicBezTo>
                    <a:pt x="6096" y="191"/>
                    <a:pt x="6137" y="191"/>
                    <a:pt x="6178" y="190"/>
                  </a:cubicBezTo>
                  <a:cubicBezTo>
                    <a:pt x="6864" y="183"/>
                    <a:pt x="7551" y="160"/>
                    <a:pt x="8237" y="104"/>
                  </a:cubicBezTo>
                  <a:lnTo>
                    <a:pt x="8237" y="87"/>
                  </a:lnTo>
                  <a:cubicBezTo>
                    <a:pt x="7551" y="31"/>
                    <a:pt x="6864" y="8"/>
                    <a:pt x="6178" y="0"/>
                  </a:cubicBezTo>
                  <a:cubicBezTo>
                    <a:pt x="6137" y="0"/>
                    <a:pt x="6096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74"/>
            <p:cNvSpPr/>
            <p:nvPr/>
          </p:nvSpPr>
          <p:spPr>
            <a:xfrm>
              <a:off x="1930600" y="3099075"/>
              <a:ext cx="5125" cy="27600"/>
            </a:xfrm>
            <a:custGeom>
              <a:avLst/>
              <a:gdLst/>
              <a:ahLst/>
              <a:cxnLst/>
              <a:rect l="l" t="t" r="r" b="b"/>
              <a:pathLst>
                <a:path w="205" h="1104" extrusionOk="0">
                  <a:moveTo>
                    <a:pt x="93" y="0"/>
                  </a:moveTo>
                  <a:cubicBezTo>
                    <a:pt x="45" y="92"/>
                    <a:pt x="25" y="184"/>
                    <a:pt x="14" y="276"/>
                  </a:cubicBezTo>
                  <a:cubicBezTo>
                    <a:pt x="0" y="368"/>
                    <a:pt x="24" y="460"/>
                    <a:pt x="31" y="553"/>
                  </a:cubicBezTo>
                  <a:cubicBezTo>
                    <a:pt x="38" y="644"/>
                    <a:pt x="47" y="736"/>
                    <a:pt x="58" y="829"/>
                  </a:cubicBezTo>
                  <a:cubicBezTo>
                    <a:pt x="70" y="920"/>
                    <a:pt x="79" y="1013"/>
                    <a:pt x="93" y="1104"/>
                  </a:cubicBezTo>
                  <a:lnTo>
                    <a:pt x="111" y="1104"/>
                  </a:lnTo>
                  <a:cubicBezTo>
                    <a:pt x="126" y="1013"/>
                    <a:pt x="135" y="920"/>
                    <a:pt x="146" y="829"/>
                  </a:cubicBezTo>
                  <a:cubicBezTo>
                    <a:pt x="157" y="736"/>
                    <a:pt x="166" y="644"/>
                    <a:pt x="173" y="553"/>
                  </a:cubicBezTo>
                  <a:cubicBezTo>
                    <a:pt x="181" y="460"/>
                    <a:pt x="205" y="368"/>
                    <a:pt x="191" y="276"/>
                  </a:cubicBezTo>
                  <a:cubicBezTo>
                    <a:pt x="180" y="184"/>
                    <a:pt x="160" y="92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74"/>
            <p:cNvSpPr/>
            <p:nvPr/>
          </p:nvSpPr>
          <p:spPr>
            <a:xfrm>
              <a:off x="1973450" y="3099075"/>
              <a:ext cx="5125" cy="27600"/>
            </a:xfrm>
            <a:custGeom>
              <a:avLst/>
              <a:gdLst/>
              <a:ahLst/>
              <a:cxnLst/>
              <a:rect l="l" t="t" r="r" b="b"/>
              <a:pathLst>
                <a:path w="205" h="1104" extrusionOk="0">
                  <a:moveTo>
                    <a:pt x="94" y="0"/>
                  </a:moveTo>
                  <a:cubicBezTo>
                    <a:pt x="45" y="92"/>
                    <a:pt x="25" y="184"/>
                    <a:pt x="14" y="276"/>
                  </a:cubicBezTo>
                  <a:cubicBezTo>
                    <a:pt x="0" y="368"/>
                    <a:pt x="24" y="460"/>
                    <a:pt x="31" y="553"/>
                  </a:cubicBezTo>
                  <a:cubicBezTo>
                    <a:pt x="39" y="644"/>
                    <a:pt x="48" y="736"/>
                    <a:pt x="58" y="829"/>
                  </a:cubicBezTo>
                  <a:cubicBezTo>
                    <a:pt x="70" y="920"/>
                    <a:pt x="79" y="1013"/>
                    <a:pt x="94" y="1104"/>
                  </a:cubicBezTo>
                  <a:lnTo>
                    <a:pt x="111" y="1104"/>
                  </a:lnTo>
                  <a:cubicBezTo>
                    <a:pt x="126" y="1013"/>
                    <a:pt x="135" y="920"/>
                    <a:pt x="148" y="829"/>
                  </a:cubicBezTo>
                  <a:cubicBezTo>
                    <a:pt x="157" y="736"/>
                    <a:pt x="166" y="644"/>
                    <a:pt x="174" y="553"/>
                  </a:cubicBezTo>
                  <a:cubicBezTo>
                    <a:pt x="182" y="460"/>
                    <a:pt x="205" y="368"/>
                    <a:pt x="191" y="276"/>
                  </a:cubicBezTo>
                  <a:cubicBezTo>
                    <a:pt x="180" y="184"/>
                    <a:pt x="161" y="92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74"/>
            <p:cNvSpPr/>
            <p:nvPr/>
          </p:nvSpPr>
          <p:spPr>
            <a:xfrm>
              <a:off x="2017100" y="3099075"/>
              <a:ext cx="5150" cy="27600"/>
            </a:xfrm>
            <a:custGeom>
              <a:avLst/>
              <a:gdLst/>
              <a:ahLst/>
              <a:cxnLst/>
              <a:rect l="l" t="t" r="r" b="b"/>
              <a:pathLst>
                <a:path w="206" h="1104" extrusionOk="0">
                  <a:moveTo>
                    <a:pt x="94" y="0"/>
                  </a:moveTo>
                  <a:cubicBezTo>
                    <a:pt x="45" y="92"/>
                    <a:pt x="26" y="184"/>
                    <a:pt x="14" y="276"/>
                  </a:cubicBezTo>
                  <a:cubicBezTo>
                    <a:pt x="1" y="368"/>
                    <a:pt x="25" y="460"/>
                    <a:pt x="32" y="553"/>
                  </a:cubicBezTo>
                  <a:cubicBezTo>
                    <a:pt x="39" y="644"/>
                    <a:pt x="48" y="736"/>
                    <a:pt x="59" y="829"/>
                  </a:cubicBezTo>
                  <a:cubicBezTo>
                    <a:pt x="70" y="920"/>
                    <a:pt x="80" y="1013"/>
                    <a:pt x="94" y="1104"/>
                  </a:cubicBezTo>
                  <a:lnTo>
                    <a:pt x="112" y="1104"/>
                  </a:lnTo>
                  <a:cubicBezTo>
                    <a:pt x="126" y="1013"/>
                    <a:pt x="136" y="920"/>
                    <a:pt x="148" y="829"/>
                  </a:cubicBezTo>
                  <a:cubicBezTo>
                    <a:pt x="157" y="736"/>
                    <a:pt x="167" y="644"/>
                    <a:pt x="174" y="553"/>
                  </a:cubicBezTo>
                  <a:cubicBezTo>
                    <a:pt x="182" y="460"/>
                    <a:pt x="205" y="368"/>
                    <a:pt x="192" y="276"/>
                  </a:cubicBezTo>
                  <a:cubicBezTo>
                    <a:pt x="180" y="184"/>
                    <a:pt x="162" y="92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74"/>
            <p:cNvSpPr/>
            <p:nvPr/>
          </p:nvSpPr>
          <p:spPr>
            <a:xfrm>
              <a:off x="2059950" y="3099075"/>
              <a:ext cx="5150" cy="27600"/>
            </a:xfrm>
            <a:custGeom>
              <a:avLst/>
              <a:gdLst/>
              <a:ahLst/>
              <a:cxnLst/>
              <a:rect l="l" t="t" r="r" b="b"/>
              <a:pathLst>
                <a:path w="206" h="1104" extrusionOk="0">
                  <a:moveTo>
                    <a:pt x="94" y="0"/>
                  </a:moveTo>
                  <a:cubicBezTo>
                    <a:pt x="45" y="92"/>
                    <a:pt x="27" y="184"/>
                    <a:pt x="14" y="276"/>
                  </a:cubicBezTo>
                  <a:cubicBezTo>
                    <a:pt x="1" y="368"/>
                    <a:pt x="25" y="460"/>
                    <a:pt x="32" y="553"/>
                  </a:cubicBezTo>
                  <a:cubicBezTo>
                    <a:pt x="39" y="644"/>
                    <a:pt x="49" y="736"/>
                    <a:pt x="59" y="829"/>
                  </a:cubicBezTo>
                  <a:cubicBezTo>
                    <a:pt x="70" y="920"/>
                    <a:pt x="80" y="1013"/>
                    <a:pt x="94" y="1104"/>
                  </a:cubicBezTo>
                  <a:lnTo>
                    <a:pt x="112" y="1104"/>
                  </a:lnTo>
                  <a:cubicBezTo>
                    <a:pt x="126" y="1013"/>
                    <a:pt x="136" y="920"/>
                    <a:pt x="148" y="829"/>
                  </a:cubicBezTo>
                  <a:cubicBezTo>
                    <a:pt x="159" y="736"/>
                    <a:pt x="167" y="644"/>
                    <a:pt x="175" y="553"/>
                  </a:cubicBezTo>
                  <a:cubicBezTo>
                    <a:pt x="183" y="460"/>
                    <a:pt x="205" y="368"/>
                    <a:pt x="193" y="276"/>
                  </a:cubicBezTo>
                  <a:cubicBezTo>
                    <a:pt x="180" y="184"/>
                    <a:pt x="162" y="92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74"/>
            <p:cNvSpPr/>
            <p:nvPr/>
          </p:nvSpPr>
          <p:spPr>
            <a:xfrm>
              <a:off x="2098875" y="3099075"/>
              <a:ext cx="5125" cy="27600"/>
            </a:xfrm>
            <a:custGeom>
              <a:avLst/>
              <a:gdLst/>
              <a:ahLst/>
              <a:cxnLst/>
              <a:rect l="l" t="t" r="r" b="b"/>
              <a:pathLst>
                <a:path w="205" h="1104" extrusionOk="0">
                  <a:moveTo>
                    <a:pt x="94" y="0"/>
                  </a:moveTo>
                  <a:cubicBezTo>
                    <a:pt x="44" y="92"/>
                    <a:pt x="25" y="184"/>
                    <a:pt x="13" y="276"/>
                  </a:cubicBezTo>
                  <a:cubicBezTo>
                    <a:pt x="0" y="368"/>
                    <a:pt x="23" y="460"/>
                    <a:pt x="31" y="553"/>
                  </a:cubicBezTo>
                  <a:cubicBezTo>
                    <a:pt x="39" y="644"/>
                    <a:pt x="47" y="736"/>
                    <a:pt x="57" y="829"/>
                  </a:cubicBezTo>
                  <a:cubicBezTo>
                    <a:pt x="70" y="920"/>
                    <a:pt x="79" y="1013"/>
                    <a:pt x="94" y="1104"/>
                  </a:cubicBezTo>
                  <a:lnTo>
                    <a:pt x="111" y="1104"/>
                  </a:lnTo>
                  <a:cubicBezTo>
                    <a:pt x="126" y="1013"/>
                    <a:pt x="135" y="920"/>
                    <a:pt x="147" y="829"/>
                  </a:cubicBezTo>
                  <a:cubicBezTo>
                    <a:pt x="157" y="736"/>
                    <a:pt x="166" y="644"/>
                    <a:pt x="174" y="553"/>
                  </a:cubicBezTo>
                  <a:cubicBezTo>
                    <a:pt x="181" y="460"/>
                    <a:pt x="205" y="368"/>
                    <a:pt x="191" y="276"/>
                  </a:cubicBezTo>
                  <a:cubicBezTo>
                    <a:pt x="179" y="184"/>
                    <a:pt x="160" y="92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74"/>
            <p:cNvSpPr/>
            <p:nvPr/>
          </p:nvSpPr>
          <p:spPr>
            <a:xfrm>
              <a:off x="1923600" y="3267125"/>
              <a:ext cx="31050" cy="142675"/>
            </a:xfrm>
            <a:custGeom>
              <a:avLst/>
              <a:gdLst/>
              <a:ahLst/>
              <a:cxnLst/>
              <a:rect l="l" t="t" r="r" b="b"/>
              <a:pathLst>
                <a:path w="1242" h="5707" extrusionOk="0">
                  <a:moveTo>
                    <a:pt x="77" y="0"/>
                  </a:moveTo>
                  <a:cubicBezTo>
                    <a:pt x="44" y="497"/>
                    <a:pt x="27" y="994"/>
                    <a:pt x="16" y="1490"/>
                  </a:cubicBezTo>
                  <a:cubicBezTo>
                    <a:pt x="7" y="1987"/>
                    <a:pt x="1" y="2484"/>
                    <a:pt x="11" y="2980"/>
                  </a:cubicBezTo>
                  <a:cubicBezTo>
                    <a:pt x="25" y="3477"/>
                    <a:pt x="51" y="3974"/>
                    <a:pt x="57" y="4470"/>
                  </a:cubicBezTo>
                  <a:lnTo>
                    <a:pt x="59" y="4843"/>
                  </a:lnTo>
                  <a:lnTo>
                    <a:pt x="58" y="5029"/>
                  </a:lnTo>
                  <a:cubicBezTo>
                    <a:pt x="58" y="5090"/>
                    <a:pt x="55" y="5153"/>
                    <a:pt x="63" y="5220"/>
                  </a:cubicBezTo>
                  <a:cubicBezTo>
                    <a:pt x="82" y="5350"/>
                    <a:pt x="149" y="5472"/>
                    <a:pt x="248" y="5561"/>
                  </a:cubicBezTo>
                  <a:cubicBezTo>
                    <a:pt x="348" y="5649"/>
                    <a:pt x="478" y="5704"/>
                    <a:pt x="614" y="5707"/>
                  </a:cubicBezTo>
                  <a:cubicBezTo>
                    <a:pt x="620" y="5707"/>
                    <a:pt x="626" y="5707"/>
                    <a:pt x="631" y="5707"/>
                  </a:cubicBezTo>
                  <a:cubicBezTo>
                    <a:pt x="762" y="5707"/>
                    <a:pt x="893" y="5661"/>
                    <a:pt x="996" y="5579"/>
                  </a:cubicBezTo>
                  <a:cubicBezTo>
                    <a:pt x="1105" y="5493"/>
                    <a:pt x="1182" y="5365"/>
                    <a:pt x="1206" y="5226"/>
                  </a:cubicBezTo>
                  <a:cubicBezTo>
                    <a:pt x="1213" y="5192"/>
                    <a:pt x="1216" y="5155"/>
                    <a:pt x="1217" y="5122"/>
                  </a:cubicBezTo>
                  <a:lnTo>
                    <a:pt x="1219" y="5029"/>
                  </a:lnTo>
                  <a:lnTo>
                    <a:pt x="1223" y="4843"/>
                  </a:lnTo>
                  <a:lnTo>
                    <a:pt x="1228" y="4470"/>
                  </a:lnTo>
                  <a:cubicBezTo>
                    <a:pt x="1234" y="3974"/>
                    <a:pt x="1241" y="3477"/>
                    <a:pt x="1239" y="2980"/>
                  </a:cubicBezTo>
                  <a:cubicBezTo>
                    <a:pt x="1231" y="1987"/>
                    <a:pt x="1209" y="994"/>
                    <a:pt x="1153" y="0"/>
                  </a:cubicBezTo>
                  <a:lnTo>
                    <a:pt x="1136" y="0"/>
                  </a:lnTo>
                  <a:cubicBezTo>
                    <a:pt x="1080" y="994"/>
                    <a:pt x="1057" y="1987"/>
                    <a:pt x="1049" y="2980"/>
                  </a:cubicBezTo>
                  <a:cubicBezTo>
                    <a:pt x="1046" y="3477"/>
                    <a:pt x="1055" y="3974"/>
                    <a:pt x="1060" y="4470"/>
                  </a:cubicBezTo>
                  <a:lnTo>
                    <a:pt x="1066" y="4843"/>
                  </a:lnTo>
                  <a:lnTo>
                    <a:pt x="1069" y="5029"/>
                  </a:lnTo>
                  <a:lnTo>
                    <a:pt x="1071" y="5122"/>
                  </a:lnTo>
                  <a:cubicBezTo>
                    <a:pt x="1072" y="5151"/>
                    <a:pt x="1071" y="5176"/>
                    <a:pt x="1067" y="5203"/>
                  </a:cubicBezTo>
                  <a:cubicBezTo>
                    <a:pt x="1053" y="5310"/>
                    <a:pt x="999" y="5412"/>
                    <a:pt x="919" y="5486"/>
                  </a:cubicBezTo>
                  <a:cubicBezTo>
                    <a:pt x="837" y="5559"/>
                    <a:pt x="728" y="5605"/>
                    <a:pt x="615" y="5609"/>
                  </a:cubicBezTo>
                  <a:cubicBezTo>
                    <a:pt x="608" y="5609"/>
                    <a:pt x="601" y="5609"/>
                    <a:pt x="594" y="5609"/>
                  </a:cubicBezTo>
                  <a:cubicBezTo>
                    <a:pt x="375" y="5609"/>
                    <a:pt x="156" y="5439"/>
                    <a:pt x="123" y="5210"/>
                  </a:cubicBezTo>
                  <a:cubicBezTo>
                    <a:pt x="113" y="5153"/>
                    <a:pt x="114" y="5091"/>
                    <a:pt x="114" y="5029"/>
                  </a:cubicBezTo>
                  <a:lnTo>
                    <a:pt x="113" y="4843"/>
                  </a:lnTo>
                  <a:lnTo>
                    <a:pt x="115" y="4470"/>
                  </a:lnTo>
                  <a:cubicBezTo>
                    <a:pt x="121" y="3974"/>
                    <a:pt x="147" y="3476"/>
                    <a:pt x="160" y="2980"/>
                  </a:cubicBezTo>
                  <a:cubicBezTo>
                    <a:pt x="170" y="2484"/>
                    <a:pt x="165" y="1986"/>
                    <a:pt x="154" y="1490"/>
                  </a:cubicBezTo>
                  <a:cubicBezTo>
                    <a:pt x="145" y="994"/>
                    <a:pt x="126" y="496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74"/>
            <p:cNvSpPr/>
            <p:nvPr/>
          </p:nvSpPr>
          <p:spPr>
            <a:xfrm>
              <a:off x="2062525" y="3309475"/>
              <a:ext cx="68550" cy="4825"/>
            </a:xfrm>
            <a:custGeom>
              <a:avLst/>
              <a:gdLst/>
              <a:ahLst/>
              <a:cxnLst/>
              <a:rect l="l" t="t" r="r" b="b"/>
              <a:pathLst>
                <a:path w="2742" h="193" extrusionOk="0">
                  <a:moveTo>
                    <a:pt x="2000" y="1"/>
                  </a:moveTo>
                  <a:cubicBezTo>
                    <a:pt x="1905" y="1"/>
                    <a:pt x="1809" y="7"/>
                    <a:pt x="1714" y="13"/>
                  </a:cubicBezTo>
                  <a:cubicBezTo>
                    <a:pt x="1600" y="17"/>
                    <a:pt x="1485" y="31"/>
                    <a:pt x="1371" y="48"/>
                  </a:cubicBezTo>
                  <a:cubicBezTo>
                    <a:pt x="1281" y="61"/>
                    <a:pt x="1191" y="70"/>
                    <a:pt x="1101" y="70"/>
                  </a:cubicBezTo>
                  <a:cubicBezTo>
                    <a:pt x="1077" y="70"/>
                    <a:pt x="1053" y="69"/>
                    <a:pt x="1029" y="68"/>
                  </a:cubicBezTo>
                  <a:cubicBezTo>
                    <a:pt x="914" y="63"/>
                    <a:pt x="800" y="34"/>
                    <a:pt x="686" y="22"/>
                  </a:cubicBezTo>
                  <a:cubicBezTo>
                    <a:pt x="644" y="18"/>
                    <a:pt x="603" y="17"/>
                    <a:pt x="561" y="17"/>
                  </a:cubicBezTo>
                  <a:cubicBezTo>
                    <a:pt x="488" y="17"/>
                    <a:pt x="416" y="22"/>
                    <a:pt x="343" y="28"/>
                  </a:cubicBezTo>
                  <a:cubicBezTo>
                    <a:pt x="229" y="39"/>
                    <a:pt x="115" y="54"/>
                    <a:pt x="1" y="88"/>
                  </a:cubicBezTo>
                  <a:lnTo>
                    <a:pt x="1" y="105"/>
                  </a:lnTo>
                  <a:cubicBezTo>
                    <a:pt x="115" y="140"/>
                    <a:pt x="229" y="154"/>
                    <a:pt x="343" y="166"/>
                  </a:cubicBezTo>
                  <a:cubicBezTo>
                    <a:pt x="416" y="172"/>
                    <a:pt x="488" y="177"/>
                    <a:pt x="561" y="177"/>
                  </a:cubicBezTo>
                  <a:cubicBezTo>
                    <a:pt x="603" y="177"/>
                    <a:pt x="644" y="175"/>
                    <a:pt x="686" y="171"/>
                  </a:cubicBezTo>
                  <a:cubicBezTo>
                    <a:pt x="800" y="159"/>
                    <a:pt x="914" y="130"/>
                    <a:pt x="1029" y="125"/>
                  </a:cubicBezTo>
                  <a:cubicBezTo>
                    <a:pt x="1051" y="124"/>
                    <a:pt x="1074" y="124"/>
                    <a:pt x="1096" y="124"/>
                  </a:cubicBezTo>
                  <a:cubicBezTo>
                    <a:pt x="1188" y="124"/>
                    <a:pt x="1280" y="132"/>
                    <a:pt x="1371" y="146"/>
                  </a:cubicBezTo>
                  <a:cubicBezTo>
                    <a:pt x="1485" y="164"/>
                    <a:pt x="1600" y="176"/>
                    <a:pt x="1714" y="181"/>
                  </a:cubicBezTo>
                  <a:cubicBezTo>
                    <a:pt x="1809" y="186"/>
                    <a:pt x="1905" y="192"/>
                    <a:pt x="2000" y="192"/>
                  </a:cubicBezTo>
                  <a:cubicBezTo>
                    <a:pt x="2019" y="192"/>
                    <a:pt x="2038" y="192"/>
                    <a:pt x="2056" y="192"/>
                  </a:cubicBezTo>
                  <a:cubicBezTo>
                    <a:pt x="2285" y="183"/>
                    <a:pt x="2513" y="164"/>
                    <a:pt x="2742" y="105"/>
                  </a:cubicBezTo>
                  <a:lnTo>
                    <a:pt x="2742" y="88"/>
                  </a:lnTo>
                  <a:cubicBezTo>
                    <a:pt x="2513" y="31"/>
                    <a:pt x="2285" y="10"/>
                    <a:pt x="2056" y="2"/>
                  </a:cubicBezTo>
                  <a:cubicBezTo>
                    <a:pt x="2038" y="1"/>
                    <a:pt x="2019" y="1"/>
                    <a:pt x="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74"/>
            <p:cNvSpPr/>
            <p:nvPr/>
          </p:nvSpPr>
          <p:spPr>
            <a:xfrm>
              <a:off x="2062525" y="3335450"/>
              <a:ext cx="68550" cy="4800"/>
            </a:xfrm>
            <a:custGeom>
              <a:avLst/>
              <a:gdLst/>
              <a:ahLst/>
              <a:cxnLst/>
              <a:rect l="l" t="t" r="r" b="b"/>
              <a:pathLst>
                <a:path w="2742" h="192" extrusionOk="0">
                  <a:moveTo>
                    <a:pt x="2016" y="1"/>
                  </a:moveTo>
                  <a:cubicBezTo>
                    <a:pt x="1915" y="1"/>
                    <a:pt x="1814" y="7"/>
                    <a:pt x="1714" y="12"/>
                  </a:cubicBezTo>
                  <a:cubicBezTo>
                    <a:pt x="1600" y="16"/>
                    <a:pt x="1485" y="30"/>
                    <a:pt x="1371" y="48"/>
                  </a:cubicBezTo>
                  <a:cubicBezTo>
                    <a:pt x="1281" y="61"/>
                    <a:pt x="1191" y="69"/>
                    <a:pt x="1101" y="69"/>
                  </a:cubicBezTo>
                  <a:cubicBezTo>
                    <a:pt x="1077" y="69"/>
                    <a:pt x="1053" y="69"/>
                    <a:pt x="1029" y="67"/>
                  </a:cubicBezTo>
                  <a:cubicBezTo>
                    <a:pt x="914" y="62"/>
                    <a:pt x="800" y="33"/>
                    <a:pt x="686" y="22"/>
                  </a:cubicBezTo>
                  <a:cubicBezTo>
                    <a:pt x="644" y="18"/>
                    <a:pt x="603" y="16"/>
                    <a:pt x="561" y="16"/>
                  </a:cubicBezTo>
                  <a:cubicBezTo>
                    <a:pt x="488" y="16"/>
                    <a:pt x="416" y="21"/>
                    <a:pt x="343" y="27"/>
                  </a:cubicBezTo>
                  <a:cubicBezTo>
                    <a:pt x="229" y="38"/>
                    <a:pt x="115" y="53"/>
                    <a:pt x="1" y="87"/>
                  </a:cubicBezTo>
                  <a:lnTo>
                    <a:pt x="1" y="106"/>
                  </a:lnTo>
                  <a:cubicBezTo>
                    <a:pt x="115" y="139"/>
                    <a:pt x="229" y="155"/>
                    <a:pt x="343" y="165"/>
                  </a:cubicBezTo>
                  <a:cubicBezTo>
                    <a:pt x="416" y="171"/>
                    <a:pt x="488" y="176"/>
                    <a:pt x="561" y="176"/>
                  </a:cubicBezTo>
                  <a:cubicBezTo>
                    <a:pt x="603" y="176"/>
                    <a:pt x="644" y="174"/>
                    <a:pt x="686" y="170"/>
                  </a:cubicBezTo>
                  <a:cubicBezTo>
                    <a:pt x="800" y="159"/>
                    <a:pt x="914" y="131"/>
                    <a:pt x="1029" y="126"/>
                  </a:cubicBezTo>
                  <a:cubicBezTo>
                    <a:pt x="1053" y="124"/>
                    <a:pt x="1077" y="124"/>
                    <a:pt x="1101" y="124"/>
                  </a:cubicBezTo>
                  <a:cubicBezTo>
                    <a:pt x="1191" y="124"/>
                    <a:pt x="1281" y="132"/>
                    <a:pt x="1371" y="145"/>
                  </a:cubicBezTo>
                  <a:cubicBezTo>
                    <a:pt x="1485" y="163"/>
                    <a:pt x="1600" y="175"/>
                    <a:pt x="1714" y="181"/>
                  </a:cubicBezTo>
                  <a:cubicBezTo>
                    <a:pt x="1809" y="186"/>
                    <a:pt x="1905" y="192"/>
                    <a:pt x="2000" y="192"/>
                  </a:cubicBezTo>
                  <a:cubicBezTo>
                    <a:pt x="2019" y="192"/>
                    <a:pt x="2038" y="191"/>
                    <a:pt x="2056" y="191"/>
                  </a:cubicBezTo>
                  <a:cubicBezTo>
                    <a:pt x="2285" y="183"/>
                    <a:pt x="2513" y="163"/>
                    <a:pt x="2742" y="105"/>
                  </a:cubicBezTo>
                  <a:lnTo>
                    <a:pt x="2742" y="87"/>
                  </a:lnTo>
                  <a:cubicBezTo>
                    <a:pt x="2513" y="30"/>
                    <a:pt x="2285" y="9"/>
                    <a:pt x="2056" y="1"/>
                  </a:cubicBezTo>
                  <a:cubicBezTo>
                    <a:pt x="2043" y="1"/>
                    <a:pt x="2029" y="1"/>
                    <a:pt x="2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74"/>
            <p:cNvSpPr/>
            <p:nvPr/>
          </p:nvSpPr>
          <p:spPr>
            <a:xfrm>
              <a:off x="1492000" y="3099075"/>
              <a:ext cx="261925" cy="168075"/>
            </a:xfrm>
            <a:custGeom>
              <a:avLst/>
              <a:gdLst/>
              <a:ahLst/>
              <a:cxnLst/>
              <a:rect l="l" t="t" r="r" b="b"/>
              <a:pathLst>
                <a:path w="10477" h="6723" extrusionOk="0">
                  <a:moveTo>
                    <a:pt x="2154" y="0"/>
                  </a:moveTo>
                  <a:lnTo>
                    <a:pt x="0" y="6722"/>
                  </a:lnTo>
                  <a:lnTo>
                    <a:pt x="7885" y="6722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74"/>
            <p:cNvSpPr/>
            <p:nvPr/>
          </p:nvSpPr>
          <p:spPr>
            <a:xfrm>
              <a:off x="1429350" y="3267125"/>
              <a:ext cx="377950" cy="195600"/>
            </a:xfrm>
            <a:custGeom>
              <a:avLst/>
              <a:gdLst/>
              <a:ahLst/>
              <a:cxnLst/>
              <a:rect l="l" t="t" r="r" b="b"/>
              <a:pathLst>
                <a:path w="15118" h="7824" extrusionOk="0">
                  <a:moveTo>
                    <a:pt x="2506" y="0"/>
                  </a:moveTo>
                  <a:lnTo>
                    <a:pt x="1" y="7824"/>
                  </a:lnTo>
                  <a:lnTo>
                    <a:pt x="15117" y="7824"/>
                  </a:lnTo>
                  <a:lnTo>
                    <a:pt x="8711" y="4204"/>
                  </a:lnTo>
                  <a:lnTo>
                    <a:pt x="10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74"/>
            <p:cNvSpPr/>
            <p:nvPr/>
          </p:nvSpPr>
          <p:spPr>
            <a:xfrm>
              <a:off x="1537000" y="3124300"/>
              <a:ext cx="205950" cy="4775"/>
            </a:xfrm>
            <a:custGeom>
              <a:avLst/>
              <a:gdLst/>
              <a:ahLst/>
              <a:cxnLst/>
              <a:rect l="l" t="t" r="r" b="b"/>
              <a:pathLst>
                <a:path w="8238" h="191" extrusionOk="0">
                  <a:moveTo>
                    <a:pt x="6055" y="0"/>
                  </a:moveTo>
                  <a:cubicBezTo>
                    <a:pt x="5753" y="0"/>
                    <a:pt x="5450" y="6"/>
                    <a:pt x="5148" y="12"/>
                  </a:cubicBezTo>
                  <a:cubicBezTo>
                    <a:pt x="4805" y="17"/>
                    <a:pt x="4462" y="30"/>
                    <a:pt x="4118" y="47"/>
                  </a:cubicBezTo>
                  <a:cubicBezTo>
                    <a:pt x="3841" y="59"/>
                    <a:pt x="3564" y="69"/>
                    <a:pt x="3286" y="69"/>
                  </a:cubicBezTo>
                  <a:cubicBezTo>
                    <a:pt x="3220" y="69"/>
                    <a:pt x="3154" y="68"/>
                    <a:pt x="3088" y="67"/>
                  </a:cubicBezTo>
                  <a:cubicBezTo>
                    <a:pt x="2746" y="60"/>
                    <a:pt x="2402" y="34"/>
                    <a:pt x="2060" y="21"/>
                  </a:cubicBezTo>
                  <a:cubicBezTo>
                    <a:pt x="1928" y="17"/>
                    <a:pt x="1797" y="16"/>
                    <a:pt x="1666" y="16"/>
                  </a:cubicBezTo>
                  <a:cubicBezTo>
                    <a:pt x="1454" y="16"/>
                    <a:pt x="1242" y="20"/>
                    <a:pt x="1030" y="26"/>
                  </a:cubicBezTo>
                  <a:cubicBezTo>
                    <a:pt x="687" y="36"/>
                    <a:pt x="343" y="54"/>
                    <a:pt x="1" y="87"/>
                  </a:cubicBezTo>
                  <a:lnTo>
                    <a:pt x="1" y="104"/>
                  </a:lnTo>
                  <a:cubicBezTo>
                    <a:pt x="343" y="137"/>
                    <a:pt x="687" y="154"/>
                    <a:pt x="1030" y="165"/>
                  </a:cubicBezTo>
                  <a:cubicBezTo>
                    <a:pt x="1247" y="170"/>
                    <a:pt x="1464" y="175"/>
                    <a:pt x="1681" y="175"/>
                  </a:cubicBezTo>
                  <a:cubicBezTo>
                    <a:pt x="1807" y="175"/>
                    <a:pt x="1933" y="174"/>
                    <a:pt x="2060" y="170"/>
                  </a:cubicBezTo>
                  <a:cubicBezTo>
                    <a:pt x="2402" y="156"/>
                    <a:pt x="2746" y="130"/>
                    <a:pt x="3088" y="124"/>
                  </a:cubicBezTo>
                  <a:cubicBezTo>
                    <a:pt x="3158" y="123"/>
                    <a:pt x="3227" y="122"/>
                    <a:pt x="3296" y="122"/>
                  </a:cubicBezTo>
                  <a:cubicBezTo>
                    <a:pt x="3571" y="122"/>
                    <a:pt x="3845" y="131"/>
                    <a:pt x="4118" y="144"/>
                  </a:cubicBezTo>
                  <a:cubicBezTo>
                    <a:pt x="4462" y="161"/>
                    <a:pt x="4805" y="174"/>
                    <a:pt x="5148" y="179"/>
                  </a:cubicBezTo>
                  <a:cubicBezTo>
                    <a:pt x="5450" y="185"/>
                    <a:pt x="5753" y="191"/>
                    <a:pt x="6055" y="191"/>
                  </a:cubicBezTo>
                  <a:cubicBezTo>
                    <a:pt x="6096" y="191"/>
                    <a:pt x="6137" y="191"/>
                    <a:pt x="6177" y="190"/>
                  </a:cubicBezTo>
                  <a:cubicBezTo>
                    <a:pt x="6864" y="183"/>
                    <a:pt x="7550" y="160"/>
                    <a:pt x="8237" y="104"/>
                  </a:cubicBezTo>
                  <a:lnTo>
                    <a:pt x="8237" y="87"/>
                  </a:lnTo>
                  <a:cubicBezTo>
                    <a:pt x="7550" y="31"/>
                    <a:pt x="6864" y="8"/>
                    <a:pt x="6177" y="0"/>
                  </a:cubicBezTo>
                  <a:cubicBezTo>
                    <a:pt x="6137" y="0"/>
                    <a:pt x="6096" y="0"/>
                    <a:pt x="6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74"/>
            <p:cNvSpPr/>
            <p:nvPr/>
          </p:nvSpPr>
          <p:spPr>
            <a:xfrm>
              <a:off x="1567025" y="3099000"/>
              <a:ext cx="9750" cy="27775"/>
            </a:xfrm>
            <a:custGeom>
              <a:avLst/>
              <a:gdLst/>
              <a:ahLst/>
              <a:cxnLst/>
              <a:rect l="l" t="t" r="r" b="b"/>
              <a:pathLst>
                <a:path w="390" h="1111" extrusionOk="0">
                  <a:moveTo>
                    <a:pt x="355" y="0"/>
                  </a:moveTo>
                  <a:cubicBezTo>
                    <a:pt x="279" y="77"/>
                    <a:pt x="231" y="163"/>
                    <a:pt x="190" y="251"/>
                  </a:cubicBezTo>
                  <a:cubicBezTo>
                    <a:pt x="148" y="340"/>
                    <a:pt x="141" y="439"/>
                    <a:pt x="118" y="534"/>
                  </a:cubicBezTo>
                  <a:cubicBezTo>
                    <a:pt x="96" y="628"/>
                    <a:pt x="76" y="723"/>
                    <a:pt x="56" y="817"/>
                  </a:cubicBezTo>
                  <a:cubicBezTo>
                    <a:pt x="37" y="914"/>
                    <a:pt x="18" y="1008"/>
                    <a:pt x="1" y="1104"/>
                  </a:cubicBezTo>
                  <a:lnTo>
                    <a:pt x="1" y="1104"/>
                  </a:lnTo>
                  <a:lnTo>
                    <a:pt x="1" y="1104"/>
                  </a:lnTo>
                  <a:lnTo>
                    <a:pt x="1" y="1105"/>
                  </a:lnTo>
                  <a:cubicBezTo>
                    <a:pt x="1" y="1105"/>
                    <a:pt x="1" y="1104"/>
                    <a:pt x="1" y="1104"/>
                  </a:cubicBezTo>
                  <a:lnTo>
                    <a:pt x="1" y="1104"/>
                  </a:lnTo>
                  <a:lnTo>
                    <a:pt x="19" y="1110"/>
                  </a:lnTo>
                  <a:cubicBezTo>
                    <a:pt x="61" y="1022"/>
                    <a:pt x="100" y="933"/>
                    <a:pt x="141" y="844"/>
                  </a:cubicBezTo>
                  <a:cubicBezTo>
                    <a:pt x="181" y="756"/>
                    <a:pt x="218" y="667"/>
                    <a:pt x="254" y="576"/>
                  </a:cubicBezTo>
                  <a:cubicBezTo>
                    <a:pt x="292" y="487"/>
                    <a:pt x="344" y="402"/>
                    <a:pt x="360" y="306"/>
                  </a:cubicBezTo>
                  <a:cubicBezTo>
                    <a:pt x="378" y="211"/>
                    <a:pt x="389" y="112"/>
                    <a:pt x="372" y="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74"/>
            <p:cNvSpPr/>
            <p:nvPr/>
          </p:nvSpPr>
          <p:spPr>
            <a:xfrm>
              <a:off x="1609925" y="3099000"/>
              <a:ext cx="9725" cy="27775"/>
            </a:xfrm>
            <a:custGeom>
              <a:avLst/>
              <a:gdLst/>
              <a:ahLst/>
              <a:cxnLst/>
              <a:rect l="l" t="t" r="r" b="b"/>
              <a:pathLst>
                <a:path w="389" h="1111" extrusionOk="0">
                  <a:moveTo>
                    <a:pt x="353" y="0"/>
                  </a:moveTo>
                  <a:cubicBezTo>
                    <a:pt x="277" y="77"/>
                    <a:pt x="230" y="163"/>
                    <a:pt x="189" y="251"/>
                  </a:cubicBezTo>
                  <a:cubicBezTo>
                    <a:pt x="147" y="340"/>
                    <a:pt x="139" y="439"/>
                    <a:pt x="117" y="534"/>
                  </a:cubicBezTo>
                  <a:cubicBezTo>
                    <a:pt x="95" y="628"/>
                    <a:pt x="74" y="723"/>
                    <a:pt x="54" y="817"/>
                  </a:cubicBezTo>
                  <a:cubicBezTo>
                    <a:pt x="37" y="914"/>
                    <a:pt x="16" y="1008"/>
                    <a:pt x="0" y="1104"/>
                  </a:cubicBezTo>
                  <a:lnTo>
                    <a:pt x="0" y="1104"/>
                  </a:lnTo>
                  <a:lnTo>
                    <a:pt x="0" y="1104"/>
                  </a:lnTo>
                  <a:lnTo>
                    <a:pt x="0" y="1105"/>
                  </a:lnTo>
                  <a:cubicBezTo>
                    <a:pt x="0" y="1105"/>
                    <a:pt x="0" y="1104"/>
                    <a:pt x="0" y="1104"/>
                  </a:cubicBezTo>
                  <a:lnTo>
                    <a:pt x="0" y="1104"/>
                  </a:lnTo>
                  <a:lnTo>
                    <a:pt x="17" y="1110"/>
                  </a:lnTo>
                  <a:cubicBezTo>
                    <a:pt x="60" y="1022"/>
                    <a:pt x="99" y="933"/>
                    <a:pt x="139" y="844"/>
                  </a:cubicBezTo>
                  <a:cubicBezTo>
                    <a:pt x="179" y="756"/>
                    <a:pt x="216" y="667"/>
                    <a:pt x="254" y="576"/>
                  </a:cubicBezTo>
                  <a:cubicBezTo>
                    <a:pt x="290" y="487"/>
                    <a:pt x="342" y="402"/>
                    <a:pt x="358" y="306"/>
                  </a:cubicBezTo>
                  <a:cubicBezTo>
                    <a:pt x="377" y="211"/>
                    <a:pt x="388" y="112"/>
                    <a:pt x="371" y="5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74"/>
            <p:cNvSpPr/>
            <p:nvPr/>
          </p:nvSpPr>
          <p:spPr>
            <a:xfrm>
              <a:off x="1653575" y="3099000"/>
              <a:ext cx="9700" cy="27775"/>
            </a:xfrm>
            <a:custGeom>
              <a:avLst/>
              <a:gdLst/>
              <a:ahLst/>
              <a:cxnLst/>
              <a:rect l="l" t="t" r="r" b="b"/>
              <a:pathLst>
                <a:path w="388" h="1111" extrusionOk="0">
                  <a:moveTo>
                    <a:pt x="354" y="0"/>
                  </a:moveTo>
                  <a:cubicBezTo>
                    <a:pt x="278" y="77"/>
                    <a:pt x="230" y="163"/>
                    <a:pt x="190" y="251"/>
                  </a:cubicBezTo>
                  <a:cubicBezTo>
                    <a:pt x="147" y="340"/>
                    <a:pt x="140" y="439"/>
                    <a:pt x="118" y="534"/>
                  </a:cubicBezTo>
                  <a:cubicBezTo>
                    <a:pt x="95" y="628"/>
                    <a:pt x="74" y="723"/>
                    <a:pt x="55" y="817"/>
                  </a:cubicBezTo>
                  <a:cubicBezTo>
                    <a:pt x="37" y="914"/>
                    <a:pt x="16" y="1008"/>
                    <a:pt x="1" y="1104"/>
                  </a:cubicBezTo>
                  <a:lnTo>
                    <a:pt x="1" y="1104"/>
                  </a:lnTo>
                  <a:lnTo>
                    <a:pt x="1" y="1104"/>
                  </a:lnTo>
                  <a:lnTo>
                    <a:pt x="1" y="1105"/>
                  </a:lnTo>
                  <a:cubicBezTo>
                    <a:pt x="1" y="1105"/>
                    <a:pt x="1" y="1104"/>
                    <a:pt x="1" y="1104"/>
                  </a:cubicBezTo>
                  <a:lnTo>
                    <a:pt x="1" y="1104"/>
                  </a:lnTo>
                  <a:lnTo>
                    <a:pt x="17" y="1110"/>
                  </a:lnTo>
                  <a:cubicBezTo>
                    <a:pt x="60" y="1022"/>
                    <a:pt x="98" y="933"/>
                    <a:pt x="140" y="844"/>
                  </a:cubicBezTo>
                  <a:cubicBezTo>
                    <a:pt x="179" y="756"/>
                    <a:pt x="217" y="667"/>
                    <a:pt x="254" y="576"/>
                  </a:cubicBezTo>
                  <a:cubicBezTo>
                    <a:pt x="290" y="487"/>
                    <a:pt x="342" y="402"/>
                    <a:pt x="359" y="306"/>
                  </a:cubicBezTo>
                  <a:cubicBezTo>
                    <a:pt x="376" y="211"/>
                    <a:pt x="388" y="112"/>
                    <a:pt x="371" y="5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74"/>
            <p:cNvSpPr/>
            <p:nvPr/>
          </p:nvSpPr>
          <p:spPr>
            <a:xfrm>
              <a:off x="1696425" y="3099000"/>
              <a:ext cx="9750" cy="27775"/>
            </a:xfrm>
            <a:custGeom>
              <a:avLst/>
              <a:gdLst/>
              <a:ahLst/>
              <a:cxnLst/>
              <a:rect l="l" t="t" r="r" b="b"/>
              <a:pathLst>
                <a:path w="390" h="1111" extrusionOk="0">
                  <a:moveTo>
                    <a:pt x="355" y="0"/>
                  </a:moveTo>
                  <a:cubicBezTo>
                    <a:pt x="278" y="77"/>
                    <a:pt x="230" y="163"/>
                    <a:pt x="190" y="251"/>
                  </a:cubicBezTo>
                  <a:cubicBezTo>
                    <a:pt x="147" y="340"/>
                    <a:pt x="141" y="439"/>
                    <a:pt x="118" y="534"/>
                  </a:cubicBezTo>
                  <a:cubicBezTo>
                    <a:pt x="96" y="628"/>
                    <a:pt x="74" y="723"/>
                    <a:pt x="55" y="817"/>
                  </a:cubicBezTo>
                  <a:cubicBezTo>
                    <a:pt x="37" y="914"/>
                    <a:pt x="16" y="1008"/>
                    <a:pt x="1" y="1104"/>
                  </a:cubicBezTo>
                  <a:lnTo>
                    <a:pt x="1" y="1104"/>
                  </a:lnTo>
                  <a:lnTo>
                    <a:pt x="1" y="1104"/>
                  </a:lnTo>
                  <a:lnTo>
                    <a:pt x="1" y="1105"/>
                  </a:lnTo>
                  <a:cubicBezTo>
                    <a:pt x="1" y="1105"/>
                    <a:pt x="1" y="1104"/>
                    <a:pt x="1" y="1104"/>
                  </a:cubicBezTo>
                  <a:lnTo>
                    <a:pt x="1" y="1104"/>
                  </a:lnTo>
                  <a:lnTo>
                    <a:pt x="17" y="1110"/>
                  </a:lnTo>
                  <a:cubicBezTo>
                    <a:pt x="61" y="1022"/>
                    <a:pt x="99" y="933"/>
                    <a:pt x="140" y="844"/>
                  </a:cubicBezTo>
                  <a:cubicBezTo>
                    <a:pt x="179" y="756"/>
                    <a:pt x="218" y="667"/>
                    <a:pt x="254" y="576"/>
                  </a:cubicBezTo>
                  <a:cubicBezTo>
                    <a:pt x="290" y="487"/>
                    <a:pt x="342" y="402"/>
                    <a:pt x="359" y="306"/>
                  </a:cubicBezTo>
                  <a:cubicBezTo>
                    <a:pt x="378" y="211"/>
                    <a:pt x="389" y="112"/>
                    <a:pt x="371" y="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74"/>
            <p:cNvSpPr/>
            <p:nvPr/>
          </p:nvSpPr>
          <p:spPr>
            <a:xfrm>
              <a:off x="1735325" y="3099000"/>
              <a:ext cx="9725" cy="27775"/>
            </a:xfrm>
            <a:custGeom>
              <a:avLst/>
              <a:gdLst/>
              <a:ahLst/>
              <a:cxnLst/>
              <a:rect l="l" t="t" r="r" b="b"/>
              <a:pathLst>
                <a:path w="389" h="1111" extrusionOk="0">
                  <a:moveTo>
                    <a:pt x="354" y="0"/>
                  </a:moveTo>
                  <a:cubicBezTo>
                    <a:pt x="278" y="77"/>
                    <a:pt x="231" y="163"/>
                    <a:pt x="189" y="251"/>
                  </a:cubicBezTo>
                  <a:cubicBezTo>
                    <a:pt x="148" y="340"/>
                    <a:pt x="140" y="439"/>
                    <a:pt x="117" y="534"/>
                  </a:cubicBezTo>
                  <a:cubicBezTo>
                    <a:pt x="96" y="628"/>
                    <a:pt x="75" y="723"/>
                    <a:pt x="55" y="817"/>
                  </a:cubicBezTo>
                  <a:cubicBezTo>
                    <a:pt x="36" y="914"/>
                    <a:pt x="17" y="1008"/>
                    <a:pt x="0" y="1104"/>
                  </a:cubicBezTo>
                  <a:lnTo>
                    <a:pt x="0" y="1104"/>
                  </a:lnTo>
                  <a:lnTo>
                    <a:pt x="0" y="1104"/>
                  </a:lnTo>
                  <a:lnTo>
                    <a:pt x="0" y="1105"/>
                  </a:lnTo>
                  <a:cubicBezTo>
                    <a:pt x="0" y="1105"/>
                    <a:pt x="0" y="1104"/>
                    <a:pt x="0" y="1104"/>
                  </a:cubicBezTo>
                  <a:lnTo>
                    <a:pt x="0" y="1104"/>
                  </a:lnTo>
                  <a:lnTo>
                    <a:pt x="18" y="1110"/>
                  </a:lnTo>
                  <a:cubicBezTo>
                    <a:pt x="60" y="1022"/>
                    <a:pt x="99" y="933"/>
                    <a:pt x="140" y="844"/>
                  </a:cubicBezTo>
                  <a:cubicBezTo>
                    <a:pt x="180" y="756"/>
                    <a:pt x="217" y="667"/>
                    <a:pt x="253" y="576"/>
                  </a:cubicBezTo>
                  <a:cubicBezTo>
                    <a:pt x="291" y="487"/>
                    <a:pt x="343" y="402"/>
                    <a:pt x="359" y="306"/>
                  </a:cubicBezTo>
                  <a:cubicBezTo>
                    <a:pt x="377" y="211"/>
                    <a:pt x="388" y="112"/>
                    <a:pt x="371" y="5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74"/>
            <p:cNvSpPr/>
            <p:nvPr/>
          </p:nvSpPr>
          <p:spPr>
            <a:xfrm>
              <a:off x="1472225" y="3267025"/>
              <a:ext cx="69325" cy="142725"/>
            </a:xfrm>
            <a:custGeom>
              <a:avLst/>
              <a:gdLst/>
              <a:ahLst/>
              <a:cxnLst/>
              <a:rect l="l" t="t" r="r" b="b"/>
              <a:pathLst>
                <a:path w="2773" h="5709" extrusionOk="0">
                  <a:moveTo>
                    <a:pt x="1697" y="1"/>
                  </a:moveTo>
                  <a:cubicBezTo>
                    <a:pt x="1508" y="486"/>
                    <a:pt x="1332" y="975"/>
                    <a:pt x="1164" y="1467"/>
                  </a:cubicBezTo>
                  <a:cubicBezTo>
                    <a:pt x="997" y="1958"/>
                    <a:pt x="833" y="2451"/>
                    <a:pt x="684" y="2949"/>
                  </a:cubicBezTo>
                  <a:cubicBezTo>
                    <a:pt x="538" y="3447"/>
                    <a:pt x="404" y="3950"/>
                    <a:pt x="252" y="4447"/>
                  </a:cubicBezTo>
                  <a:lnTo>
                    <a:pt x="135" y="4818"/>
                  </a:lnTo>
                  <a:cubicBezTo>
                    <a:pt x="96" y="4943"/>
                    <a:pt x="52" y="5061"/>
                    <a:pt x="16" y="5192"/>
                  </a:cubicBezTo>
                  <a:cubicBezTo>
                    <a:pt x="3" y="5260"/>
                    <a:pt x="0" y="5330"/>
                    <a:pt x="15" y="5399"/>
                  </a:cubicBezTo>
                  <a:cubicBezTo>
                    <a:pt x="30" y="5469"/>
                    <a:pt x="64" y="5535"/>
                    <a:pt x="116" y="5586"/>
                  </a:cubicBezTo>
                  <a:cubicBezTo>
                    <a:pt x="167" y="5637"/>
                    <a:pt x="233" y="5673"/>
                    <a:pt x="301" y="5692"/>
                  </a:cubicBezTo>
                  <a:cubicBezTo>
                    <a:pt x="347" y="5703"/>
                    <a:pt x="393" y="5708"/>
                    <a:pt x="439" y="5708"/>
                  </a:cubicBezTo>
                  <a:cubicBezTo>
                    <a:pt x="464" y="5708"/>
                    <a:pt x="488" y="5707"/>
                    <a:pt x="513" y="5704"/>
                  </a:cubicBezTo>
                  <a:cubicBezTo>
                    <a:pt x="651" y="5685"/>
                    <a:pt x="783" y="5630"/>
                    <a:pt x="894" y="5545"/>
                  </a:cubicBezTo>
                  <a:cubicBezTo>
                    <a:pt x="1006" y="5463"/>
                    <a:pt x="1102" y="5355"/>
                    <a:pt x="1161" y="5225"/>
                  </a:cubicBezTo>
                  <a:cubicBezTo>
                    <a:pt x="1192" y="5156"/>
                    <a:pt x="1209" y="5096"/>
                    <a:pt x="1230" y="5035"/>
                  </a:cubicBezTo>
                  <a:lnTo>
                    <a:pt x="1294" y="4850"/>
                  </a:lnTo>
                  <a:lnTo>
                    <a:pt x="1417" y="4481"/>
                  </a:lnTo>
                  <a:cubicBezTo>
                    <a:pt x="1582" y="3988"/>
                    <a:pt x="1748" y="3496"/>
                    <a:pt x="1904" y="3001"/>
                  </a:cubicBezTo>
                  <a:cubicBezTo>
                    <a:pt x="2214" y="2009"/>
                    <a:pt x="2510" y="1013"/>
                    <a:pt x="2772" y="7"/>
                  </a:cubicBezTo>
                  <a:lnTo>
                    <a:pt x="2756" y="1"/>
                  </a:lnTo>
                  <a:cubicBezTo>
                    <a:pt x="2385" y="974"/>
                    <a:pt x="2047" y="1956"/>
                    <a:pt x="1723" y="2942"/>
                  </a:cubicBezTo>
                  <a:cubicBezTo>
                    <a:pt x="1562" y="3437"/>
                    <a:pt x="1411" y="3933"/>
                    <a:pt x="1258" y="4430"/>
                  </a:cubicBezTo>
                  <a:lnTo>
                    <a:pt x="1144" y="4802"/>
                  </a:lnTo>
                  <a:lnTo>
                    <a:pt x="1088" y="4989"/>
                  </a:lnTo>
                  <a:cubicBezTo>
                    <a:pt x="1070" y="5050"/>
                    <a:pt x="1053" y="5117"/>
                    <a:pt x="1032" y="5167"/>
                  </a:cubicBezTo>
                  <a:cubicBezTo>
                    <a:pt x="941" y="5380"/>
                    <a:pt x="735" y="5562"/>
                    <a:pt x="498" y="5608"/>
                  </a:cubicBezTo>
                  <a:cubicBezTo>
                    <a:pt x="467" y="5612"/>
                    <a:pt x="436" y="5615"/>
                    <a:pt x="405" y="5615"/>
                  </a:cubicBezTo>
                  <a:cubicBezTo>
                    <a:pt x="377" y="5615"/>
                    <a:pt x="349" y="5613"/>
                    <a:pt x="322" y="5608"/>
                  </a:cubicBezTo>
                  <a:cubicBezTo>
                    <a:pt x="265" y="5594"/>
                    <a:pt x="212" y="5569"/>
                    <a:pt x="169" y="5531"/>
                  </a:cubicBezTo>
                  <a:cubicBezTo>
                    <a:pt x="127" y="5492"/>
                    <a:pt x="96" y="5441"/>
                    <a:pt x="79" y="5383"/>
                  </a:cubicBezTo>
                  <a:cubicBezTo>
                    <a:pt x="66" y="5326"/>
                    <a:pt x="67" y="5265"/>
                    <a:pt x="76" y="5204"/>
                  </a:cubicBezTo>
                  <a:cubicBezTo>
                    <a:pt x="141" y="4960"/>
                    <a:pt x="227" y="4710"/>
                    <a:pt x="307" y="4465"/>
                  </a:cubicBezTo>
                  <a:cubicBezTo>
                    <a:pt x="473" y="3971"/>
                    <a:pt x="655" y="3484"/>
                    <a:pt x="826" y="2994"/>
                  </a:cubicBezTo>
                  <a:cubicBezTo>
                    <a:pt x="994" y="2502"/>
                    <a:pt x="1147" y="2006"/>
                    <a:pt x="1296" y="1509"/>
                  </a:cubicBezTo>
                  <a:cubicBezTo>
                    <a:pt x="1445" y="1011"/>
                    <a:pt x="1587" y="511"/>
                    <a:pt x="1714" y="7"/>
                  </a:cubicBezTo>
                  <a:lnTo>
                    <a:pt x="1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74"/>
            <p:cNvSpPr/>
            <p:nvPr/>
          </p:nvSpPr>
          <p:spPr>
            <a:xfrm>
              <a:off x="1637300" y="3309475"/>
              <a:ext cx="68550" cy="4825"/>
            </a:xfrm>
            <a:custGeom>
              <a:avLst/>
              <a:gdLst/>
              <a:ahLst/>
              <a:cxnLst/>
              <a:rect l="l" t="t" r="r" b="b"/>
              <a:pathLst>
                <a:path w="2742" h="193" extrusionOk="0">
                  <a:moveTo>
                    <a:pt x="2000" y="1"/>
                  </a:moveTo>
                  <a:cubicBezTo>
                    <a:pt x="1905" y="1"/>
                    <a:pt x="1809" y="7"/>
                    <a:pt x="1714" y="13"/>
                  </a:cubicBezTo>
                  <a:cubicBezTo>
                    <a:pt x="1599" y="17"/>
                    <a:pt x="1485" y="31"/>
                    <a:pt x="1371" y="48"/>
                  </a:cubicBezTo>
                  <a:cubicBezTo>
                    <a:pt x="1281" y="61"/>
                    <a:pt x="1191" y="70"/>
                    <a:pt x="1101" y="70"/>
                  </a:cubicBezTo>
                  <a:cubicBezTo>
                    <a:pt x="1077" y="70"/>
                    <a:pt x="1053" y="69"/>
                    <a:pt x="1028" y="68"/>
                  </a:cubicBezTo>
                  <a:cubicBezTo>
                    <a:pt x="914" y="63"/>
                    <a:pt x="800" y="34"/>
                    <a:pt x="686" y="22"/>
                  </a:cubicBezTo>
                  <a:cubicBezTo>
                    <a:pt x="644" y="18"/>
                    <a:pt x="603" y="17"/>
                    <a:pt x="561" y="17"/>
                  </a:cubicBezTo>
                  <a:cubicBezTo>
                    <a:pt x="488" y="17"/>
                    <a:pt x="416" y="22"/>
                    <a:pt x="343" y="28"/>
                  </a:cubicBezTo>
                  <a:cubicBezTo>
                    <a:pt x="229" y="39"/>
                    <a:pt x="115" y="54"/>
                    <a:pt x="1" y="88"/>
                  </a:cubicBezTo>
                  <a:lnTo>
                    <a:pt x="1" y="105"/>
                  </a:lnTo>
                  <a:cubicBezTo>
                    <a:pt x="115" y="140"/>
                    <a:pt x="229" y="154"/>
                    <a:pt x="343" y="166"/>
                  </a:cubicBezTo>
                  <a:cubicBezTo>
                    <a:pt x="416" y="172"/>
                    <a:pt x="488" y="177"/>
                    <a:pt x="561" y="177"/>
                  </a:cubicBezTo>
                  <a:cubicBezTo>
                    <a:pt x="603" y="177"/>
                    <a:pt x="644" y="175"/>
                    <a:pt x="686" y="171"/>
                  </a:cubicBezTo>
                  <a:cubicBezTo>
                    <a:pt x="800" y="159"/>
                    <a:pt x="914" y="130"/>
                    <a:pt x="1028" y="125"/>
                  </a:cubicBezTo>
                  <a:cubicBezTo>
                    <a:pt x="1051" y="124"/>
                    <a:pt x="1074" y="124"/>
                    <a:pt x="1096" y="124"/>
                  </a:cubicBezTo>
                  <a:cubicBezTo>
                    <a:pt x="1188" y="124"/>
                    <a:pt x="1280" y="132"/>
                    <a:pt x="1371" y="146"/>
                  </a:cubicBezTo>
                  <a:cubicBezTo>
                    <a:pt x="1485" y="164"/>
                    <a:pt x="1599" y="176"/>
                    <a:pt x="1714" y="181"/>
                  </a:cubicBezTo>
                  <a:cubicBezTo>
                    <a:pt x="1809" y="186"/>
                    <a:pt x="1904" y="192"/>
                    <a:pt x="2000" y="192"/>
                  </a:cubicBezTo>
                  <a:cubicBezTo>
                    <a:pt x="2019" y="192"/>
                    <a:pt x="2038" y="192"/>
                    <a:pt x="2056" y="192"/>
                  </a:cubicBezTo>
                  <a:cubicBezTo>
                    <a:pt x="2285" y="183"/>
                    <a:pt x="2513" y="164"/>
                    <a:pt x="2742" y="105"/>
                  </a:cubicBezTo>
                  <a:lnTo>
                    <a:pt x="2742" y="88"/>
                  </a:lnTo>
                  <a:cubicBezTo>
                    <a:pt x="2513" y="31"/>
                    <a:pt x="2285" y="10"/>
                    <a:pt x="2056" y="2"/>
                  </a:cubicBezTo>
                  <a:cubicBezTo>
                    <a:pt x="2038" y="1"/>
                    <a:pt x="2019" y="1"/>
                    <a:pt x="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74"/>
            <p:cNvSpPr/>
            <p:nvPr/>
          </p:nvSpPr>
          <p:spPr>
            <a:xfrm>
              <a:off x="1629000" y="3335450"/>
              <a:ext cx="68550" cy="4800"/>
            </a:xfrm>
            <a:custGeom>
              <a:avLst/>
              <a:gdLst/>
              <a:ahLst/>
              <a:cxnLst/>
              <a:rect l="l" t="t" r="r" b="b"/>
              <a:pathLst>
                <a:path w="2742" h="192" extrusionOk="0">
                  <a:moveTo>
                    <a:pt x="2015" y="1"/>
                  </a:moveTo>
                  <a:cubicBezTo>
                    <a:pt x="1915" y="1"/>
                    <a:pt x="1814" y="7"/>
                    <a:pt x="1713" y="12"/>
                  </a:cubicBezTo>
                  <a:cubicBezTo>
                    <a:pt x="1599" y="16"/>
                    <a:pt x="1485" y="30"/>
                    <a:pt x="1371" y="48"/>
                  </a:cubicBezTo>
                  <a:cubicBezTo>
                    <a:pt x="1281" y="61"/>
                    <a:pt x="1191" y="69"/>
                    <a:pt x="1101" y="69"/>
                  </a:cubicBezTo>
                  <a:cubicBezTo>
                    <a:pt x="1077" y="69"/>
                    <a:pt x="1052" y="69"/>
                    <a:pt x="1028" y="67"/>
                  </a:cubicBezTo>
                  <a:cubicBezTo>
                    <a:pt x="914" y="62"/>
                    <a:pt x="800" y="33"/>
                    <a:pt x="686" y="22"/>
                  </a:cubicBezTo>
                  <a:cubicBezTo>
                    <a:pt x="644" y="18"/>
                    <a:pt x="602" y="16"/>
                    <a:pt x="561" y="16"/>
                  </a:cubicBezTo>
                  <a:cubicBezTo>
                    <a:pt x="488" y="16"/>
                    <a:pt x="415" y="21"/>
                    <a:pt x="343" y="27"/>
                  </a:cubicBezTo>
                  <a:cubicBezTo>
                    <a:pt x="229" y="38"/>
                    <a:pt x="115" y="53"/>
                    <a:pt x="0" y="87"/>
                  </a:cubicBezTo>
                  <a:lnTo>
                    <a:pt x="0" y="106"/>
                  </a:lnTo>
                  <a:cubicBezTo>
                    <a:pt x="115" y="139"/>
                    <a:pt x="229" y="155"/>
                    <a:pt x="343" y="165"/>
                  </a:cubicBezTo>
                  <a:cubicBezTo>
                    <a:pt x="415" y="171"/>
                    <a:pt x="488" y="176"/>
                    <a:pt x="561" y="176"/>
                  </a:cubicBezTo>
                  <a:cubicBezTo>
                    <a:pt x="602" y="176"/>
                    <a:pt x="644" y="174"/>
                    <a:pt x="686" y="170"/>
                  </a:cubicBezTo>
                  <a:cubicBezTo>
                    <a:pt x="800" y="159"/>
                    <a:pt x="914" y="131"/>
                    <a:pt x="1028" y="126"/>
                  </a:cubicBezTo>
                  <a:cubicBezTo>
                    <a:pt x="1052" y="124"/>
                    <a:pt x="1077" y="124"/>
                    <a:pt x="1101" y="124"/>
                  </a:cubicBezTo>
                  <a:cubicBezTo>
                    <a:pt x="1191" y="124"/>
                    <a:pt x="1281" y="132"/>
                    <a:pt x="1371" y="145"/>
                  </a:cubicBezTo>
                  <a:cubicBezTo>
                    <a:pt x="1485" y="163"/>
                    <a:pt x="1599" y="175"/>
                    <a:pt x="1713" y="181"/>
                  </a:cubicBezTo>
                  <a:cubicBezTo>
                    <a:pt x="1809" y="186"/>
                    <a:pt x="1904" y="192"/>
                    <a:pt x="2000" y="192"/>
                  </a:cubicBezTo>
                  <a:cubicBezTo>
                    <a:pt x="2018" y="192"/>
                    <a:pt x="2037" y="191"/>
                    <a:pt x="2056" y="191"/>
                  </a:cubicBezTo>
                  <a:cubicBezTo>
                    <a:pt x="2285" y="183"/>
                    <a:pt x="2513" y="163"/>
                    <a:pt x="2741" y="105"/>
                  </a:cubicBezTo>
                  <a:lnTo>
                    <a:pt x="2741" y="87"/>
                  </a:lnTo>
                  <a:cubicBezTo>
                    <a:pt x="2513" y="30"/>
                    <a:pt x="2285" y="9"/>
                    <a:pt x="2056" y="1"/>
                  </a:cubicBezTo>
                  <a:cubicBezTo>
                    <a:pt x="2043" y="1"/>
                    <a:pt x="2029" y="1"/>
                    <a:pt x="2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74"/>
            <p:cNvSpPr/>
            <p:nvPr/>
          </p:nvSpPr>
          <p:spPr>
            <a:xfrm>
              <a:off x="1846175" y="2154225"/>
              <a:ext cx="86000" cy="212350"/>
            </a:xfrm>
            <a:custGeom>
              <a:avLst/>
              <a:gdLst/>
              <a:ahLst/>
              <a:cxnLst/>
              <a:rect l="l" t="t" r="r" b="b"/>
              <a:pathLst>
                <a:path w="3440" h="8494" extrusionOk="0">
                  <a:moveTo>
                    <a:pt x="2938" y="1"/>
                  </a:moveTo>
                  <a:lnTo>
                    <a:pt x="33" y="8270"/>
                  </a:lnTo>
                  <a:cubicBezTo>
                    <a:pt x="1" y="8361"/>
                    <a:pt x="35" y="8457"/>
                    <a:pt x="111" y="8486"/>
                  </a:cubicBezTo>
                  <a:cubicBezTo>
                    <a:pt x="125" y="8491"/>
                    <a:pt x="141" y="8494"/>
                    <a:pt x="156" y="8494"/>
                  </a:cubicBezTo>
                  <a:cubicBezTo>
                    <a:pt x="221" y="8494"/>
                    <a:pt x="287" y="8446"/>
                    <a:pt x="315" y="8371"/>
                  </a:cubicBezTo>
                  <a:lnTo>
                    <a:pt x="3439" y="193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74"/>
            <p:cNvSpPr/>
            <p:nvPr/>
          </p:nvSpPr>
          <p:spPr>
            <a:xfrm>
              <a:off x="1898525" y="2105375"/>
              <a:ext cx="55375" cy="62700"/>
            </a:xfrm>
            <a:custGeom>
              <a:avLst/>
              <a:gdLst/>
              <a:ahLst/>
              <a:cxnLst/>
              <a:rect l="l" t="t" r="r" b="b"/>
              <a:pathLst>
                <a:path w="2215" h="2508" extrusionOk="0">
                  <a:moveTo>
                    <a:pt x="1877" y="1"/>
                  </a:moveTo>
                  <a:lnTo>
                    <a:pt x="1877" y="1"/>
                  </a:lnTo>
                  <a:cubicBezTo>
                    <a:pt x="535" y="926"/>
                    <a:pt x="1" y="2084"/>
                    <a:pt x="945" y="2444"/>
                  </a:cubicBezTo>
                  <a:cubicBezTo>
                    <a:pt x="1057" y="2487"/>
                    <a:pt x="1162" y="2507"/>
                    <a:pt x="1258" y="2507"/>
                  </a:cubicBezTo>
                  <a:cubicBezTo>
                    <a:pt x="1966" y="2507"/>
                    <a:pt x="2214" y="1396"/>
                    <a:pt x="1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74"/>
            <p:cNvSpPr/>
            <p:nvPr/>
          </p:nvSpPr>
          <p:spPr>
            <a:xfrm>
              <a:off x="1838150" y="2170375"/>
              <a:ext cx="27475" cy="167675"/>
            </a:xfrm>
            <a:custGeom>
              <a:avLst/>
              <a:gdLst/>
              <a:ahLst/>
              <a:cxnLst/>
              <a:rect l="l" t="t" r="r" b="b"/>
              <a:pathLst>
                <a:path w="1099" h="6707" extrusionOk="0">
                  <a:moveTo>
                    <a:pt x="338" y="1"/>
                  </a:moveTo>
                  <a:lnTo>
                    <a:pt x="1" y="39"/>
                  </a:lnTo>
                  <a:lnTo>
                    <a:pt x="901" y="6586"/>
                  </a:lnTo>
                  <a:cubicBezTo>
                    <a:pt x="911" y="6655"/>
                    <a:pt x="955" y="6706"/>
                    <a:pt x="1004" y="6706"/>
                  </a:cubicBezTo>
                  <a:cubicBezTo>
                    <a:pt x="1006" y="6706"/>
                    <a:pt x="1009" y="6706"/>
                    <a:pt x="1011" y="6706"/>
                  </a:cubicBezTo>
                  <a:cubicBezTo>
                    <a:pt x="1063" y="6700"/>
                    <a:pt x="1098" y="6634"/>
                    <a:pt x="1090" y="6561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74"/>
            <p:cNvSpPr/>
            <p:nvPr/>
          </p:nvSpPr>
          <p:spPr>
            <a:xfrm>
              <a:off x="1826475" y="2129775"/>
              <a:ext cx="32700" cy="49075"/>
            </a:xfrm>
            <a:custGeom>
              <a:avLst/>
              <a:gdLst/>
              <a:ahLst/>
              <a:cxnLst/>
              <a:rect l="l" t="t" r="r" b="b"/>
              <a:pathLst>
                <a:path w="1308" h="1963" extrusionOk="0">
                  <a:moveTo>
                    <a:pt x="448" y="1"/>
                  </a:moveTo>
                  <a:lnTo>
                    <a:pt x="448" y="1"/>
                  </a:lnTo>
                  <a:cubicBezTo>
                    <a:pt x="1" y="1034"/>
                    <a:pt x="35" y="1963"/>
                    <a:pt x="606" y="1963"/>
                  </a:cubicBezTo>
                  <a:cubicBezTo>
                    <a:pt x="628" y="1963"/>
                    <a:pt x="650" y="1962"/>
                    <a:pt x="672" y="1959"/>
                  </a:cubicBezTo>
                  <a:cubicBezTo>
                    <a:pt x="1308" y="1886"/>
                    <a:pt x="1144" y="939"/>
                    <a:pt x="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74"/>
            <p:cNvSpPr/>
            <p:nvPr/>
          </p:nvSpPr>
          <p:spPr>
            <a:xfrm>
              <a:off x="1769300" y="2149525"/>
              <a:ext cx="74425" cy="201575"/>
            </a:xfrm>
            <a:custGeom>
              <a:avLst/>
              <a:gdLst/>
              <a:ahLst/>
              <a:cxnLst/>
              <a:rect l="l" t="t" r="r" b="b"/>
              <a:pathLst>
                <a:path w="2977" h="8063" extrusionOk="0">
                  <a:moveTo>
                    <a:pt x="481" y="1"/>
                  </a:moveTo>
                  <a:lnTo>
                    <a:pt x="0" y="153"/>
                  </a:lnTo>
                  <a:lnTo>
                    <a:pt x="2681" y="7943"/>
                  </a:lnTo>
                  <a:cubicBezTo>
                    <a:pt x="2705" y="8015"/>
                    <a:pt x="2767" y="8062"/>
                    <a:pt x="2829" y="8062"/>
                  </a:cubicBezTo>
                  <a:cubicBezTo>
                    <a:pt x="2841" y="8062"/>
                    <a:pt x="2853" y="8061"/>
                    <a:pt x="2865" y="8057"/>
                  </a:cubicBezTo>
                  <a:cubicBezTo>
                    <a:pt x="2939" y="8033"/>
                    <a:pt x="2977" y="7943"/>
                    <a:pt x="2949" y="7853"/>
                  </a:cubicBezTo>
                  <a:lnTo>
                    <a:pt x="481" y="2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74"/>
            <p:cNvSpPr/>
            <p:nvPr/>
          </p:nvSpPr>
          <p:spPr>
            <a:xfrm>
              <a:off x="1749750" y="2102250"/>
              <a:ext cx="51175" cy="59725"/>
            </a:xfrm>
            <a:custGeom>
              <a:avLst/>
              <a:gdLst/>
              <a:ahLst/>
              <a:cxnLst/>
              <a:rect l="l" t="t" r="r" b="b"/>
              <a:pathLst>
                <a:path w="2047" h="2389" extrusionOk="0">
                  <a:moveTo>
                    <a:pt x="404" y="0"/>
                  </a:moveTo>
                  <a:lnTo>
                    <a:pt x="404" y="0"/>
                  </a:lnTo>
                  <a:cubicBezTo>
                    <a:pt x="1" y="1315"/>
                    <a:pt x="185" y="2389"/>
                    <a:pt x="882" y="2389"/>
                  </a:cubicBezTo>
                  <a:cubicBezTo>
                    <a:pt x="962" y="2389"/>
                    <a:pt x="1048" y="2375"/>
                    <a:pt x="1140" y="2346"/>
                  </a:cubicBezTo>
                  <a:cubicBezTo>
                    <a:pt x="2047" y="2060"/>
                    <a:pt x="1610" y="944"/>
                    <a:pt x="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74"/>
            <p:cNvSpPr/>
            <p:nvPr/>
          </p:nvSpPr>
          <p:spPr>
            <a:xfrm>
              <a:off x="1768700" y="2286350"/>
              <a:ext cx="165525" cy="97650"/>
            </a:xfrm>
            <a:custGeom>
              <a:avLst/>
              <a:gdLst/>
              <a:ahLst/>
              <a:cxnLst/>
              <a:rect l="l" t="t" r="r" b="b"/>
              <a:pathLst>
                <a:path w="6621" h="3906" extrusionOk="0">
                  <a:moveTo>
                    <a:pt x="0" y="1"/>
                  </a:moveTo>
                  <a:cubicBezTo>
                    <a:pt x="0" y="1"/>
                    <a:pt x="351" y="3906"/>
                    <a:pt x="3310" y="3906"/>
                  </a:cubicBezTo>
                  <a:cubicBezTo>
                    <a:pt x="6269" y="3906"/>
                    <a:pt x="6620" y="1"/>
                    <a:pt x="6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74"/>
            <p:cNvSpPr/>
            <p:nvPr/>
          </p:nvSpPr>
          <p:spPr>
            <a:xfrm>
              <a:off x="2064400" y="2407400"/>
              <a:ext cx="85725" cy="25150"/>
            </a:xfrm>
            <a:custGeom>
              <a:avLst/>
              <a:gdLst/>
              <a:ahLst/>
              <a:cxnLst/>
              <a:rect l="l" t="t" r="r" b="b"/>
              <a:pathLst>
                <a:path w="3429" h="1006" extrusionOk="0">
                  <a:moveTo>
                    <a:pt x="0" y="0"/>
                  </a:moveTo>
                  <a:lnTo>
                    <a:pt x="233" y="100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74"/>
            <p:cNvSpPr/>
            <p:nvPr/>
          </p:nvSpPr>
          <p:spPr>
            <a:xfrm>
              <a:off x="2064400" y="2407400"/>
              <a:ext cx="113250" cy="31350"/>
            </a:xfrm>
            <a:custGeom>
              <a:avLst/>
              <a:gdLst/>
              <a:ahLst/>
              <a:cxnLst/>
              <a:rect l="l" t="t" r="r" b="b"/>
              <a:pathLst>
                <a:path w="4530" h="1254" extrusionOk="0">
                  <a:moveTo>
                    <a:pt x="0" y="0"/>
                  </a:moveTo>
                  <a:lnTo>
                    <a:pt x="0" y="1253"/>
                  </a:lnTo>
                  <a:cubicBezTo>
                    <a:pt x="0" y="1253"/>
                    <a:pt x="4529" y="1129"/>
                    <a:pt x="4529" y="626"/>
                  </a:cubicBezTo>
                  <a:cubicBezTo>
                    <a:pt x="4529" y="125"/>
                    <a:pt x="4148" y="0"/>
                    <a:pt x="3101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74"/>
            <p:cNvSpPr/>
            <p:nvPr/>
          </p:nvSpPr>
          <p:spPr>
            <a:xfrm>
              <a:off x="2064400" y="2438725"/>
              <a:ext cx="127850" cy="31350"/>
            </a:xfrm>
            <a:custGeom>
              <a:avLst/>
              <a:gdLst/>
              <a:ahLst/>
              <a:cxnLst/>
              <a:rect l="l" t="t" r="r" b="b"/>
              <a:pathLst>
                <a:path w="5114" h="1254" extrusionOk="0">
                  <a:moveTo>
                    <a:pt x="0" y="0"/>
                  </a:moveTo>
                  <a:lnTo>
                    <a:pt x="0" y="1254"/>
                  </a:lnTo>
                  <a:cubicBezTo>
                    <a:pt x="0" y="1254"/>
                    <a:pt x="5114" y="1129"/>
                    <a:pt x="5114" y="628"/>
                  </a:cubicBezTo>
                  <a:cubicBezTo>
                    <a:pt x="5114" y="125"/>
                    <a:pt x="4684" y="0"/>
                    <a:pt x="3500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74"/>
            <p:cNvSpPr/>
            <p:nvPr/>
          </p:nvSpPr>
          <p:spPr>
            <a:xfrm>
              <a:off x="2053275" y="2470050"/>
              <a:ext cx="127875" cy="31350"/>
            </a:xfrm>
            <a:custGeom>
              <a:avLst/>
              <a:gdLst/>
              <a:ahLst/>
              <a:cxnLst/>
              <a:rect l="l" t="t" r="r" b="b"/>
              <a:pathLst>
                <a:path w="5115" h="1254" extrusionOk="0">
                  <a:moveTo>
                    <a:pt x="1" y="1"/>
                  </a:moveTo>
                  <a:lnTo>
                    <a:pt x="1" y="1254"/>
                  </a:lnTo>
                  <a:cubicBezTo>
                    <a:pt x="1" y="1254"/>
                    <a:pt x="5115" y="1129"/>
                    <a:pt x="5115" y="628"/>
                  </a:cubicBezTo>
                  <a:cubicBezTo>
                    <a:pt x="5115" y="125"/>
                    <a:pt x="4684" y="1"/>
                    <a:pt x="3501" y="1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74"/>
            <p:cNvSpPr/>
            <p:nvPr/>
          </p:nvSpPr>
          <p:spPr>
            <a:xfrm>
              <a:off x="2038075" y="2490150"/>
              <a:ext cx="129475" cy="37000"/>
            </a:xfrm>
            <a:custGeom>
              <a:avLst/>
              <a:gdLst/>
              <a:ahLst/>
              <a:cxnLst/>
              <a:rect l="l" t="t" r="r" b="b"/>
              <a:pathLst>
                <a:path w="5179" h="1480" extrusionOk="0">
                  <a:moveTo>
                    <a:pt x="101" y="0"/>
                  </a:moveTo>
                  <a:lnTo>
                    <a:pt x="1" y="1247"/>
                  </a:lnTo>
                  <a:cubicBezTo>
                    <a:pt x="1" y="1247"/>
                    <a:pt x="2306" y="1479"/>
                    <a:pt x="3828" y="1479"/>
                  </a:cubicBezTo>
                  <a:cubicBezTo>
                    <a:pt x="4569" y="1479"/>
                    <a:pt x="5125" y="1424"/>
                    <a:pt x="5138" y="1261"/>
                  </a:cubicBezTo>
                  <a:cubicBezTo>
                    <a:pt x="5178" y="761"/>
                    <a:pt x="4760" y="584"/>
                    <a:pt x="3584" y="436"/>
                  </a:cubicBezTo>
                  <a:cubicBezTo>
                    <a:pt x="2406" y="289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74"/>
            <p:cNvSpPr/>
            <p:nvPr/>
          </p:nvSpPr>
          <p:spPr>
            <a:xfrm>
              <a:off x="2071675" y="2436400"/>
              <a:ext cx="56675" cy="4675"/>
            </a:xfrm>
            <a:custGeom>
              <a:avLst/>
              <a:gdLst/>
              <a:ahLst/>
              <a:cxnLst/>
              <a:rect l="l" t="t" r="r" b="b"/>
              <a:pathLst>
                <a:path w="2267" h="187" extrusionOk="0">
                  <a:moveTo>
                    <a:pt x="684" y="0"/>
                  </a:moveTo>
                  <a:cubicBezTo>
                    <a:pt x="644" y="0"/>
                    <a:pt x="605" y="2"/>
                    <a:pt x="566" y="4"/>
                  </a:cubicBezTo>
                  <a:cubicBezTo>
                    <a:pt x="378" y="17"/>
                    <a:pt x="189" y="35"/>
                    <a:pt x="0" y="84"/>
                  </a:cubicBezTo>
                  <a:lnTo>
                    <a:pt x="0" y="103"/>
                  </a:lnTo>
                  <a:cubicBezTo>
                    <a:pt x="189" y="152"/>
                    <a:pt x="378" y="170"/>
                    <a:pt x="566" y="183"/>
                  </a:cubicBezTo>
                  <a:cubicBezTo>
                    <a:pt x="605" y="185"/>
                    <a:pt x="644" y="186"/>
                    <a:pt x="684" y="186"/>
                  </a:cubicBezTo>
                  <a:cubicBezTo>
                    <a:pt x="833" y="186"/>
                    <a:pt x="983" y="171"/>
                    <a:pt x="1133" y="165"/>
                  </a:cubicBezTo>
                  <a:lnTo>
                    <a:pt x="1700" y="138"/>
                  </a:lnTo>
                  <a:cubicBezTo>
                    <a:pt x="1889" y="126"/>
                    <a:pt x="2078" y="116"/>
                    <a:pt x="2267" y="103"/>
                  </a:cubicBezTo>
                  <a:lnTo>
                    <a:pt x="2267" y="102"/>
                  </a:lnTo>
                  <a:lnTo>
                    <a:pt x="2267" y="84"/>
                  </a:lnTo>
                  <a:cubicBezTo>
                    <a:pt x="2078" y="71"/>
                    <a:pt x="1889" y="61"/>
                    <a:pt x="1700" y="49"/>
                  </a:cubicBezTo>
                  <a:lnTo>
                    <a:pt x="1133" y="22"/>
                  </a:lnTo>
                  <a:cubicBezTo>
                    <a:pt x="983" y="16"/>
                    <a:pt x="83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74"/>
            <p:cNvSpPr/>
            <p:nvPr/>
          </p:nvSpPr>
          <p:spPr>
            <a:xfrm>
              <a:off x="2071675" y="2467725"/>
              <a:ext cx="56675" cy="4675"/>
            </a:xfrm>
            <a:custGeom>
              <a:avLst/>
              <a:gdLst/>
              <a:ahLst/>
              <a:cxnLst/>
              <a:rect l="l" t="t" r="r" b="b"/>
              <a:pathLst>
                <a:path w="2267" h="187" extrusionOk="0">
                  <a:moveTo>
                    <a:pt x="687" y="0"/>
                  </a:moveTo>
                  <a:cubicBezTo>
                    <a:pt x="647" y="0"/>
                    <a:pt x="606" y="1"/>
                    <a:pt x="566" y="4"/>
                  </a:cubicBezTo>
                  <a:cubicBezTo>
                    <a:pt x="378" y="17"/>
                    <a:pt x="189" y="35"/>
                    <a:pt x="0" y="84"/>
                  </a:cubicBezTo>
                  <a:lnTo>
                    <a:pt x="0" y="103"/>
                  </a:lnTo>
                  <a:cubicBezTo>
                    <a:pt x="189" y="152"/>
                    <a:pt x="378" y="170"/>
                    <a:pt x="566" y="183"/>
                  </a:cubicBezTo>
                  <a:cubicBezTo>
                    <a:pt x="605" y="186"/>
                    <a:pt x="644" y="187"/>
                    <a:pt x="684" y="187"/>
                  </a:cubicBezTo>
                  <a:cubicBezTo>
                    <a:pt x="833" y="187"/>
                    <a:pt x="983" y="171"/>
                    <a:pt x="1133" y="165"/>
                  </a:cubicBezTo>
                  <a:lnTo>
                    <a:pt x="1700" y="138"/>
                  </a:lnTo>
                  <a:cubicBezTo>
                    <a:pt x="1889" y="126"/>
                    <a:pt x="2078" y="116"/>
                    <a:pt x="2267" y="103"/>
                  </a:cubicBezTo>
                  <a:lnTo>
                    <a:pt x="2267" y="84"/>
                  </a:lnTo>
                  <a:cubicBezTo>
                    <a:pt x="2078" y="71"/>
                    <a:pt x="1889" y="61"/>
                    <a:pt x="1700" y="49"/>
                  </a:cubicBezTo>
                  <a:lnTo>
                    <a:pt x="1133" y="22"/>
                  </a:lnTo>
                  <a:cubicBezTo>
                    <a:pt x="984" y="16"/>
                    <a:pt x="836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74"/>
            <p:cNvSpPr/>
            <p:nvPr/>
          </p:nvSpPr>
          <p:spPr>
            <a:xfrm>
              <a:off x="2071675" y="2499050"/>
              <a:ext cx="56675" cy="4700"/>
            </a:xfrm>
            <a:custGeom>
              <a:avLst/>
              <a:gdLst/>
              <a:ahLst/>
              <a:cxnLst/>
              <a:rect l="l" t="t" r="r" b="b"/>
              <a:pathLst>
                <a:path w="2267" h="188" extrusionOk="0">
                  <a:moveTo>
                    <a:pt x="684" y="1"/>
                  </a:moveTo>
                  <a:cubicBezTo>
                    <a:pt x="644" y="1"/>
                    <a:pt x="605" y="2"/>
                    <a:pt x="566" y="5"/>
                  </a:cubicBezTo>
                  <a:cubicBezTo>
                    <a:pt x="378" y="17"/>
                    <a:pt x="189" y="36"/>
                    <a:pt x="0" y="86"/>
                  </a:cubicBezTo>
                  <a:lnTo>
                    <a:pt x="0" y="103"/>
                  </a:lnTo>
                  <a:cubicBezTo>
                    <a:pt x="189" y="152"/>
                    <a:pt x="378" y="171"/>
                    <a:pt x="566" y="183"/>
                  </a:cubicBezTo>
                  <a:cubicBezTo>
                    <a:pt x="606" y="186"/>
                    <a:pt x="647" y="187"/>
                    <a:pt x="687" y="187"/>
                  </a:cubicBezTo>
                  <a:cubicBezTo>
                    <a:pt x="836" y="187"/>
                    <a:pt x="984" y="171"/>
                    <a:pt x="1133" y="165"/>
                  </a:cubicBezTo>
                  <a:lnTo>
                    <a:pt x="1700" y="138"/>
                  </a:lnTo>
                  <a:cubicBezTo>
                    <a:pt x="1889" y="127"/>
                    <a:pt x="2078" y="118"/>
                    <a:pt x="2267" y="103"/>
                  </a:cubicBezTo>
                  <a:lnTo>
                    <a:pt x="2267" y="84"/>
                  </a:lnTo>
                  <a:cubicBezTo>
                    <a:pt x="2078" y="71"/>
                    <a:pt x="1889" y="62"/>
                    <a:pt x="1700" y="49"/>
                  </a:cubicBezTo>
                  <a:lnTo>
                    <a:pt x="1133" y="22"/>
                  </a:lnTo>
                  <a:cubicBezTo>
                    <a:pt x="983" y="16"/>
                    <a:pt x="833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0" name="Google Shape;9140;p74"/>
          <p:cNvGrpSpPr/>
          <p:nvPr/>
        </p:nvGrpSpPr>
        <p:grpSpPr>
          <a:xfrm rot="3472169">
            <a:off x="5911532" y="1126391"/>
            <a:ext cx="534914" cy="931819"/>
            <a:chOff x="3280275" y="4537000"/>
            <a:chExt cx="402225" cy="700675"/>
          </a:xfrm>
        </p:grpSpPr>
        <p:sp>
          <p:nvSpPr>
            <p:cNvPr id="9141" name="Google Shape;9141;p74"/>
            <p:cNvSpPr/>
            <p:nvPr/>
          </p:nvSpPr>
          <p:spPr>
            <a:xfrm>
              <a:off x="3310750" y="4639250"/>
              <a:ext cx="371750" cy="579450"/>
            </a:xfrm>
            <a:custGeom>
              <a:avLst/>
              <a:gdLst/>
              <a:ahLst/>
              <a:cxnLst/>
              <a:rect l="l" t="t" r="r" b="b"/>
              <a:pathLst>
                <a:path w="14870" h="23178" extrusionOk="0">
                  <a:moveTo>
                    <a:pt x="4223" y="1"/>
                  </a:moveTo>
                  <a:lnTo>
                    <a:pt x="0" y="2138"/>
                  </a:lnTo>
                  <a:lnTo>
                    <a:pt x="10647" y="23177"/>
                  </a:lnTo>
                  <a:lnTo>
                    <a:pt x="14869" y="21040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74"/>
            <p:cNvSpPr/>
            <p:nvPr/>
          </p:nvSpPr>
          <p:spPr>
            <a:xfrm>
              <a:off x="3379300" y="4747500"/>
              <a:ext cx="234650" cy="362950"/>
            </a:xfrm>
            <a:custGeom>
              <a:avLst/>
              <a:gdLst/>
              <a:ahLst/>
              <a:cxnLst/>
              <a:rect l="l" t="t" r="r" b="b"/>
              <a:pathLst>
                <a:path w="9386" h="14518" extrusionOk="0">
                  <a:moveTo>
                    <a:pt x="2741" y="0"/>
                  </a:moveTo>
                  <a:lnTo>
                    <a:pt x="0" y="1387"/>
                  </a:lnTo>
                  <a:lnTo>
                    <a:pt x="6644" y="14518"/>
                  </a:lnTo>
                  <a:lnTo>
                    <a:pt x="9385" y="13130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74"/>
            <p:cNvSpPr/>
            <p:nvPr/>
          </p:nvSpPr>
          <p:spPr>
            <a:xfrm>
              <a:off x="3410525" y="4792100"/>
              <a:ext cx="173300" cy="271650"/>
            </a:xfrm>
            <a:custGeom>
              <a:avLst/>
              <a:gdLst/>
              <a:ahLst/>
              <a:cxnLst/>
              <a:rect l="l" t="t" r="r" b="b"/>
              <a:pathLst>
                <a:path w="6932" h="10866" extrusionOk="0">
                  <a:moveTo>
                    <a:pt x="1825" y="171"/>
                  </a:moveTo>
                  <a:lnTo>
                    <a:pt x="1825" y="171"/>
                  </a:lnTo>
                  <a:cubicBezTo>
                    <a:pt x="2215" y="983"/>
                    <a:pt x="2610" y="1791"/>
                    <a:pt x="3007" y="2598"/>
                  </a:cubicBezTo>
                  <a:lnTo>
                    <a:pt x="4239" y="5070"/>
                  </a:lnTo>
                  <a:cubicBezTo>
                    <a:pt x="4652" y="5892"/>
                    <a:pt x="5071" y="6712"/>
                    <a:pt x="5497" y="7528"/>
                  </a:cubicBezTo>
                  <a:cubicBezTo>
                    <a:pt x="5914" y="8324"/>
                    <a:pt x="6327" y="9122"/>
                    <a:pt x="6751" y="9915"/>
                  </a:cubicBezTo>
                  <a:lnTo>
                    <a:pt x="6751" y="9915"/>
                  </a:lnTo>
                  <a:cubicBezTo>
                    <a:pt x="6192" y="10212"/>
                    <a:pt x="5630" y="10526"/>
                    <a:pt x="5044" y="10842"/>
                  </a:cubicBezTo>
                  <a:lnTo>
                    <a:pt x="5044" y="10842"/>
                  </a:lnTo>
                  <a:lnTo>
                    <a:pt x="4439" y="9571"/>
                  </a:lnTo>
                  <a:lnTo>
                    <a:pt x="3834" y="8318"/>
                  </a:lnTo>
                  <a:cubicBezTo>
                    <a:pt x="3430" y="7486"/>
                    <a:pt x="3025" y="6664"/>
                    <a:pt x="2614" y="5847"/>
                  </a:cubicBezTo>
                  <a:cubicBezTo>
                    <a:pt x="2205" y="5031"/>
                    <a:pt x="1777" y="4231"/>
                    <a:pt x="1349" y="3424"/>
                  </a:cubicBezTo>
                  <a:cubicBezTo>
                    <a:pt x="924" y="2631"/>
                    <a:pt x="506" y="1827"/>
                    <a:pt x="104" y="1015"/>
                  </a:cubicBezTo>
                  <a:lnTo>
                    <a:pt x="104" y="1015"/>
                  </a:lnTo>
                  <a:cubicBezTo>
                    <a:pt x="395" y="871"/>
                    <a:pt x="683" y="725"/>
                    <a:pt x="975" y="584"/>
                  </a:cubicBezTo>
                  <a:lnTo>
                    <a:pt x="1825" y="171"/>
                  </a:lnTo>
                  <a:close/>
                  <a:moveTo>
                    <a:pt x="1882" y="0"/>
                  </a:moveTo>
                  <a:lnTo>
                    <a:pt x="1827" y="29"/>
                  </a:lnTo>
                  <a:lnTo>
                    <a:pt x="933" y="501"/>
                  </a:lnTo>
                  <a:cubicBezTo>
                    <a:pt x="635" y="657"/>
                    <a:pt x="334" y="809"/>
                    <a:pt x="35" y="964"/>
                  </a:cubicBezTo>
                  <a:lnTo>
                    <a:pt x="0" y="981"/>
                  </a:lnTo>
                  <a:lnTo>
                    <a:pt x="18" y="1016"/>
                  </a:lnTo>
                  <a:cubicBezTo>
                    <a:pt x="443" y="1835"/>
                    <a:pt x="850" y="2662"/>
                    <a:pt x="1249" y="3500"/>
                  </a:cubicBezTo>
                  <a:cubicBezTo>
                    <a:pt x="1653" y="4335"/>
                    <a:pt x="2056" y="5179"/>
                    <a:pt x="2479" y="6006"/>
                  </a:cubicBezTo>
                  <a:cubicBezTo>
                    <a:pt x="2899" y="6831"/>
                    <a:pt x="3325" y="7651"/>
                    <a:pt x="3753" y="8463"/>
                  </a:cubicBezTo>
                  <a:lnTo>
                    <a:pt x="4394" y="9674"/>
                  </a:lnTo>
                  <a:lnTo>
                    <a:pt x="5036" y="10866"/>
                  </a:lnTo>
                  <a:cubicBezTo>
                    <a:pt x="5631" y="10585"/>
                    <a:pt x="6252" y="10303"/>
                    <a:pt x="6873" y="10002"/>
                  </a:cubicBezTo>
                  <a:lnTo>
                    <a:pt x="6932" y="9974"/>
                  </a:lnTo>
                  <a:lnTo>
                    <a:pt x="6903" y="9913"/>
                  </a:lnTo>
                  <a:cubicBezTo>
                    <a:pt x="6507" y="9081"/>
                    <a:pt x="6099" y="8255"/>
                    <a:pt x="5694" y="7428"/>
                  </a:cubicBezTo>
                  <a:cubicBezTo>
                    <a:pt x="5288" y="6603"/>
                    <a:pt x="4877" y="5778"/>
                    <a:pt x="4460" y="4958"/>
                  </a:cubicBezTo>
                  <a:lnTo>
                    <a:pt x="3196" y="2502"/>
                  </a:lnTo>
                  <a:cubicBezTo>
                    <a:pt x="2773" y="1685"/>
                    <a:pt x="2345" y="869"/>
                    <a:pt x="1912" y="57"/>
                  </a:cubicBezTo>
                  <a:lnTo>
                    <a:pt x="18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74"/>
            <p:cNvSpPr/>
            <p:nvPr/>
          </p:nvSpPr>
          <p:spPr>
            <a:xfrm>
              <a:off x="3280275" y="4537000"/>
              <a:ext cx="117625" cy="146200"/>
            </a:xfrm>
            <a:custGeom>
              <a:avLst/>
              <a:gdLst/>
              <a:ahLst/>
              <a:cxnLst/>
              <a:rect l="l" t="t" r="r" b="b"/>
              <a:pathLst>
                <a:path w="4705" h="5848" extrusionOk="0">
                  <a:moveTo>
                    <a:pt x="1951" y="1"/>
                  </a:moveTo>
                  <a:lnTo>
                    <a:pt x="975" y="494"/>
                  </a:lnTo>
                  <a:lnTo>
                    <a:pt x="0" y="987"/>
                  </a:lnTo>
                  <a:cubicBezTo>
                    <a:pt x="0" y="987"/>
                    <a:pt x="1932" y="4069"/>
                    <a:pt x="846" y="4619"/>
                  </a:cubicBezTo>
                  <a:lnTo>
                    <a:pt x="1964" y="5847"/>
                  </a:lnTo>
                  <a:lnTo>
                    <a:pt x="3334" y="5154"/>
                  </a:lnTo>
                  <a:lnTo>
                    <a:pt x="4705" y="4460"/>
                  </a:lnTo>
                  <a:lnTo>
                    <a:pt x="4377" y="2832"/>
                  </a:lnTo>
                  <a:cubicBezTo>
                    <a:pt x="4295" y="2874"/>
                    <a:pt x="4212" y="2893"/>
                    <a:pt x="4128" y="2893"/>
                  </a:cubicBezTo>
                  <a:cubicBezTo>
                    <a:pt x="3097" y="2893"/>
                    <a:pt x="1951" y="1"/>
                    <a:pt x="1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74"/>
            <p:cNvSpPr/>
            <p:nvPr/>
          </p:nvSpPr>
          <p:spPr>
            <a:xfrm>
              <a:off x="3325875" y="4668850"/>
              <a:ext cx="105600" cy="53475"/>
            </a:xfrm>
            <a:custGeom>
              <a:avLst/>
              <a:gdLst/>
              <a:ahLst/>
              <a:cxnLst/>
              <a:rect l="l" t="t" r="r" b="b"/>
              <a:pathLst>
                <a:path w="4224" h="2139" extrusionOk="0">
                  <a:moveTo>
                    <a:pt x="4223" y="0"/>
                  </a:moveTo>
                  <a:lnTo>
                    <a:pt x="4223" y="0"/>
                  </a:lnTo>
                  <a:cubicBezTo>
                    <a:pt x="3850" y="135"/>
                    <a:pt x="3486" y="291"/>
                    <a:pt x="3126" y="454"/>
                  </a:cubicBezTo>
                  <a:cubicBezTo>
                    <a:pt x="2766" y="615"/>
                    <a:pt x="2411" y="789"/>
                    <a:pt x="2060" y="965"/>
                  </a:cubicBezTo>
                  <a:cubicBezTo>
                    <a:pt x="1709" y="1146"/>
                    <a:pt x="1359" y="1328"/>
                    <a:pt x="1015" y="1522"/>
                  </a:cubicBezTo>
                  <a:cubicBezTo>
                    <a:pt x="671" y="1716"/>
                    <a:pt x="331" y="1917"/>
                    <a:pt x="1" y="2138"/>
                  </a:cubicBezTo>
                  <a:cubicBezTo>
                    <a:pt x="374" y="2002"/>
                    <a:pt x="737" y="1847"/>
                    <a:pt x="1097" y="1684"/>
                  </a:cubicBezTo>
                  <a:cubicBezTo>
                    <a:pt x="1457" y="1522"/>
                    <a:pt x="1811" y="1349"/>
                    <a:pt x="2164" y="1174"/>
                  </a:cubicBezTo>
                  <a:cubicBezTo>
                    <a:pt x="2515" y="993"/>
                    <a:pt x="2865" y="810"/>
                    <a:pt x="3208" y="616"/>
                  </a:cubicBezTo>
                  <a:cubicBezTo>
                    <a:pt x="3553" y="423"/>
                    <a:pt x="3893" y="223"/>
                    <a:pt x="4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74"/>
            <p:cNvSpPr/>
            <p:nvPr/>
          </p:nvSpPr>
          <p:spPr>
            <a:xfrm>
              <a:off x="3335850" y="4688575"/>
              <a:ext cx="105575" cy="53450"/>
            </a:xfrm>
            <a:custGeom>
              <a:avLst/>
              <a:gdLst/>
              <a:ahLst/>
              <a:cxnLst/>
              <a:rect l="l" t="t" r="r" b="b"/>
              <a:pathLst>
                <a:path w="4223" h="2138" extrusionOk="0">
                  <a:moveTo>
                    <a:pt x="4223" y="0"/>
                  </a:moveTo>
                  <a:cubicBezTo>
                    <a:pt x="3849" y="135"/>
                    <a:pt x="3486" y="290"/>
                    <a:pt x="3127" y="453"/>
                  </a:cubicBezTo>
                  <a:cubicBezTo>
                    <a:pt x="2766" y="615"/>
                    <a:pt x="2412" y="789"/>
                    <a:pt x="2059" y="965"/>
                  </a:cubicBezTo>
                  <a:cubicBezTo>
                    <a:pt x="1708" y="1145"/>
                    <a:pt x="1358" y="1327"/>
                    <a:pt x="1015" y="1523"/>
                  </a:cubicBezTo>
                  <a:cubicBezTo>
                    <a:pt x="671" y="1716"/>
                    <a:pt x="330" y="1916"/>
                    <a:pt x="0" y="2137"/>
                  </a:cubicBezTo>
                  <a:cubicBezTo>
                    <a:pt x="374" y="2002"/>
                    <a:pt x="737" y="1847"/>
                    <a:pt x="1097" y="1684"/>
                  </a:cubicBezTo>
                  <a:cubicBezTo>
                    <a:pt x="1457" y="1523"/>
                    <a:pt x="1811" y="1348"/>
                    <a:pt x="2164" y="1173"/>
                  </a:cubicBezTo>
                  <a:cubicBezTo>
                    <a:pt x="2515" y="993"/>
                    <a:pt x="2865" y="810"/>
                    <a:pt x="3209" y="615"/>
                  </a:cubicBezTo>
                  <a:cubicBezTo>
                    <a:pt x="3552" y="422"/>
                    <a:pt x="3893" y="222"/>
                    <a:pt x="4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74"/>
            <p:cNvSpPr/>
            <p:nvPr/>
          </p:nvSpPr>
          <p:spPr>
            <a:xfrm>
              <a:off x="3585650" y="5191825"/>
              <a:ext cx="58600" cy="45850"/>
            </a:xfrm>
            <a:custGeom>
              <a:avLst/>
              <a:gdLst/>
              <a:ahLst/>
              <a:cxnLst/>
              <a:rect l="l" t="t" r="r" b="b"/>
              <a:pathLst>
                <a:path w="2344" h="1834" extrusionOk="0">
                  <a:moveTo>
                    <a:pt x="1766" y="1"/>
                  </a:moveTo>
                  <a:lnTo>
                    <a:pt x="1" y="895"/>
                  </a:lnTo>
                  <a:lnTo>
                    <a:pt x="973" y="1833"/>
                  </a:lnTo>
                  <a:lnTo>
                    <a:pt x="2343" y="1140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74"/>
            <p:cNvSpPr/>
            <p:nvPr/>
          </p:nvSpPr>
          <p:spPr>
            <a:xfrm>
              <a:off x="3629775" y="5169475"/>
              <a:ext cx="48725" cy="50850"/>
            </a:xfrm>
            <a:custGeom>
              <a:avLst/>
              <a:gdLst/>
              <a:ahLst/>
              <a:cxnLst/>
              <a:rect l="l" t="t" r="r" b="b"/>
              <a:pathLst>
                <a:path w="1949" h="2034" extrusionOk="0">
                  <a:moveTo>
                    <a:pt x="1767" y="1"/>
                  </a:moveTo>
                  <a:lnTo>
                    <a:pt x="1" y="895"/>
                  </a:lnTo>
                  <a:lnTo>
                    <a:pt x="578" y="2034"/>
                  </a:lnTo>
                  <a:lnTo>
                    <a:pt x="1949" y="1340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9" name="Google Shape;9149;p74"/>
          <p:cNvGrpSpPr/>
          <p:nvPr/>
        </p:nvGrpSpPr>
        <p:grpSpPr>
          <a:xfrm rot="6402557">
            <a:off x="8216023" y="1788562"/>
            <a:ext cx="598803" cy="709945"/>
            <a:chOff x="3975950" y="2972350"/>
            <a:chExt cx="304125" cy="360550"/>
          </a:xfrm>
        </p:grpSpPr>
        <p:sp>
          <p:nvSpPr>
            <p:cNvPr id="9150" name="Google Shape;9150;p74"/>
            <p:cNvSpPr/>
            <p:nvPr/>
          </p:nvSpPr>
          <p:spPr>
            <a:xfrm>
              <a:off x="3975950" y="3246475"/>
              <a:ext cx="83350" cy="86425"/>
            </a:xfrm>
            <a:custGeom>
              <a:avLst/>
              <a:gdLst/>
              <a:ahLst/>
              <a:cxnLst/>
              <a:rect l="l" t="t" r="r" b="b"/>
              <a:pathLst>
                <a:path w="3334" h="3457" extrusionOk="0">
                  <a:moveTo>
                    <a:pt x="1499" y="0"/>
                  </a:moveTo>
                  <a:lnTo>
                    <a:pt x="0" y="2214"/>
                  </a:lnTo>
                  <a:lnTo>
                    <a:pt x="1835" y="3457"/>
                  </a:lnTo>
                  <a:lnTo>
                    <a:pt x="3333" y="12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74"/>
            <p:cNvSpPr/>
            <p:nvPr/>
          </p:nvSpPr>
          <p:spPr>
            <a:xfrm>
              <a:off x="3980050" y="3006100"/>
              <a:ext cx="271700" cy="275200"/>
            </a:xfrm>
            <a:custGeom>
              <a:avLst/>
              <a:gdLst/>
              <a:ahLst/>
              <a:cxnLst/>
              <a:rect l="l" t="t" r="r" b="b"/>
              <a:pathLst>
                <a:path w="10868" h="11008" extrusionOk="0">
                  <a:moveTo>
                    <a:pt x="4647" y="0"/>
                  </a:moveTo>
                  <a:lnTo>
                    <a:pt x="1164" y="5146"/>
                  </a:lnTo>
                  <a:cubicBezTo>
                    <a:pt x="1" y="6864"/>
                    <a:pt x="450" y="9199"/>
                    <a:pt x="2168" y="10362"/>
                  </a:cubicBezTo>
                  <a:cubicBezTo>
                    <a:pt x="2814" y="10799"/>
                    <a:pt x="3546" y="11008"/>
                    <a:pt x="4270" y="11008"/>
                  </a:cubicBezTo>
                  <a:cubicBezTo>
                    <a:pt x="5474" y="11008"/>
                    <a:pt x="6657" y="10430"/>
                    <a:pt x="7383" y="9358"/>
                  </a:cubicBezTo>
                  <a:lnTo>
                    <a:pt x="10867" y="4212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74"/>
            <p:cNvSpPr/>
            <p:nvPr/>
          </p:nvSpPr>
          <p:spPr>
            <a:xfrm>
              <a:off x="4086150" y="2972350"/>
              <a:ext cx="193925" cy="145875"/>
            </a:xfrm>
            <a:custGeom>
              <a:avLst/>
              <a:gdLst/>
              <a:ahLst/>
              <a:cxnLst/>
              <a:rect l="l" t="t" r="r" b="b"/>
              <a:pathLst>
                <a:path w="7757" h="5835" extrusionOk="0">
                  <a:moveTo>
                    <a:pt x="729" y="0"/>
                  </a:moveTo>
                  <a:lnTo>
                    <a:pt x="0" y="1078"/>
                  </a:lnTo>
                  <a:lnTo>
                    <a:pt x="7027" y="5834"/>
                  </a:lnTo>
                  <a:lnTo>
                    <a:pt x="7757" y="4758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74"/>
            <p:cNvSpPr/>
            <p:nvPr/>
          </p:nvSpPr>
          <p:spPr>
            <a:xfrm>
              <a:off x="4096075" y="3005900"/>
              <a:ext cx="155800" cy="105700"/>
            </a:xfrm>
            <a:custGeom>
              <a:avLst/>
              <a:gdLst/>
              <a:ahLst/>
              <a:cxnLst/>
              <a:rect l="l" t="t" r="r" b="b"/>
              <a:pathLst>
                <a:path w="6232" h="4228" extrusionOk="0">
                  <a:moveTo>
                    <a:pt x="12" y="0"/>
                  </a:moveTo>
                  <a:lnTo>
                    <a:pt x="1" y="17"/>
                  </a:lnTo>
                  <a:cubicBezTo>
                    <a:pt x="240" y="221"/>
                    <a:pt x="488" y="413"/>
                    <a:pt x="741" y="598"/>
                  </a:cubicBezTo>
                  <a:cubicBezTo>
                    <a:pt x="995" y="782"/>
                    <a:pt x="1250" y="963"/>
                    <a:pt x="1516" y="1128"/>
                  </a:cubicBezTo>
                  <a:cubicBezTo>
                    <a:pt x="1783" y="1293"/>
                    <a:pt x="2058" y="1444"/>
                    <a:pt x="2322" y="1614"/>
                  </a:cubicBezTo>
                  <a:cubicBezTo>
                    <a:pt x="2584" y="1783"/>
                    <a:pt x="2837" y="1968"/>
                    <a:pt x="3086" y="2158"/>
                  </a:cubicBezTo>
                  <a:cubicBezTo>
                    <a:pt x="3335" y="2349"/>
                    <a:pt x="3585" y="2538"/>
                    <a:pt x="3842" y="2717"/>
                  </a:cubicBezTo>
                  <a:cubicBezTo>
                    <a:pt x="4097" y="2898"/>
                    <a:pt x="4352" y="3080"/>
                    <a:pt x="4613" y="3253"/>
                  </a:cubicBezTo>
                  <a:cubicBezTo>
                    <a:pt x="5136" y="3597"/>
                    <a:pt x="5668" y="3927"/>
                    <a:pt x="6221" y="4227"/>
                  </a:cubicBezTo>
                  <a:lnTo>
                    <a:pt x="6232" y="4211"/>
                  </a:lnTo>
                  <a:cubicBezTo>
                    <a:pt x="5747" y="3809"/>
                    <a:pt x="5243" y="3438"/>
                    <a:pt x="4730" y="3081"/>
                  </a:cubicBezTo>
                  <a:cubicBezTo>
                    <a:pt x="4472" y="2903"/>
                    <a:pt x="4208" y="2734"/>
                    <a:pt x="3945" y="2564"/>
                  </a:cubicBezTo>
                  <a:cubicBezTo>
                    <a:pt x="3684" y="2392"/>
                    <a:pt x="3416" y="2229"/>
                    <a:pt x="3146" y="2070"/>
                  </a:cubicBezTo>
                  <a:cubicBezTo>
                    <a:pt x="2878" y="1908"/>
                    <a:pt x="2612" y="1743"/>
                    <a:pt x="2357" y="1561"/>
                  </a:cubicBezTo>
                  <a:cubicBezTo>
                    <a:pt x="2102" y="1380"/>
                    <a:pt x="1858" y="1180"/>
                    <a:pt x="1608" y="994"/>
                  </a:cubicBezTo>
                  <a:cubicBezTo>
                    <a:pt x="1355" y="808"/>
                    <a:pt x="1092" y="638"/>
                    <a:pt x="826" y="472"/>
                  </a:cubicBezTo>
                  <a:cubicBezTo>
                    <a:pt x="561" y="306"/>
                    <a:pt x="291" y="146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74"/>
            <p:cNvSpPr/>
            <p:nvPr/>
          </p:nvSpPr>
          <p:spPr>
            <a:xfrm>
              <a:off x="4032450" y="3092500"/>
              <a:ext cx="145450" cy="135750"/>
            </a:xfrm>
            <a:custGeom>
              <a:avLst/>
              <a:gdLst/>
              <a:ahLst/>
              <a:cxnLst/>
              <a:rect l="l" t="t" r="r" b="b"/>
              <a:pathLst>
                <a:path w="5818" h="5430" extrusionOk="0">
                  <a:moveTo>
                    <a:pt x="3244" y="0"/>
                  </a:moveTo>
                  <a:cubicBezTo>
                    <a:pt x="2368" y="0"/>
                    <a:pt x="1457" y="479"/>
                    <a:pt x="875" y="1338"/>
                  </a:cubicBezTo>
                  <a:cubicBezTo>
                    <a:pt x="1" y="2630"/>
                    <a:pt x="203" y="4294"/>
                    <a:pt x="1325" y="5054"/>
                  </a:cubicBezTo>
                  <a:cubicBezTo>
                    <a:pt x="1701" y="5309"/>
                    <a:pt x="2133" y="5430"/>
                    <a:pt x="2573" y="5430"/>
                  </a:cubicBezTo>
                  <a:cubicBezTo>
                    <a:pt x="3449" y="5430"/>
                    <a:pt x="4361" y="4952"/>
                    <a:pt x="4943" y="4092"/>
                  </a:cubicBezTo>
                  <a:cubicBezTo>
                    <a:pt x="5818" y="2801"/>
                    <a:pt x="5616" y="1136"/>
                    <a:pt x="4492" y="376"/>
                  </a:cubicBezTo>
                  <a:cubicBezTo>
                    <a:pt x="4116" y="121"/>
                    <a:pt x="3685" y="0"/>
                    <a:pt x="3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74"/>
            <p:cNvSpPr/>
            <p:nvPr/>
          </p:nvSpPr>
          <p:spPr>
            <a:xfrm>
              <a:off x="4027500" y="3079050"/>
              <a:ext cx="155050" cy="163050"/>
            </a:xfrm>
            <a:custGeom>
              <a:avLst/>
              <a:gdLst/>
              <a:ahLst/>
              <a:cxnLst/>
              <a:rect l="l" t="t" r="r" b="b"/>
              <a:pathLst>
                <a:path w="6202" h="6522" extrusionOk="0">
                  <a:moveTo>
                    <a:pt x="3458" y="165"/>
                  </a:moveTo>
                  <a:cubicBezTo>
                    <a:pt x="3579" y="165"/>
                    <a:pt x="3701" y="173"/>
                    <a:pt x="3821" y="188"/>
                  </a:cubicBezTo>
                  <a:cubicBezTo>
                    <a:pt x="4208" y="239"/>
                    <a:pt x="4585" y="371"/>
                    <a:pt x="4912" y="587"/>
                  </a:cubicBezTo>
                  <a:cubicBezTo>
                    <a:pt x="5576" y="1010"/>
                    <a:pt x="6004" y="1772"/>
                    <a:pt x="6073" y="2568"/>
                  </a:cubicBezTo>
                  <a:cubicBezTo>
                    <a:pt x="6150" y="3369"/>
                    <a:pt x="5898" y="4182"/>
                    <a:pt x="5440" y="4833"/>
                  </a:cubicBezTo>
                  <a:cubicBezTo>
                    <a:pt x="4975" y="5480"/>
                    <a:pt x="4311" y="5982"/>
                    <a:pt x="3555" y="6204"/>
                  </a:cubicBezTo>
                  <a:cubicBezTo>
                    <a:pt x="3289" y="6282"/>
                    <a:pt x="3012" y="6324"/>
                    <a:pt x="2736" y="6324"/>
                  </a:cubicBezTo>
                  <a:cubicBezTo>
                    <a:pt x="2622" y="6324"/>
                    <a:pt x="2509" y="6317"/>
                    <a:pt x="2396" y="6302"/>
                  </a:cubicBezTo>
                  <a:cubicBezTo>
                    <a:pt x="2010" y="6253"/>
                    <a:pt x="1637" y="6119"/>
                    <a:pt x="1314" y="5900"/>
                  </a:cubicBezTo>
                  <a:cubicBezTo>
                    <a:pt x="991" y="5686"/>
                    <a:pt x="725" y="5389"/>
                    <a:pt x="533" y="5049"/>
                  </a:cubicBezTo>
                  <a:cubicBezTo>
                    <a:pt x="342" y="4709"/>
                    <a:pt x="221" y="4329"/>
                    <a:pt x="173" y="3936"/>
                  </a:cubicBezTo>
                  <a:cubicBezTo>
                    <a:pt x="78" y="3148"/>
                    <a:pt x="287" y="2319"/>
                    <a:pt x="738" y="1649"/>
                  </a:cubicBezTo>
                  <a:cubicBezTo>
                    <a:pt x="1190" y="980"/>
                    <a:pt x="1884" y="479"/>
                    <a:pt x="2650" y="274"/>
                  </a:cubicBezTo>
                  <a:cubicBezTo>
                    <a:pt x="2914" y="202"/>
                    <a:pt x="3187" y="165"/>
                    <a:pt x="3458" y="165"/>
                  </a:cubicBezTo>
                  <a:close/>
                  <a:moveTo>
                    <a:pt x="3540" y="0"/>
                  </a:moveTo>
                  <a:cubicBezTo>
                    <a:pt x="3224" y="0"/>
                    <a:pt x="2910" y="56"/>
                    <a:pt x="2615" y="156"/>
                  </a:cubicBezTo>
                  <a:cubicBezTo>
                    <a:pt x="1829" y="418"/>
                    <a:pt x="1180" y="973"/>
                    <a:pt x="722" y="1638"/>
                  </a:cubicBezTo>
                  <a:cubicBezTo>
                    <a:pt x="272" y="2309"/>
                    <a:pt x="0" y="3119"/>
                    <a:pt x="45" y="3947"/>
                  </a:cubicBezTo>
                  <a:cubicBezTo>
                    <a:pt x="67" y="4357"/>
                    <a:pt x="171" y="4770"/>
                    <a:pt x="369" y="5140"/>
                  </a:cubicBezTo>
                  <a:cubicBezTo>
                    <a:pt x="562" y="5511"/>
                    <a:pt x="851" y="5834"/>
                    <a:pt x="1197" y="6074"/>
                  </a:cubicBezTo>
                  <a:cubicBezTo>
                    <a:pt x="1546" y="6310"/>
                    <a:pt x="1953" y="6459"/>
                    <a:pt x="2371" y="6504"/>
                  </a:cubicBezTo>
                  <a:cubicBezTo>
                    <a:pt x="2477" y="6516"/>
                    <a:pt x="2583" y="6522"/>
                    <a:pt x="2689" y="6522"/>
                  </a:cubicBezTo>
                  <a:cubicBezTo>
                    <a:pt x="3001" y="6522"/>
                    <a:pt x="3312" y="6471"/>
                    <a:pt x="3608" y="6379"/>
                  </a:cubicBezTo>
                  <a:cubicBezTo>
                    <a:pt x="4406" y="6133"/>
                    <a:pt x="5083" y="5579"/>
                    <a:pt x="5528" y="4893"/>
                  </a:cubicBezTo>
                  <a:cubicBezTo>
                    <a:pt x="5972" y="4203"/>
                    <a:pt x="6201" y="3378"/>
                    <a:pt x="6136" y="2563"/>
                  </a:cubicBezTo>
                  <a:cubicBezTo>
                    <a:pt x="6104" y="2157"/>
                    <a:pt x="6001" y="1752"/>
                    <a:pt x="5811" y="1385"/>
                  </a:cubicBezTo>
                  <a:cubicBezTo>
                    <a:pt x="5622" y="1019"/>
                    <a:pt x="5346" y="692"/>
                    <a:pt x="5004" y="452"/>
                  </a:cubicBezTo>
                  <a:cubicBezTo>
                    <a:pt x="4661" y="213"/>
                    <a:pt x="4256" y="62"/>
                    <a:pt x="3842" y="18"/>
                  </a:cubicBezTo>
                  <a:cubicBezTo>
                    <a:pt x="3741" y="6"/>
                    <a:pt x="3641" y="0"/>
                    <a:pt x="3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6" name="Google Shape;9156;p74"/>
          <p:cNvGrpSpPr/>
          <p:nvPr/>
        </p:nvGrpSpPr>
        <p:grpSpPr>
          <a:xfrm>
            <a:off x="790700" y="611201"/>
            <a:ext cx="7771945" cy="2800533"/>
            <a:chOff x="790700" y="611201"/>
            <a:chExt cx="7771945" cy="2800533"/>
          </a:xfrm>
        </p:grpSpPr>
        <p:sp>
          <p:nvSpPr>
            <p:cNvPr id="9157" name="Google Shape;9157;p74"/>
            <p:cNvSpPr/>
            <p:nvPr/>
          </p:nvSpPr>
          <p:spPr>
            <a:xfrm rot="900121" flipH="1">
              <a:off x="8158037" y="1388043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74"/>
            <p:cNvSpPr/>
            <p:nvPr/>
          </p:nvSpPr>
          <p:spPr>
            <a:xfrm rot="9164132" flipH="1">
              <a:off x="8428137" y="2611027"/>
              <a:ext cx="115832" cy="109629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74"/>
            <p:cNvSpPr/>
            <p:nvPr/>
          </p:nvSpPr>
          <p:spPr>
            <a:xfrm rot="-9310961" flipH="1">
              <a:off x="5924419" y="3131773"/>
              <a:ext cx="251616" cy="23815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74"/>
            <p:cNvSpPr/>
            <p:nvPr/>
          </p:nvSpPr>
          <p:spPr>
            <a:xfrm rot="4222009" flipH="1">
              <a:off x="803871" y="629352"/>
              <a:ext cx="115828" cy="10962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1573" cy="12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Google Shape;8515;p61"/>
          <p:cNvSpPr txBox="1">
            <a:spLocks noGrp="1"/>
          </p:cNvSpPr>
          <p:nvPr>
            <p:ph type="title"/>
          </p:nvPr>
        </p:nvSpPr>
        <p:spPr>
          <a:xfrm>
            <a:off x="905801" y="1056538"/>
            <a:ext cx="4343400" cy="838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WRAP - UP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333" y="1721273"/>
            <a:ext cx="6889340" cy="22708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Palatino Linotype" pitchFamily="18" charset="0"/>
              </a:rPr>
              <a:t>What have we learnt in this lesson?</a:t>
            </a:r>
            <a:br>
              <a:rPr lang="en-US" sz="2000" dirty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* </a:t>
            </a:r>
            <a:r>
              <a:rPr lang="en-US" sz="2000" b="1" dirty="0" smtClean="0">
                <a:latin typeface="Palatino Linotype" pitchFamily="18" charset="0"/>
              </a:rPr>
              <a:t>Vocabulary</a:t>
            </a:r>
            <a:r>
              <a:rPr lang="en-US" sz="2000" b="1" dirty="0">
                <a:latin typeface="Palatino Linotype" pitchFamily="18" charset="0"/>
              </a:rPr>
              <a:t>:</a:t>
            </a:r>
            <a:r>
              <a:rPr lang="en-US" sz="2000" dirty="0">
                <a:latin typeface="Palatino Linotype" pitchFamily="18" charset="0"/>
              </a:rPr>
              <a:t> The lexical items related to Leisure </a:t>
            </a:r>
            <a:r>
              <a:rPr lang="en-US" sz="2000" dirty="0" smtClean="0">
                <a:latin typeface="Palatino Linotype" pitchFamily="18" charset="0"/>
              </a:rPr>
              <a:t>time.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* </a:t>
            </a:r>
            <a:r>
              <a:rPr lang="en-US" sz="2000" b="1" dirty="0" smtClean="0">
                <a:latin typeface="Palatino Linotype" pitchFamily="18" charset="0"/>
              </a:rPr>
              <a:t>Pronunciation</a:t>
            </a:r>
            <a:r>
              <a:rPr lang="en-US" sz="2000" dirty="0">
                <a:latin typeface="Palatino Linotype" pitchFamily="18" charset="0"/>
              </a:rPr>
              <a:t>: How to correctly pronounce words that contain the sounds: /</a:t>
            </a:r>
            <a:r>
              <a:rPr lang="en-US" sz="2000" dirty="0">
                <a:latin typeface="Palatino Linotype" pitchFamily="18" charset="0"/>
                <a:cs typeface="Calibri" panose="020F0502020204030204" pitchFamily="34" charset="0"/>
              </a:rPr>
              <a:t>ʊ</a:t>
            </a:r>
            <a:r>
              <a:rPr lang="en-US" sz="2000" dirty="0">
                <a:latin typeface="Palatino Linotype" pitchFamily="18" charset="0"/>
              </a:rPr>
              <a:t>/ and /u</a:t>
            </a:r>
            <a:r>
              <a:rPr lang="en-US" sz="2000" dirty="0" smtClean="0">
                <a:latin typeface="Palatino Linotype" pitchFamily="18" charset="0"/>
              </a:rPr>
              <a:t>:/.</a:t>
            </a:r>
            <a:r>
              <a:rPr lang="en-US" dirty="0">
                <a:latin typeface="Palatino Linotype" pitchFamily="18" charset="0"/>
              </a:rPr>
              <a:t/>
            </a:r>
            <a:br>
              <a:rPr lang="en-US" dirty="0">
                <a:latin typeface="Palatino Linotype" pitchFamily="18" charset="0"/>
              </a:rPr>
            </a:br>
            <a:endParaRPr lang="en-US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1" name="Google Shape;7801;p48"/>
          <p:cNvSpPr txBox="1">
            <a:spLocks noGrp="1"/>
          </p:cNvSpPr>
          <p:nvPr>
            <p:ph type="title"/>
          </p:nvPr>
        </p:nvSpPr>
        <p:spPr>
          <a:xfrm>
            <a:off x="1174015" y="680284"/>
            <a:ext cx="6878832" cy="957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 Homework</a:t>
            </a:r>
            <a:br>
              <a:rPr lang="en-US" sz="5000" dirty="0" smtClean="0"/>
            </a:br>
            <a:r>
              <a:rPr lang="en-US" sz="2800" dirty="0" smtClean="0">
                <a:latin typeface="NSimSun" pitchFamily="49" charset="-122"/>
                <a:ea typeface="NSimSun" pitchFamily="49" charset="-122"/>
              </a:rPr>
              <a:t>1) Make 10 sentences using common structures to show interests.</a:t>
            </a:r>
            <a:br>
              <a:rPr lang="en-US" sz="2800" dirty="0" smtClean="0">
                <a:latin typeface="NSimSun" pitchFamily="49" charset="-122"/>
                <a:ea typeface="NSimSun" pitchFamily="49" charset="-122"/>
              </a:rPr>
            </a:br>
            <a:r>
              <a:rPr lang="en-US" sz="2800" dirty="0" smtClean="0">
                <a:latin typeface="NSimSun" pitchFamily="49" charset="-122"/>
                <a:ea typeface="NSimSun" pitchFamily="49" charset="-122"/>
              </a:rPr>
              <a:t>2) Prepare the next lesson: A closer look 2. </a:t>
            </a:r>
            <a:endParaRPr sz="2800" dirty="0">
              <a:latin typeface="NSimSun" pitchFamily="49" charset="-122"/>
              <a:ea typeface="NSimSun" pitchFamily="49" charset="-122"/>
            </a:endParaRPr>
          </a:p>
        </p:txBody>
      </p:sp>
      <p:grpSp>
        <p:nvGrpSpPr>
          <p:cNvPr id="7802" name="Google Shape;7802;p48"/>
          <p:cNvGrpSpPr/>
          <p:nvPr/>
        </p:nvGrpSpPr>
        <p:grpSpPr>
          <a:xfrm>
            <a:off x="7556217" y="3413595"/>
            <a:ext cx="821751" cy="821584"/>
            <a:chOff x="6124194" y="3736975"/>
            <a:chExt cx="591060" cy="590940"/>
          </a:xfrm>
        </p:grpSpPr>
        <p:sp>
          <p:nvSpPr>
            <p:cNvPr id="7803" name="Google Shape;7803;p48"/>
            <p:cNvSpPr/>
            <p:nvPr/>
          </p:nvSpPr>
          <p:spPr>
            <a:xfrm>
              <a:off x="6124284" y="3736975"/>
              <a:ext cx="590970" cy="590940"/>
            </a:xfrm>
            <a:custGeom>
              <a:avLst/>
              <a:gdLst/>
              <a:ahLst/>
              <a:cxnLst/>
              <a:rect l="l" t="t" r="r" b="b"/>
              <a:pathLst>
                <a:path w="19588" h="19587" extrusionOk="0">
                  <a:moveTo>
                    <a:pt x="9794" y="0"/>
                  </a:moveTo>
                  <a:cubicBezTo>
                    <a:pt x="7196" y="0"/>
                    <a:pt x="4705" y="1032"/>
                    <a:pt x="2869" y="2869"/>
                  </a:cubicBezTo>
                  <a:cubicBezTo>
                    <a:pt x="1033" y="4705"/>
                    <a:pt x="1" y="7196"/>
                    <a:pt x="1" y="9794"/>
                  </a:cubicBezTo>
                  <a:cubicBezTo>
                    <a:pt x="1" y="12391"/>
                    <a:pt x="1033" y="14882"/>
                    <a:pt x="2869" y="16718"/>
                  </a:cubicBezTo>
                  <a:cubicBezTo>
                    <a:pt x="4705" y="18555"/>
                    <a:pt x="7196" y="19587"/>
                    <a:pt x="9794" y="19587"/>
                  </a:cubicBezTo>
                  <a:cubicBezTo>
                    <a:pt x="12391" y="19587"/>
                    <a:pt x="14883" y="18555"/>
                    <a:pt x="16720" y="16718"/>
                  </a:cubicBezTo>
                  <a:cubicBezTo>
                    <a:pt x="18556" y="14882"/>
                    <a:pt x="19588" y="12391"/>
                    <a:pt x="19588" y="9794"/>
                  </a:cubicBezTo>
                  <a:cubicBezTo>
                    <a:pt x="19588" y="7196"/>
                    <a:pt x="18556" y="4705"/>
                    <a:pt x="16720" y="2869"/>
                  </a:cubicBezTo>
                  <a:cubicBezTo>
                    <a:pt x="14883" y="1032"/>
                    <a:pt x="12391" y="0"/>
                    <a:pt x="9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8"/>
            <p:cNvSpPr/>
            <p:nvPr/>
          </p:nvSpPr>
          <p:spPr>
            <a:xfrm>
              <a:off x="6368629" y="4066185"/>
              <a:ext cx="339714" cy="261634"/>
            </a:xfrm>
            <a:custGeom>
              <a:avLst/>
              <a:gdLst/>
              <a:ahLst/>
              <a:cxnLst/>
              <a:rect l="l" t="t" r="r" b="b"/>
              <a:pathLst>
                <a:path w="11260" h="8672" extrusionOk="0">
                  <a:moveTo>
                    <a:pt x="6800" y="1"/>
                  </a:moveTo>
                  <a:cubicBezTo>
                    <a:pt x="6128" y="1"/>
                    <a:pt x="5455" y="82"/>
                    <a:pt x="4800" y="246"/>
                  </a:cubicBezTo>
                  <a:cubicBezTo>
                    <a:pt x="4078" y="421"/>
                    <a:pt x="3388" y="724"/>
                    <a:pt x="2756" y="1113"/>
                  </a:cubicBezTo>
                  <a:cubicBezTo>
                    <a:pt x="2439" y="1307"/>
                    <a:pt x="2144" y="1535"/>
                    <a:pt x="1861" y="1774"/>
                  </a:cubicBezTo>
                  <a:cubicBezTo>
                    <a:pt x="1720" y="1895"/>
                    <a:pt x="1588" y="2026"/>
                    <a:pt x="1452" y="2152"/>
                  </a:cubicBezTo>
                  <a:cubicBezTo>
                    <a:pt x="1386" y="2218"/>
                    <a:pt x="1324" y="2288"/>
                    <a:pt x="1260" y="2356"/>
                  </a:cubicBezTo>
                  <a:lnTo>
                    <a:pt x="1166" y="2458"/>
                  </a:lnTo>
                  <a:lnTo>
                    <a:pt x="1077" y="2567"/>
                  </a:lnTo>
                  <a:cubicBezTo>
                    <a:pt x="602" y="3141"/>
                    <a:pt x="254" y="3836"/>
                    <a:pt x="129" y="4577"/>
                  </a:cubicBezTo>
                  <a:cubicBezTo>
                    <a:pt x="0" y="5317"/>
                    <a:pt x="101" y="6079"/>
                    <a:pt x="342" y="6775"/>
                  </a:cubicBezTo>
                  <a:cubicBezTo>
                    <a:pt x="464" y="7124"/>
                    <a:pt x="624" y="7457"/>
                    <a:pt x="806" y="7776"/>
                  </a:cubicBezTo>
                  <a:cubicBezTo>
                    <a:pt x="989" y="8094"/>
                    <a:pt x="1198" y="8398"/>
                    <a:pt x="1439" y="8671"/>
                  </a:cubicBezTo>
                  <a:cubicBezTo>
                    <a:pt x="1007" y="8084"/>
                    <a:pt x="668" y="7429"/>
                    <a:pt x="463" y="6736"/>
                  </a:cubicBezTo>
                  <a:cubicBezTo>
                    <a:pt x="255" y="6046"/>
                    <a:pt x="189" y="5312"/>
                    <a:pt x="328" y="4613"/>
                  </a:cubicBezTo>
                  <a:cubicBezTo>
                    <a:pt x="469" y="3916"/>
                    <a:pt x="800" y="3263"/>
                    <a:pt x="1266" y="2724"/>
                  </a:cubicBezTo>
                  <a:lnTo>
                    <a:pt x="1351" y="2621"/>
                  </a:lnTo>
                  <a:lnTo>
                    <a:pt x="1444" y="2524"/>
                  </a:lnTo>
                  <a:cubicBezTo>
                    <a:pt x="1505" y="2459"/>
                    <a:pt x="1565" y="2393"/>
                    <a:pt x="1628" y="2330"/>
                  </a:cubicBezTo>
                  <a:cubicBezTo>
                    <a:pt x="1760" y="2208"/>
                    <a:pt x="1888" y="2082"/>
                    <a:pt x="2025" y="1966"/>
                  </a:cubicBezTo>
                  <a:cubicBezTo>
                    <a:pt x="2300" y="1736"/>
                    <a:pt x="2586" y="1519"/>
                    <a:pt x="2893" y="1332"/>
                  </a:cubicBezTo>
                  <a:cubicBezTo>
                    <a:pt x="4107" y="563"/>
                    <a:pt x="5556" y="210"/>
                    <a:pt x="6997" y="204"/>
                  </a:cubicBezTo>
                  <a:cubicBezTo>
                    <a:pt x="7027" y="204"/>
                    <a:pt x="7057" y="204"/>
                    <a:pt x="7087" y="204"/>
                  </a:cubicBezTo>
                  <a:cubicBezTo>
                    <a:pt x="7780" y="204"/>
                    <a:pt x="8475" y="277"/>
                    <a:pt x="9158" y="405"/>
                  </a:cubicBezTo>
                  <a:cubicBezTo>
                    <a:pt x="9873" y="538"/>
                    <a:pt x="10577" y="733"/>
                    <a:pt x="11258" y="997"/>
                  </a:cubicBezTo>
                  <a:lnTo>
                    <a:pt x="11259" y="997"/>
                  </a:lnTo>
                  <a:cubicBezTo>
                    <a:pt x="9933" y="383"/>
                    <a:pt x="8474" y="35"/>
                    <a:pt x="6999" y="3"/>
                  </a:cubicBezTo>
                  <a:cubicBezTo>
                    <a:pt x="6933" y="2"/>
                    <a:pt x="6867" y="1"/>
                    <a:pt x="6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8"/>
            <p:cNvSpPr/>
            <p:nvPr/>
          </p:nvSpPr>
          <p:spPr>
            <a:xfrm>
              <a:off x="6210057" y="3823471"/>
              <a:ext cx="418669" cy="418669"/>
            </a:xfrm>
            <a:custGeom>
              <a:avLst/>
              <a:gdLst/>
              <a:ahLst/>
              <a:cxnLst/>
              <a:rect l="l" t="t" r="r" b="b"/>
              <a:pathLst>
                <a:path w="13877" h="13877" extrusionOk="0">
                  <a:moveTo>
                    <a:pt x="26" y="1"/>
                  </a:moveTo>
                  <a:cubicBezTo>
                    <a:pt x="26" y="1"/>
                    <a:pt x="26" y="2"/>
                    <a:pt x="26" y="3"/>
                  </a:cubicBezTo>
                  <a:lnTo>
                    <a:pt x="26" y="3"/>
                  </a:lnTo>
                  <a:cubicBezTo>
                    <a:pt x="26" y="2"/>
                    <a:pt x="26" y="2"/>
                    <a:pt x="26" y="2"/>
                  </a:cubicBezTo>
                  <a:lnTo>
                    <a:pt x="26" y="1"/>
                  </a:lnTo>
                  <a:close/>
                  <a:moveTo>
                    <a:pt x="26" y="3"/>
                  </a:moveTo>
                  <a:cubicBezTo>
                    <a:pt x="1" y="434"/>
                    <a:pt x="72" y="867"/>
                    <a:pt x="173" y="1287"/>
                  </a:cubicBezTo>
                  <a:cubicBezTo>
                    <a:pt x="194" y="1393"/>
                    <a:pt x="229" y="1496"/>
                    <a:pt x="257" y="1601"/>
                  </a:cubicBezTo>
                  <a:cubicBezTo>
                    <a:pt x="288" y="1705"/>
                    <a:pt x="311" y="1812"/>
                    <a:pt x="349" y="1913"/>
                  </a:cubicBezTo>
                  <a:lnTo>
                    <a:pt x="455" y="2220"/>
                  </a:lnTo>
                  <a:cubicBezTo>
                    <a:pt x="489" y="2324"/>
                    <a:pt x="526" y="2425"/>
                    <a:pt x="570" y="2525"/>
                  </a:cubicBezTo>
                  <a:lnTo>
                    <a:pt x="696" y="2825"/>
                  </a:lnTo>
                  <a:cubicBezTo>
                    <a:pt x="737" y="2925"/>
                    <a:pt x="780" y="3025"/>
                    <a:pt x="829" y="3122"/>
                  </a:cubicBezTo>
                  <a:cubicBezTo>
                    <a:pt x="925" y="3316"/>
                    <a:pt x="1019" y="3511"/>
                    <a:pt x="1117" y="3704"/>
                  </a:cubicBezTo>
                  <a:lnTo>
                    <a:pt x="1435" y="4273"/>
                  </a:lnTo>
                  <a:lnTo>
                    <a:pt x="1515" y="4414"/>
                  </a:lnTo>
                  <a:lnTo>
                    <a:pt x="1602" y="4552"/>
                  </a:lnTo>
                  <a:lnTo>
                    <a:pt x="1775" y="4827"/>
                  </a:lnTo>
                  <a:cubicBezTo>
                    <a:pt x="2707" y="6292"/>
                    <a:pt x="3842" y="7615"/>
                    <a:pt x="5055" y="8850"/>
                  </a:cubicBezTo>
                  <a:cubicBezTo>
                    <a:pt x="5359" y="9158"/>
                    <a:pt x="5680" y="9449"/>
                    <a:pt x="5992" y="9750"/>
                  </a:cubicBezTo>
                  <a:cubicBezTo>
                    <a:pt x="6146" y="9901"/>
                    <a:pt x="6310" y="10044"/>
                    <a:pt x="6473" y="10185"/>
                  </a:cubicBezTo>
                  <a:lnTo>
                    <a:pt x="6965" y="10612"/>
                  </a:lnTo>
                  <a:cubicBezTo>
                    <a:pt x="7125" y="10757"/>
                    <a:pt x="7297" y="10889"/>
                    <a:pt x="7467" y="11024"/>
                  </a:cubicBezTo>
                  <a:lnTo>
                    <a:pt x="7977" y="11428"/>
                  </a:lnTo>
                  <a:cubicBezTo>
                    <a:pt x="8148" y="11560"/>
                    <a:pt x="8328" y="11682"/>
                    <a:pt x="8504" y="11808"/>
                  </a:cubicBezTo>
                  <a:cubicBezTo>
                    <a:pt x="8683" y="11930"/>
                    <a:pt x="8855" y="12062"/>
                    <a:pt x="9043" y="12173"/>
                  </a:cubicBezTo>
                  <a:lnTo>
                    <a:pt x="9596" y="12517"/>
                  </a:lnTo>
                  <a:cubicBezTo>
                    <a:pt x="9781" y="12628"/>
                    <a:pt x="9974" y="12728"/>
                    <a:pt x="10164" y="12834"/>
                  </a:cubicBezTo>
                  <a:cubicBezTo>
                    <a:pt x="10352" y="12942"/>
                    <a:pt x="10549" y="13032"/>
                    <a:pt x="10746" y="13125"/>
                  </a:cubicBezTo>
                  <a:lnTo>
                    <a:pt x="11040" y="13263"/>
                  </a:lnTo>
                  <a:lnTo>
                    <a:pt x="11343" y="13383"/>
                  </a:lnTo>
                  <a:cubicBezTo>
                    <a:pt x="11444" y="13423"/>
                    <a:pt x="11545" y="13464"/>
                    <a:pt x="11647" y="13500"/>
                  </a:cubicBezTo>
                  <a:lnTo>
                    <a:pt x="11957" y="13599"/>
                  </a:lnTo>
                  <a:cubicBezTo>
                    <a:pt x="12163" y="13670"/>
                    <a:pt x="12377" y="13712"/>
                    <a:pt x="12585" y="13766"/>
                  </a:cubicBezTo>
                  <a:cubicBezTo>
                    <a:pt x="12892" y="13825"/>
                    <a:pt x="13205" y="13876"/>
                    <a:pt x="13517" y="13876"/>
                  </a:cubicBezTo>
                  <a:cubicBezTo>
                    <a:pt x="13637" y="13876"/>
                    <a:pt x="13757" y="13869"/>
                    <a:pt x="13877" y="13851"/>
                  </a:cubicBezTo>
                  <a:lnTo>
                    <a:pt x="13877" y="13851"/>
                  </a:lnTo>
                  <a:cubicBezTo>
                    <a:pt x="13825" y="13854"/>
                    <a:pt x="13773" y="13855"/>
                    <a:pt x="13721" y="13855"/>
                  </a:cubicBezTo>
                  <a:cubicBezTo>
                    <a:pt x="12910" y="13855"/>
                    <a:pt x="12126" y="13585"/>
                    <a:pt x="11391" y="13266"/>
                  </a:cubicBezTo>
                  <a:lnTo>
                    <a:pt x="11097" y="13139"/>
                  </a:lnTo>
                  <a:lnTo>
                    <a:pt x="10810" y="12994"/>
                  </a:lnTo>
                  <a:cubicBezTo>
                    <a:pt x="10618" y="12897"/>
                    <a:pt x="10426" y="12803"/>
                    <a:pt x="10242" y="12690"/>
                  </a:cubicBezTo>
                  <a:cubicBezTo>
                    <a:pt x="10058" y="12580"/>
                    <a:pt x="9869" y="12478"/>
                    <a:pt x="9689" y="12361"/>
                  </a:cubicBezTo>
                  <a:lnTo>
                    <a:pt x="9153" y="12007"/>
                  </a:lnTo>
                  <a:cubicBezTo>
                    <a:pt x="7734" y="11040"/>
                    <a:pt x="6447" y="9889"/>
                    <a:pt x="5238" y="8667"/>
                  </a:cubicBezTo>
                  <a:cubicBezTo>
                    <a:pt x="4019" y="7457"/>
                    <a:pt x="2898" y="6145"/>
                    <a:pt x="1942" y="4719"/>
                  </a:cubicBezTo>
                  <a:lnTo>
                    <a:pt x="1762" y="4452"/>
                  </a:lnTo>
                  <a:lnTo>
                    <a:pt x="1673" y="4318"/>
                  </a:lnTo>
                  <a:lnTo>
                    <a:pt x="1590" y="4179"/>
                  </a:lnTo>
                  <a:lnTo>
                    <a:pt x="1260" y="3627"/>
                  </a:lnTo>
                  <a:cubicBezTo>
                    <a:pt x="1157" y="3438"/>
                    <a:pt x="1060" y="3248"/>
                    <a:pt x="960" y="3058"/>
                  </a:cubicBezTo>
                  <a:cubicBezTo>
                    <a:pt x="857" y="2869"/>
                    <a:pt x="779" y="2669"/>
                    <a:pt x="686" y="2476"/>
                  </a:cubicBezTo>
                  <a:cubicBezTo>
                    <a:pt x="638" y="2380"/>
                    <a:pt x="597" y="2281"/>
                    <a:pt x="559" y="2180"/>
                  </a:cubicBezTo>
                  <a:lnTo>
                    <a:pt x="440" y="1881"/>
                  </a:lnTo>
                  <a:cubicBezTo>
                    <a:pt x="398" y="1782"/>
                    <a:pt x="370" y="1678"/>
                    <a:pt x="335" y="1577"/>
                  </a:cubicBezTo>
                  <a:cubicBezTo>
                    <a:pt x="303" y="1474"/>
                    <a:pt x="263" y="1374"/>
                    <a:pt x="238" y="1270"/>
                  </a:cubicBezTo>
                  <a:lnTo>
                    <a:pt x="156" y="959"/>
                  </a:lnTo>
                  <a:lnTo>
                    <a:pt x="91" y="643"/>
                  </a:lnTo>
                  <a:cubicBezTo>
                    <a:pt x="56" y="432"/>
                    <a:pt x="21" y="218"/>
                    <a:pt x="2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8"/>
            <p:cNvSpPr/>
            <p:nvPr/>
          </p:nvSpPr>
          <p:spPr>
            <a:xfrm>
              <a:off x="6124194" y="3743673"/>
              <a:ext cx="262057" cy="337512"/>
            </a:xfrm>
            <a:custGeom>
              <a:avLst/>
              <a:gdLst/>
              <a:ahLst/>
              <a:cxnLst/>
              <a:rect l="l" t="t" r="r" b="b"/>
              <a:pathLst>
                <a:path w="8686" h="11187" extrusionOk="0">
                  <a:moveTo>
                    <a:pt x="7675" y="0"/>
                  </a:moveTo>
                  <a:lnTo>
                    <a:pt x="7675" y="0"/>
                  </a:lnTo>
                  <a:cubicBezTo>
                    <a:pt x="7939" y="681"/>
                    <a:pt x="8134" y="1386"/>
                    <a:pt x="8267" y="2100"/>
                  </a:cubicBezTo>
                  <a:cubicBezTo>
                    <a:pt x="8400" y="2814"/>
                    <a:pt x="8474" y="3538"/>
                    <a:pt x="8467" y="4261"/>
                  </a:cubicBezTo>
                  <a:cubicBezTo>
                    <a:pt x="8462" y="5704"/>
                    <a:pt x="8110" y="7152"/>
                    <a:pt x="7341" y="8366"/>
                  </a:cubicBezTo>
                  <a:cubicBezTo>
                    <a:pt x="7154" y="8673"/>
                    <a:pt x="6936" y="8958"/>
                    <a:pt x="6706" y="9234"/>
                  </a:cubicBezTo>
                  <a:cubicBezTo>
                    <a:pt x="6590" y="9371"/>
                    <a:pt x="6463" y="9498"/>
                    <a:pt x="6343" y="9632"/>
                  </a:cubicBezTo>
                  <a:cubicBezTo>
                    <a:pt x="6280" y="9695"/>
                    <a:pt x="6213" y="9754"/>
                    <a:pt x="6149" y="9816"/>
                  </a:cubicBezTo>
                  <a:lnTo>
                    <a:pt x="6052" y="9908"/>
                  </a:lnTo>
                  <a:lnTo>
                    <a:pt x="5948" y="9994"/>
                  </a:lnTo>
                  <a:cubicBezTo>
                    <a:pt x="5408" y="10459"/>
                    <a:pt x="4756" y="10790"/>
                    <a:pt x="4058" y="10932"/>
                  </a:cubicBezTo>
                  <a:cubicBezTo>
                    <a:pt x="3808" y="10982"/>
                    <a:pt x="3553" y="11005"/>
                    <a:pt x="3297" y="11005"/>
                  </a:cubicBezTo>
                  <a:cubicBezTo>
                    <a:pt x="2839" y="11005"/>
                    <a:pt x="2379" y="10930"/>
                    <a:pt x="1936" y="10796"/>
                  </a:cubicBezTo>
                  <a:cubicBezTo>
                    <a:pt x="1243" y="10592"/>
                    <a:pt x="587" y="10253"/>
                    <a:pt x="0" y="9820"/>
                  </a:cubicBezTo>
                  <a:lnTo>
                    <a:pt x="0" y="9820"/>
                  </a:lnTo>
                  <a:cubicBezTo>
                    <a:pt x="274" y="10062"/>
                    <a:pt x="579" y="10271"/>
                    <a:pt x="896" y="10454"/>
                  </a:cubicBezTo>
                  <a:cubicBezTo>
                    <a:pt x="1214" y="10636"/>
                    <a:pt x="1548" y="10795"/>
                    <a:pt x="1897" y="10916"/>
                  </a:cubicBezTo>
                  <a:cubicBezTo>
                    <a:pt x="2385" y="11086"/>
                    <a:pt x="2904" y="11186"/>
                    <a:pt x="3427" y="11186"/>
                  </a:cubicBezTo>
                  <a:cubicBezTo>
                    <a:pt x="3650" y="11186"/>
                    <a:pt x="3873" y="11168"/>
                    <a:pt x="4095" y="11129"/>
                  </a:cubicBezTo>
                  <a:cubicBezTo>
                    <a:pt x="4835" y="11006"/>
                    <a:pt x="5531" y="10657"/>
                    <a:pt x="6105" y="10181"/>
                  </a:cubicBezTo>
                  <a:lnTo>
                    <a:pt x="6214" y="10094"/>
                  </a:lnTo>
                  <a:lnTo>
                    <a:pt x="6316" y="9998"/>
                  </a:lnTo>
                  <a:cubicBezTo>
                    <a:pt x="6384" y="9934"/>
                    <a:pt x="6453" y="9872"/>
                    <a:pt x="6519" y="9807"/>
                  </a:cubicBezTo>
                  <a:cubicBezTo>
                    <a:pt x="6645" y="9670"/>
                    <a:pt x="6777" y="9539"/>
                    <a:pt x="6898" y="9399"/>
                  </a:cubicBezTo>
                  <a:cubicBezTo>
                    <a:pt x="7138" y="9115"/>
                    <a:pt x="7365" y="8820"/>
                    <a:pt x="7559" y="8503"/>
                  </a:cubicBezTo>
                  <a:cubicBezTo>
                    <a:pt x="7949" y="7870"/>
                    <a:pt x="8251" y="7182"/>
                    <a:pt x="8427" y="6460"/>
                  </a:cubicBezTo>
                  <a:cubicBezTo>
                    <a:pt x="8605" y="5740"/>
                    <a:pt x="8686" y="4999"/>
                    <a:pt x="8668" y="4260"/>
                  </a:cubicBezTo>
                  <a:cubicBezTo>
                    <a:pt x="8637" y="2786"/>
                    <a:pt x="8289" y="1327"/>
                    <a:pt x="7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8"/>
            <p:cNvSpPr/>
            <p:nvPr/>
          </p:nvSpPr>
          <p:spPr>
            <a:xfrm>
              <a:off x="6210811" y="3823501"/>
              <a:ext cx="417915" cy="417885"/>
            </a:xfrm>
            <a:custGeom>
              <a:avLst/>
              <a:gdLst/>
              <a:ahLst/>
              <a:cxnLst/>
              <a:rect l="l" t="t" r="r" b="b"/>
              <a:pathLst>
                <a:path w="13852" h="13851" extrusionOk="0">
                  <a:moveTo>
                    <a:pt x="13852" y="1"/>
                  </a:moveTo>
                  <a:lnTo>
                    <a:pt x="13852" y="1"/>
                  </a:lnTo>
                  <a:cubicBezTo>
                    <a:pt x="13253" y="557"/>
                    <a:pt x="12667" y="1125"/>
                    <a:pt x="12076" y="1687"/>
                  </a:cubicBezTo>
                  <a:lnTo>
                    <a:pt x="10319" y="3393"/>
                  </a:lnTo>
                  <a:cubicBezTo>
                    <a:pt x="9150" y="4532"/>
                    <a:pt x="7997" y="5688"/>
                    <a:pt x="6836" y="6834"/>
                  </a:cubicBezTo>
                  <a:cubicBezTo>
                    <a:pt x="5688" y="7995"/>
                    <a:pt x="4534" y="9149"/>
                    <a:pt x="3394" y="10318"/>
                  </a:cubicBezTo>
                  <a:lnTo>
                    <a:pt x="1688" y="12075"/>
                  </a:lnTo>
                  <a:cubicBezTo>
                    <a:pt x="1126" y="12667"/>
                    <a:pt x="558" y="13253"/>
                    <a:pt x="1" y="13850"/>
                  </a:cubicBezTo>
                  <a:cubicBezTo>
                    <a:pt x="599" y="13294"/>
                    <a:pt x="1185" y="12726"/>
                    <a:pt x="1778" y="12164"/>
                  </a:cubicBezTo>
                  <a:lnTo>
                    <a:pt x="3534" y="10458"/>
                  </a:lnTo>
                  <a:cubicBezTo>
                    <a:pt x="4702" y="9319"/>
                    <a:pt x="5857" y="8163"/>
                    <a:pt x="7018" y="7017"/>
                  </a:cubicBezTo>
                  <a:cubicBezTo>
                    <a:pt x="8165" y="5854"/>
                    <a:pt x="9320" y="4702"/>
                    <a:pt x="10459" y="3532"/>
                  </a:cubicBezTo>
                  <a:lnTo>
                    <a:pt x="12165" y="1776"/>
                  </a:lnTo>
                  <a:cubicBezTo>
                    <a:pt x="12727" y="1184"/>
                    <a:pt x="13295" y="598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8" name="Google Shape;7808;p48"/>
          <p:cNvGrpSpPr/>
          <p:nvPr/>
        </p:nvGrpSpPr>
        <p:grpSpPr>
          <a:xfrm>
            <a:off x="369011" y="386582"/>
            <a:ext cx="1386108" cy="1436921"/>
            <a:chOff x="369011" y="386582"/>
            <a:chExt cx="1386108" cy="1436921"/>
          </a:xfrm>
        </p:grpSpPr>
        <p:grpSp>
          <p:nvGrpSpPr>
            <p:cNvPr id="7809" name="Google Shape;7809;p48"/>
            <p:cNvGrpSpPr/>
            <p:nvPr/>
          </p:nvGrpSpPr>
          <p:grpSpPr>
            <a:xfrm rot="-8100000">
              <a:off x="1103487" y="398176"/>
              <a:ext cx="398114" cy="881963"/>
              <a:chOff x="4103300" y="3517375"/>
              <a:chExt cx="237400" cy="525925"/>
            </a:xfrm>
          </p:grpSpPr>
          <p:sp>
            <p:nvSpPr>
              <p:cNvPr id="7810" name="Google Shape;7810;p48"/>
              <p:cNvSpPr/>
              <p:nvPr/>
            </p:nvSpPr>
            <p:spPr>
              <a:xfrm>
                <a:off x="4190250" y="3517375"/>
                <a:ext cx="150450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9262" extrusionOk="0">
                    <a:moveTo>
                      <a:pt x="3082" y="223"/>
                    </a:moveTo>
                    <a:cubicBezTo>
                      <a:pt x="3558" y="223"/>
                      <a:pt x="4036" y="340"/>
                      <a:pt x="4460" y="558"/>
                    </a:cubicBezTo>
                    <a:cubicBezTo>
                      <a:pt x="5043" y="853"/>
                      <a:pt x="5533" y="1350"/>
                      <a:pt x="5779" y="1971"/>
                    </a:cubicBezTo>
                    <a:cubicBezTo>
                      <a:pt x="5906" y="2279"/>
                      <a:pt x="5967" y="2614"/>
                      <a:pt x="5972" y="2950"/>
                    </a:cubicBezTo>
                    <a:cubicBezTo>
                      <a:pt x="5983" y="3117"/>
                      <a:pt x="5961" y="3285"/>
                      <a:pt x="5947" y="3453"/>
                    </a:cubicBezTo>
                    <a:cubicBezTo>
                      <a:pt x="5915" y="3617"/>
                      <a:pt x="5892" y="3785"/>
                      <a:pt x="5846" y="3947"/>
                    </a:cubicBezTo>
                    <a:cubicBezTo>
                      <a:pt x="5695" y="4486"/>
                      <a:pt x="5468" y="5009"/>
                      <a:pt x="5117" y="5444"/>
                    </a:cubicBezTo>
                    <a:cubicBezTo>
                      <a:pt x="4775" y="5885"/>
                      <a:pt x="4335" y="6233"/>
                      <a:pt x="3877" y="6552"/>
                    </a:cubicBezTo>
                    <a:cubicBezTo>
                      <a:pt x="3424" y="6875"/>
                      <a:pt x="2948" y="7195"/>
                      <a:pt x="2569" y="7632"/>
                    </a:cubicBezTo>
                    <a:cubicBezTo>
                      <a:pt x="2378" y="7849"/>
                      <a:pt x="2215" y="8089"/>
                      <a:pt x="2086" y="8346"/>
                    </a:cubicBezTo>
                    <a:cubicBezTo>
                      <a:pt x="1967" y="8581"/>
                      <a:pt x="1878" y="8829"/>
                      <a:pt x="1810" y="9081"/>
                    </a:cubicBezTo>
                    <a:lnTo>
                      <a:pt x="1810" y="9081"/>
                    </a:lnTo>
                    <a:lnTo>
                      <a:pt x="1150" y="8917"/>
                    </a:lnTo>
                    <a:lnTo>
                      <a:pt x="1150" y="8917"/>
                    </a:lnTo>
                    <a:cubicBezTo>
                      <a:pt x="1304" y="8270"/>
                      <a:pt x="1295" y="7583"/>
                      <a:pt x="1104" y="6949"/>
                    </a:cubicBezTo>
                    <a:cubicBezTo>
                      <a:pt x="921" y="6291"/>
                      <a:pt x="592" y="5691"/>
                      <a:pt x="392" y="5051"/>
                    </a:cubicBezTo>
                    <a:cubicBezTo>
                      <a:pt x="290" y="4732"/>
                      <a:pt x="214" y="4405"/>
                      <a:pt x="188" y="4074"/>
                    </a:cubicBezTo>
                    <a:cubicBezTo>
                      <a:pt x="162" y="3744"/>
                      <a:pt x="174" y="3411"/>
                      <a:pt x="223" y="3083"/>
                    </a:cubicBezTo>
                    <a:cubicBezTo>
                      <a:pt x="234" y="3002"/>
                      <a:pt x="251" y="2920"/>
                      <a:pt x="267" y="2839"/>
                    </a:cubicBezTo>
                    <a:cubicBezTo>
                      <a:pt x="283" y="2758"/>
                      <a:pt x="303" y="2677"/>
                      <a:pt x="325" y="2596"/>
                    </a:cubicBezTo>
                    <a:cubicBezTo>
                      <a:pt x="362" y="2434"/>
                      <a:pt x="413" y="2276"/>
                      <a:pt x="472" y="2123"/>
                    </a:cubicBezTo>
                    <a:cubicBezTo>
                      <a:pt x="522" y="1966"/>
                      <a:pt x="602" y="1822"/>
                      <a:pt x="673" y="1674"/>
                    </a:cubicBezTo>
                    <a:lnTo>
                      <a:pt x="798" y="1463"/>
                    </a:lnTo>
                    <a:cubicBezTo>
                      <a:pt x="839" y="1392"/>
                      <a:pt x="894" y="1332"/>
                      <a:pt x="942" y="1264"/>
                    </a:cubicBezTo>
                    <a:cubicBezTo>
                      <a:pt x="1339" y="749"/>
                      <a:pt x="1922" y="385"/>
                      <a:pt x="2562" y="271"/>
                    </a:cubicBezTo>
                    <a:cubicBezTo>
                      <a:pt x="2733" y="239"/>
                      <a:pt x="2908" y="223"/>
                      <a:pt x="3082" y="223"/>
                    </a:cubicBezTo>
                    <a:close/>
                    <a:moveTo>
                      <a:pt x="3051" y="0"/>
                    </a:moveTo>
                    <a:cubicBezTo>
                      <a:pt x="2873" y="0"/>
                      <a:pt x="2696" y="16"/>
                      <a:pt x="2520" y="47"/>
                    </a:cubicBezTo>
                    <a:cubicBezTo>
                      <a:pt x="2175" y="109"/>
                      <a:pt x="1840" y="239"/>
                      <a:pt x="1541" y="425"/>
                    </a:cubicBezTo>
                    <a:cubicBezTo>
                      <a:pt x="1243" y="612"/>
                      <a:pt x="984" y="857"/>
                      <a:pt x="773" y="1136"/>
                    </a:cubicBezTo>
                    <a:cubicBezTo>
                      <a:pt x="723" y="1208"/>
                      <a:pt x="666" y="1275"/>
                      <a:pt x="623" y="1352"/>
                    </a:cubicBezTo>
                    <a:lnTo>
                      <a:pt x="492" y="1577"/>
                    </a:lnTo>
                    <a:cubicBezTo>
                      <a:pt x="419" y="1735"/>
                      <a:pt x="338" y="1890"/>
                      <a:pt x="286" y="2056"/>
                    </a:cubicBezTo>
                    <a:cubicBezTo>
                      <a:pt x="228" y="2219"/>
                      <a:pt x="175" y="2383"/>
                      <a:pt x="141" y="2552"/>
                    </a:cubicBezTo>
                    <a:cubicBezTo>
                      <a:pt x="121" y="2635"/>
                      <a:pt x="102" y="2719"/>
                      <a:pt x="89" y="2804"/>
                    </a:cubicBezTo>
                    <a:cubicBezTo>
                      <a:pt x="74" y="2889"/>
                      <a:pt x="58" y="2974"/>
                      <a:pt x="50" y="3059"/>
                    </a:cubicBezTo>
                    <a:cubicBezTo>
                      <a:pt x="6" y="3401"/>
                      <a:pt x="0" y="3749"/>
                      <a:pt x="45" y="4090"/>
                    </a:cubicBezTo>
                    <a:cubicBezTo>
                      <a:pt x="84" y="4432"/>
                      <a:pt x="176" y="4765"/>
                      <a:pt x="291" y="5085"/>
                    </a:cubicBezTo>
                    <a:cubicBezTo>
                      <a:pt x="522" y="5728"/>
                      <a:pt x="855" y="6320"/>
                      <a:pt x="1041" y="6967"/>
                    </a:cubicBezTo>
                    <a:cubicBezTo>
                      <a:pt x="1135" y="7289"/>
                      <a:pt x="1187" y="7624"/>
                      <a:pt x="1181" y="7958"/>
                    </a:cubicBezTo>
                    <a:cubicBezTo>
                      <a:pt x="1179" y="8291"/>
                      <a:pt x="1121" y="8623"/>
                      <a:pt x="1027" y="8944"/>
                    </a:cubicBezTo>
                    <a:lnTo>
                      <a:pt x="1010" y="8998"/>
                    </a:lnTo>
                    <a:lnTo>
                      <a:pt x="1067" y="9013"/>
                    </a:lnTo>
                    <a:lnTo>
                      <a:pt x="1842" y="9240"/>
                    </a:lnTo>
                    <a:lnTo>
                      <a:pt x="1912" y="9261"/>
                    </a:lnTo>
                    <a:lnTo>
                      <a:pt x="1933" y="9189"/>
                    </a:lnTo>
                    <a:cubicBezTo>
                      <a:pt x="2088" y="8659"/>
                      <a:pt x="2348" y="8167"/>
                      <a:pt x="2711" y="7758"/>
                    </a:cubicBezTo>
                    <a:cubicBezTo>
                      <a:pt x="3073" y="7347"/>
                      <a:pt x="3528" y="7022"/>
                      <a:pt x="3970" y="6676"/>
                    </a:cubicBezTo>
                    <a:cubicBezTo>
                      <a:pt x="4413" y="6330"/>
                      <a:pt x="4845" y="5949"/>
                      <a:pt x="5170" y="5484"/>
                    </a:cubicBezTo>
                    <a:cubicBezTo>
                      <a:pt x="5498" y="5020"/>
                      <a:pt x="5718" y="4495"/>
                      <a:pt x="5866" y="3953"/>
                    </a:cubicBezTo>
                    <a:cubicBezTo>
                      <a:pt x="5914" y="3791"/>
                      <a:pt x="5939" y="3623"/>
                      <a:pt x="5973" y="3456"/>
                    </a:cubicBezTo>
                    <a:cubicBezTo>
                      <a:pt x="5989" y="3287"/>
                      <a:pt x="6017" y="3120"/>
                      <a:pt x="6012" y="2949"/>
                    </a:cubicBezTo>
                    <a:cubicBezTo>
                      <a:pt x="6013" y="2611"/>
                      <a:pt x="5978" y="2265"/>
                      <a:pt x="5861" y="1941"/>
                    </a:cubicBezTo>
                    <a:cubicBezTo>
                      <a:pt x="5640" y="1290"/>
                      <a:pt x="5163" y="724"/>
                      <a:pt x="4552" y="387"/>
                    </a:cubicBezTo>
                    <a:cubicBezTo>
                      <a:pt x="4096" y="134"/>
                      <a:pt x="3575" y="0"/>
                      <a:pt x="3051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48"/>
              <p:cNvSpPr/>
              <p:nvPr/>
            </p:nvSpPr>
            <p:spPr>
              <a:xfrm>
                <a:off x="4220350" y="3519500"/>
                <a:ext cx="89725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9112" extrusionOk="0">
                    <a:moveTo>
                      <a:pt x="2465" y="210"/>
                    </a:moveTo>
                    <a:cubicBezTo>
                      <a:pt x="2485" y="210"/>
                      <a:pt x="2506" y="210"/>
                      <a:pt x="2527" y="211"/>
                    </a:cubicBezTo>
                    <a:cubicBezTo>
                      <a:pt x="2653" y="223"/>
                      <a:pt x="2772" y="272"/>
                      <a:pt x="2880" y="341"/>
                    </a:cubicBezTo>
                    <a:cubicBezTo>
                      <a:pt x="3093" y="486"/>
                      <a:pt x="3246" y="725"/>
                      <a:pt x="3341" y="984"/>
                    </a:cubicBezTo>
                    <a:cubicBezTo>
                      <a:pt x="3437" y="1243"/>
                      <a:pt x="3485" y="1525"/>
                      <a:pt x="3502" y="1807"/>
                    </a:cubicBezTo>
                    <a:cubicBezTo>
                      <a:pt x="3516" y="2090"/>
                      <a:pt x="3505" y="2376"/>
                      <a:pt x="3469" y="2659"/>
                    </a:cubicBezTo>
                    <a:cubicBezTo>
                      <a:pt x="3429" y="2942"/>
                      <a:pt x="3371" y="3222"/>
                      <a:pt x="3299" y="3499"/>
                    </a:cubicBezTo>
                    <a:cubicBezTo>
                      <a:pt x="3156" y="4000"/>
                      <a:pt x="2981" y="4495"/>
                      <a:pt x="2737" y="4955"/>
                    </a:cubicBezTo>
                    <a:cubicBezTo>
                      <a:pt x="2500" y="5418"/>
                      <a:pt x="2193" y="5837"/>
                      <a:pt x="1868" y="6242"/>
                    </a:cubicBezTo>
                    <a:cubicBezTo>
                      <a:pt x="1541" y="6646"/>
                      <a:pt x="1212" y="7065"/>
                      <a:pt x="962" y="7535"/>
                    </a:cubicBezTo>
                    <a:cubicBezTo>
                      <a:pt x="720" y="7985"/>
                      <a:pt x="554" y="8470"/>
                      <a:pt x="426" y="8959"/>
                    </a:cubicBezTo>
                    <a:lnTo>
                      <a:pt x="426" y="8959"/>
                    </a:lnTo>
                    <a:lnTo>
                      <a:pt x="127" y="8886"/>
                    </a:lnTo>
                    <a:lnTo>
                      <a:pt x="127" y="8886"/>
                    </a:lnTo>
                    <a:cubicBezTo>
                      <a:pt x="253" y="8342"/>
                      <a:pt x="339" y="7788"/>
                      <a:pt x="341" y="7228"/>
                    </a:cubicBezTo>
                    <a:cubicBezTo>
                      <a:pt x="344" y="6651"/>
                      <a:pt x="252" y="6081"/>
                      <a:pt x="208" y="5512"/>
                    </a:cubicBezTo>
                    <a:cubicBezTo>
                      <a:pt x="162" y="4945"/>
                      <a:pt x="177" y="4377"/>
                      <a:pt x="268" y="3818"/>
                    </a:cubicBezTo>
                    <a:cubicBezTo>
                      <a:pt x="316" y="3539"/>
                      <a:pt x="368" y="3261"/>
                      <a:pt x="442" y="2986"/>
                    </a:cubicBezTo>
                    <a:cubicBezTo>
                      <a:pt x="506" y="2710"/>
                      <a:pt x="591" y="2440"/>
                      <a:pt x="687" y="2175"/>
                    </a:cubicBezTo>
                    <a:cubicBezTo>
                      <a:pt x="882" y="1648"/>
                      <a:pt x="1134" y="1134"/>
                      <a:pt x="1505" y="728"/>
                    </a:cubicBezTo>
                    <a:cubicBezTo>
                      <a:pt x="1688" y="527"/>
                      <a:pt x="1904" y="351"/>
                      <a:pt x="2150" y="263"/>
                    </a:cubicBezTo>
                    <a:cubicBezTo>
                      <a:pt x="2253" y="226"/>
                      <a:pt x="2359" y="210"/>
                      <a:pt x="2465" y="210"/>
                    </a:cubicBezTo>
                    <a:close/>
                    <a:moveTo>
                      <a:pt x="2433" y="0"/>
                    </a:moveTo>
                    <a:cubicBezTo>
                      <a:pt x="2312" y="0"/>
                      <a:pt x="2193" y="20"/>
                      <a:pt x="2081" y="58"/>
                    </a:cubicBezTo>
                    <a:cubicBezTo>
                      <a:pt x="1783" y="160"/>
                      <a:pt x="1541" y="357"/>
                      <a:pt x="1337" y="573"/>
                    </a:cubicBezTo>
                    <a:cubicBezTo>
                      <a:pt x="1135" y="793"/>
                      <a:pt x="972" y="1041"/>
                      <a:pt x="830" y="1299"/>
                    </a:cubicBezTo>
                    <a:cubicBezTo>
                      <a:pt x="696" y="1559"/>
                      <a:pt x="579" y="1827"/>
                      <a:pt x="485" y="2103"/>
                    </a:cubicBezTo>
                    <a:cubicBezTo>
                      <a:pt x="391" y="2378"/>
                      <a:pt x="308" y="2656"/>
                      <a:pt x="249" y="2939"/>
                    </a:cubicBezTo>
                    <a:cubicBezTo>
                      <a:pt x="177" y="3219"/>
                      <a:pt x="130" y="3506"/>
                      <a:pt x="90" y="3793"/>
                    </a:cubicBezTo>
                    <a:cubicBezTo>
                      <a:pt x="77" y="3936"/>
                      <a:pt x="56" y="4081"/>
                      <a:pt x="48" y="4225"/>
                    </a:cubicBezTo>
                    <a:cubicBezTo>
                      <a:pt x="44" y="4370"/>
                      <a:pt x="30" y="4515"/>
                      <a:pt x="36" y="4659"/>
                    </a:cubicBezTo>
                    <a:cubicBezTo>
                      <a:pt x="40" y="4805"/>
                      <a:pt x="39" y="4949"/>
                      <a:pt x="53" y="5093"/>
                    </a:cubicBezTo>
                    <a:lnTo>
                      <a:pt x="71" y="5309"/>
                    </a:lnTo>
                    <a:lnTo>
                      <a:pt x="95" y="5523"/>
                    </a:lnTo>
                    <a:cubicBezTo>
                      <a:pt x="130" y="5810"/>
                      <a:pt x="176" y="6093"/>
                      <a:pt x="212" y="6375"/>
                    </a:cubicBezTo>
                    <a:cubicBezTo>
                      <a:pt x="251" y="6659"/>
                      <a:pt x="268" y="6944"/>
                      <a:pt x="274" y="7228"/>
                    </a:cubicBezTo>
                    <a:cubicBezTo>
                      <a:pt x="277" y="7798"/>
                      <a:pt x="176" y="8365"/>
                      <a:pt x="15" y="8910"/>
                    </a:cubicBezTo>
                    <a:lnTo>
                      <a:pt x="0" y="8959"/>
                    </a:lnTo>
                    <a:lnTo>
                      <a:pt x="51" y="8974"/>
                    </a:lnTo>
                    <a:lnTo>
                      <a:pt x="454" y="9094"/>
                    </a:lnTo>
                    <a:lnTo>
                      <a:pt x="513" y="9111"/>
                    </a:lnTo>
                    <a:lnTo>
                      <a:pt x="530" y="9051"/>
                    </a:lnTo>
                    <a:cubicBezTo>
                      <a:pt x="681" y="8554"/>
                      <a:pt x="876" y="8073"/>
                      <a:pt x="1126" y="7625"/>
                    </a:cubicBezTo>
                    <a:cubicBezTo>
                      <a:pt x="1249" y="7398"/>
                      <a:pt x="1393" y="7186"/>
                      <a:pt x="1539" y="6972"/>
                    </a:cubicBezTo>
                    <a:lnTo>
                      <a:pt x="2000" y="6342"/>
                    </a:lnTo>
                    <a:cubicBezTo>
                      <a:pt x="2308" y="5918"/>
                      <a:pt x="2591" y="5467"/>
                      <a:pt x="2804" y="4987"/>
                    </a:cubicBezTo>
                    <a:cubicBezTo>
                      <a:pt x="3016" y="4506"/>
                      <a:pt x="3178" y="4008"/>
                      <a:pt x="3320" y="3505"/>
                    </a:cubicBezTo>
                    <a:cubicBezTo>
                      <a:pt x="3396" y="3228"/>
                      <a:pt x="3456" y="2947"/>
                      <a:pt x="3508" y="2665"/>
                    </a:cubicBezTo>
                    <a:cubicBezTo>
                      <a:pt x="3550" y="2380"/>
                      <a:pt x="3586" y="2094"/>
                      <a:pt x="3588" y="1804"/>
                    </a:cubicBezTo>
                    <a:cubicBezTo>
                      <a:pt x="3586" y="1515"/>
                      <a:pt x="3559" y="1222"/>
                      <a:pt x="3475" y="938"/>
                    </a:cubicBezTo>
                    <a:cubicBezTo>
                      <a:pt x="3458" y="866"/>
                      <a:pt x="3425" y="799"/>
                      <a:pt x="3400" y="728"/>
                    </a:cubicBezTo>
                    <a:cubicBezTo>
                      <a:pt x="3371" y="658"/>
                      <a:pt x="3335" y="592"/>
                      <a:pt x="3298" y="526"/>
                    </a:cubicBezTo>
                    <a:cubicBezTo>
                      <a:pt x="3215" y="399"/>
                      <a:pt x="3118" y="277"/>
                      <a:pt x="2989" y="183"/>
                    </a:cubicBezTo>
                    <a:cubicBezTo>
                      <a:pt x="2861" y="91"/>
                      <a:pt x="2710" y="26"/>
                      <a:pt x="2550" y="6"/>
                    </a:cubicBezTo>
                    <a:cubicBezTo>
                      <a:pt x="2511" y="2"/>
                      <a:pt x="2472" y="0"/>
                      <a:pt x="2433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48"/>
              <p:cNvSpPr/>
              <p:nvPr/>
            </p:nvSpPr>
            <p:spPr>
              <a:xfrm>
                <a:off x="4222825" y="3545725"/>
                <a:ext cx="67600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8030" extrusionOk="0">
                    <a:moveTo>
                      <a:pt x="2221" y="200"/>
                    </a:moveTo>
                    <a:cubicBezTo>
                      <a:pt x="2263" y="200"/>
                      <a:pt x="2302" y="215"/>
                      <a:pt x="2338" y="245"/>
                    </a:cubicBezTo>
                    <a:cubicBezTo>
                      <a:pt x="2406" y="300"/>
                      <a:pt x="2453" y="404"/>
                      <a:pt x="2486" y="508"/>
                    </a:cubicBezTo>
                    <a:cubicBezTo>
                      <a:pt x="2523" y="612"/>
                      <a:pt x="2540" y="726"/>
                      <a:pt x="2555" y="841"/>
                    </a:cubicBezTo>
                    <a:cubicBezTo>
                      <a:pt x="2582" y="1071"/>
                      <a:pt x="2579" y="1308"/>
                      <a:pt x="2563" y="1543"/>
                    </a:cubicBezTo>
                    <a:cubicBezTo>
                      <a:pt x="2535" y="2015"/>
                      <a:pt x="2441" y="2483"/>
                      <a:pt x="2321" y="2942"/>
                    </a:cubicBezTo>
                    <a:lnTo>
                      <a:pt x="2321" y="2941"/>
                    </a:lnTo>
                    <a:cubicBezTo>
                      <a:pt x="2198" y="3377"/>
                      <a:pt x="2057" y="3809"/>
                      <a:pt x="1875" y="4222"/>
                    </a:cubicBezTo>
                    <a:cubicBezTo>
                      <a:pt x="1698" y="4638"/>
                      <a:pt x="1479" y="5031"/>
                      <a:pt x="1252" y="5421"/>
                    </a:cubicBezTo>
                    <a:cubicBezTo>
                      <a:pt x="1138" y="5617"/>
                      <a:pt x="1027" y="5815"/>
                      <a:pt x="919" y="6016"/>
                    </a:cubicBezTo>
                    <a:cubicBezTo>
                      <a:pt x="816" y="6220"/>
                      <a:pt x="713" y="6424"/>
                      <a:pt x="629" y="6639"/>
                    </a:cubicBezTo>
                    <a:cubicBezTo>
                      <a:pt x="462" y="7045"/>
                      <a:pt x="340" y="7468"/>
                      <a:pt x="234" y="7891"/>
                    </a:cubicBezTo>
                    <a:lnTo>
                      <a:pt x="234" y="7891"/>
                    </a:lnTo>
                    <a:lnTo>
                      <a:pt x="123" y="7865"/>
                    </a:lnTo>
                    <a:lnTo>
                      <a:pt x="123" y="7865"/>
                    </a:lnTo>
                    <a:cubicBezTo>
                      <a:pt x="227" y="7416"/>
                      <a:pt x="316" y="6965"/>
                      <a:pt x="375" y="6508"/>
                    </a:cubicBezTo>
                    <a:cubicBezTo>
                      <a:pt x="391" y="6390"/>
                      <a:pt x="400" y="6271"/>
                      <a:pt x="412" y="6152"/>
                    </a:cubicBezTo>
                    <a:lnTo>
                      <a:pt x="437" y="5795"/>
                    </a:lnTo>
                    <a:lnTo>
                      <a:pt x="475" y="5084"/>
                    </a:lnTo>
                    <a:cubicBezTo>
                      <a:pt x="529" y="4138"/>
                      <a:pt x="720" y="3212"/>
                      <a:pt x="994" y="2308"/>
                    </a:cubicBezTo>
                    <a:cubicBezTo>
                      <a:pt x="1133" y="1859"/>
                      <a:pt x="1292" y="1414"/>
                      <a:pt x="1503" y="1000"/>
                    </a:cubicBezTo>
                    <a:cubicBezTo>
                      <a:pt x="1608" y="795"/>
                      <a:pt x="1727" y="594"/>
                      <a:pt x="1873" y="426"/>
                    </a:cubicBezTo>
                    <a:cubicBezTo>
                      <a:pt x="1947" y="347"/>
                      <a:pt x="2027" y="271"/>
                      <a:pt x="2112" y="229"/>
                    </a:cubicBezTo>
                    <a:cubicBezTo>
                      <a:pt x="2151" y="210"/>
                      <a:pt x="2187" y="200"/>
                      <a:pt x="2221" y="200"/>
                    </a:cubicBezTo>
                    <a:close/>
                    <a:moveTo>
                      <a:pt x="2208" y="1"/>
                    </a:moveTo>
                    <a:cubicBezTo>
                      <a:pt x="2143" y="1"/>
                      <a:pt x="2082" y="19"/>
                      <a:pt x="2028" y="41"/>
                    </a:cubicBezTo>
                    <a:cubicBezTo>
                      <a:pt x="1897" y="101"/>
                      <a:pt x="1801" y="190"/>
                      <a:pt x="1713" y="282"/>
                    </a:cubicBezTo>
                    <a:cubicBezTo>
                      <a:pt x="1544" y="470"/>
                      <a:pt x="1415" y="681"/>
                      <a:pt x="1301" y="896"/>
                    </a:cubicBezTo>
                    <a:cubicBezTo>
                      <a:pt x="1078" y="1329"/>
                      <a:pt x="918" y="1786"/>
                      <a:pt x="789" y="2247"/>
                    </a:cubicBezTo>
                    <a:cubicBezTo>
                      <a:pt x="528" y="3166"/>
                      <a:pt x="354" y="4122"/>
                      <a:pt x="361" y="5079"/>
                    </a:cubicBezTo>
                    <a:lnTo>
                      <a:pt x="354" y="5792"/>
                    </a:lnTo>
                    <a:cubicBezTo>
                      <a:pt x="348" y="6029"/>
                      <a:pt x="333" y="6266"/>
                      <a:pt x="308" y="6501"/>
                    </a:cubicBezTo>
                    <a:cubicBezTo>
                      <a:pt x="257" y="6972"/>
                      <a:pt x="151" y="7435"/>
                      <a:pt x="15" y="7889"/>
                    </a:cubicBezTo>
                    <a:lnTo>
                      <a:pt x="1" y="7935"/>
                    </a:lnTo>
                    <a:lnTo>
                      <a:pt x="50" y="7950"/>
                    </a:lnTo>
                    <a:lnTo>
                      <a:pt x="260" y="8014"/>
                    </a:lnTo>
                    <a:lnTo>
                      <a:pt x="312" y="8029"/>
                    </a:lnTo>
                    <a:lnTo>
                      <a:pt x="329" y="7974"/>
                    </a:lnTo>
                    <a:cubicBezTo>
                      <a:pt x="461" y="7542"/>
                      <a:pt x="616" y="7120"/>
                      <a:pt x="798" y="6710"/>
                    </a:cubicBezTo>
                    <a:cubicBezTo>
                      <a:pt x="978" y="6300"/>
                      <a:pt x="1194" y="5908"/>
                      <a:pt x="1402" y="5504"/>
                    </a:cubicBezTo>
                    <a:cubicBezTo>
                      <a:pt x="1612" y="5100"/>
                      <a:pt x="1795" y="4680"/>
                      <a:pt x="1947" y="4250"/>
                    </a:cubicBezTo>
                    <a:cubicBezTo>
                      <a:pt x="2094" y="3820"/>
                      <a:pt x="2219" y="3384"/>
                      <a:pt x="2340" y="2948"/>
                    </a:cubicBezTo>
                    <a:cubicBezTo>
                      <a:pt x="2464" y="2488"/>
                      <a:pt x="2580" y="2025"/>
                      <a:pt x="2648" y="1552"/>
                    </a:cubicBezTo>
                    <a:cubicBezTo>
                      <a:pt x="2680" y="1315"/>
                      <a:pt x="2704" y="1074"/>
                      <a:pt x="2695" y="830"/>
                    </a:cubicBezTo>
                    <a:cubicBezTo>
                      <a:pt x="2688" y="708"/>
                      <a:pt x="2680" y="585"/>
                      <a:pt x="2650" y="461"/>
                    </a:cubicBezTo>
                    <a:cubicBezTo>
                      <a:pt x="2616" y="340"/>
                      <a:pt x="2574" y="211"/>
                      <a:pt x="2465" y="104"/>
                    </a:cubicBezTo>
                    <a:cubicBezTo>
                      <a:pt x="2435" y="80"/>
                      <a:pt x="2409" y="51"/>
                      <a:pt x="2369" y="37"/>
                    </a:cubicBezTo>
                    <a:lnTo>
                      <a:pt x="2313" y="13"/>
                    </a:lnTo>
                    <a:lnTo>
                      <a:pt x="2252" y="3"/>
                    </a:lnTo>
                    <a:cubicBezTo>
                      <a:pt x="2237" y="1"/>
                      <a:pt x="2223" y="1"/>
                      <a:pt x="2208" y="1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48"/>
              <p:cNvSpPr/>
              <p:nvPr/>
            </p:nvSpPr>
            <p:spPr>
              <a:xfrm>
                <a:off x="4222850" y="3522850"/>
                <a:ext cx="73125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8944" extrusionOk="0">
                    <a:moveTo>
                      <a:pt x="2474" y="199"/>
                    </a:moveTo>
                    <a:cubicBezTo>
                      <a:pt x="2511" y="199"/>
                      <a:pt x="2545" y="211"/>
                      <a:pt x="2578" y="242"/>
                    </a:cubicBezTo>
                    <a:cubicBezTo>
                      <a:pt x="2650" y="306"/>
                      <a:pt x="2697" y="426"/>
                      <a:pt x="2727" y="544"/>
                    </a:cubicBezTo>
                    <a:cubicBezTo>
                      <a:pt x="2758" y="665"/>
                      <a:pt x="2774" y="793"/>
                      <a:pt x="2784" y="921"/>
                    </a:cubicBezTo>
                    <a:cubicBezTo>
                      <a:pt x="2803" y="1178"/>
                      <a:pt x="2793" y="1440"/>
                      <a:pt x="2770" y="1701"/>
                    </a:cubicBezTo>
                    <a:cubicBezTo>
                      <a:pt x="2725" y="2223"/>
                      <a:pt x="2620" y="2742"/>
                      <a:pt x="2484" y="3249"/>
                    </a:cubicBezTo>
                    <a:cubicBezTo>
                      <a:pt x="2348" y="3735"/>
                      <a:pt x="2193" y="4216"/>
                      <a:pt x="1997" y="4681"/>
                    </a:cubicBezTo>
                    <a:cubicBezTo>
                      <a:pt x="1806" y="5148"/>
                      <a:pt x="1572" y="5592"/>
                      <a:pt x="1332" y="6034"/>
                    </a:cubicBezTo>
                    <a:cubicBezTo>
                      <a:pt x="1212" y="6255"/>
                      <a:pt x="1093" y="6480"/>
                      <a:pt x="979" y="6706"/>
                    </a:cubicBezTo>
                    <a:cubicBezTo>
                      <a:pt x="868" y="6934"/>
                      <a:pt x="759" y="7165"/>
                      <a:pt x="669" y="7403"/>
                    </a:cubicBezTo>
                    <a:cubicBezTo>
                      <a:pt x="489" y="7861"/>
                      <a:pt x="353" y="8333"/>
                      <a:pt x="233" y="8807"/>
                    </a:cubicBezTo>
                    <a:lnTo>
                      <a:pt x="233" y="8807"/>
                    </a:lnTo>
                    <a:lnTo>
                      <a:pt x="122" y="8780"/>
                    </a:lnTo>
                    <a:lnTo>
                      <a:pt x="122" y="8780"/>
                    </a:lnTo>
                    <a:cubicBezTo>
                      <a:pt x="239" y="8282"/>
                      <a:pt x="342" y="7782"/>
                      <a:pt x="416" y="7275"/>
                    </a:cubicBezTo>
                    <a:cubicBezTo>
                      <a:pt x="436" y="7145"/>
                      <a:pt x="448" y="7013"/>
                      <a:pt x="464" y="6881"/>
                    </a:cubicBezTo>
                    <a:lnTo>
                      <a:pt x="499" y="6487"/>
                    </a:lnTo>
                    <a:lnTo>
                      <a:pt x="559" y="5699"/>
                    </a:lnTo>
                    <a:cubicBezTo>
                      <a:pt x="640" y="4652"/>
                      <a:pt x="856" y="3626"/>
                      <a:pt x="1154" y="2621"/>
                    </a:cubicBezTo>
                    <a:cubicBezTo>
                      <a:pt x="1305" y="2121"/>
                      <a:pt x="1475" y="1626"/>
                      <a:pt x="1696" y="1159"/>
                    </a:cubicBezTo>
                    <a:cubicBezTo>
                      <a:pt x="1806" y="926"/>
                      <a:pt x="1930" y="698"/>
                      <a:pt x="2082" y="499"/>
                    </a:cubicBezTo>
                    <a:cubicBezTo>
                      <a:pt x="2159" y="402"/>
                      <a:pt x="2242" y="309"/>
                      <a:pt x="2335" y="250"/>
                    </a:cubicBezTo>
                    <a:cubicBezTo>
                      <a:pt x="2381" y="220"/>
                      <a:pt x="2429" y="201"/>
                      <a:pt x="2469" y="199"/>
                    </a:cubicBezTo>
                    <a:cubicBezTo>
                      <a:pt x="2470" y="199"/>
                      <a:pt x="2472" y="199"/>
                      <a:pt x="2474" y="199"/>
                    </a:cubicBezTo>
                    <a:close/>
                    <a:moveTo>
                      <a:pt x="2472" y="0"/>
                    </a:moveTo>
                    <a:cubicBezTo>
                      <a:pt x="2470" y="0"/>
                      <a:pt x="2468" y="0"/>
                      <a:pt x="2465" y="0"/>
                    </a:cubicBezTo>
                    <a:cubicBezTo>
                      <a:pt x="2373" y="1"/>
                      <a:pt x="2294" y="36"/>
                      <a:pt x="2229" y="74"/>
                    </a:cubicBezTo>
                    <a:cubicBezTo>
                      <a:pt x="2097" y="154"/>
                      <a:pt x="2000" y="258"/>
                      <a:pt x="1913" y="367"/>
                    </a:cubicBezTo>
                    <a:cubicBezTo>
                      <a:pt x="1741" y="583"/>
                      <a:pt x="1610" y="820"/>
                      <a:pt x="1492" y="1061"/>
                    </a:cubicBezTo>
                    <a:cubicBezTo>
                      <a:pt x="1261" y="1545"/>
                      <a:pt x="1090" y="2051"/>
                      <a:pt x="948" y="2562"/>
                    </a:cubicBezTo>
                    <a:cubicBezTo>
                      <a:pt x="664" y="3580"/>
                      <a:pt x="466" y="4634"/>
                      <a:pt x="443" y="5693"/>
                    </a:cubicBezTo>
                    <a:lnTo>
                      <a:pt x="417" y="6482"/>
                    </a:lnTo>
                    <a:cubicBezTo>
                      <a:pt x="404" y="6745"/>
                      <a:pt x="381" y="7006"/>
                      <a:pt x="347" y="7267"/>
                    </a:cubicBezTo>
                    <a:cubicBezTo>
                      <a:pt x="282" y="7788"/>
                      <a:pt x="163" y="8301"/>
                      <a:pt x="14" y="8804"/>
                    </a:cubicBezTo>
                    <a:lnTo>
                      <a:pt x="1" y="8850"/>
                    </a:lnTo>
                    <a:lnTo>
                      <a:pt x="49" y="8865"/>
                    </a:lnTo>
                    <a:lnTo>
                      <a:pt x="259" y="8928"/>
                    </a:lnTo>
                    <a:lnTo>
                      <a:pt x="311" y="8943"/>
                    </a:lnTo>
                    <a:lnTo>
                      <a:pt x="326" y="8889"/>
                    </a:lnTo>
                    <a:cubicBezTo>
                      <a:pt x="472" y="8407"/>
                      <a:pt x="641" y="7933"/>
                      <a:pt x="837" y="7473"/>
                    </a:cubicBezTo>
                    <a:cubicBezTo>
                      <a:pt x="1031" y="7012"/>
                      <a:pt x="1262" y="6568"/>
                      <a:pt x="1485" y="6113"/>
                    </a:cubicBezTo>
                    <a:cubicBezTo>
                      <a:pt x="1709" y="5659"/>
                      <a:pt x="1906" y="5187"/>
                      <a:pt x="2069" y="4708"/>
                    </a:cubicBezTo>
                    <a:cubicBezTo>
                      <a:pt x="2230" y="4227"/>
                      <a:pt x="2369" y="3742"/>
                      <a:pt x="2504" y="3255"/>
                    </a:cubicBezTo>
                    <a:cubicBezTo>
                      <a:pt x="2643" y="2747"/>
                      <a:pt x="2769" y="2234"/>
                      <a:pt x="2855" y="1711"/>
                    </a:cubicBezTo>
                    <a:cubicBezTo>
                      <a:pt x="2895" y="1449"/>
                      <a:pt x="2924" y="1184"/>
                      <a:pt x="2924" y="915"/>
                    </a:cubicBezTo>
                    <a:cubicBezTo>
                      <a:pt x="2923" y="781"/>
                      <a:pt x="2916" y="645"/>
                      <a:pt x="2891" y="508"/>
                    </a:cubicBezTo>
                    <a:cubicBezTo>
                      <a:pt x="2862" y="373"/>
                      <a:pt x="2827" y="230"/>
                      <a:pt x="2710" y="105"/>
                    </a:cubicBezTo>
                    <a:cubicBezTo>
                      <a:pt x="2654" y="44"/>
                      <a:pt x="2563" y="0"/>
                      <a:pt x="2472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48"/>
              <p:cNvSpPr/>
              <p:nvPr/>
            </p:nvSpPr>
            <p:spPr>
              <a:xfrm>
                <a:off x="4103300" y="3738850"/>
                <a:ext cx="142675" cy="3044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12178" extrusionOk="0">
                    <a:moveTo>
                      <a:pt x="4194" y="1"/>
                    </a:moveTo>
                    <a:lnTo>
                      <a:pt x="1" y="11178"/>
                    </a:lnTo>
                    <a:lnTo>
                      <a:pt x="1843" y="11678"/>
                    </a:lnTo>
                    <a:lnTo>
                      <a:pt x="3686" y="12177"/>
                    </a:lnTo>
                    <a:lnTo>
                      <a:pt x="5707" y="410"/>
                    </a:lnTo>
                    <a:lnTo>
                      <a:pt x="4950" y="205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5" name="Google Shape;7815;p48"/>
            <p:cNvGrpSpPr/>
            <p:nvPr/>
          </p:nvGrpSpPr>
          <p:grpSpPr>
            <a:xfrm>
              <a:off x="369011" y="1101233"/>
              <a:ext cx="1084676" cy="722270"/>
              <a:chOff x="-289885" y="2063729"/>
              <a:chExt cx="1233848" cy="821602"/>
            </a:xfrm>
          </p:grpSpPr>
          <p:sp>
            <p:nvSpPr>
              <p:cNvPr id="7816" name="Google Shape;7816;p48"/>
              <p:cNvSpPr/>
              <p:nvPr/>
            </p:nvSpPr>
            <p:spPr>
              <a:xfrm rot="906779">
                <a:off x="-240023" y="2213760"/>
                <a:ext cx="1134124" cy="532941"/>
              </a:xfrm>
              <a:custGeom>
                <a:avLst/>
                <a:gdLst/>
                <a:ahLst/>
                <a:cxnLst/>
                <a:rect l="l" t="t" r="r" b="b"/>
                <a:pathLst>
                  <a:path w="30995" h="14565" extrusionOk="0">
                    <a:moveTo>
                      <a:pt x="2119" y="0"/>
                    </a:moveTo>
                    <a:cubicBezTo>
                      <a:pt x="2119" y="0"/>
                      <a:pt x="0" y="14564"/>
                      <a:pt x="15498" y="14564"/>
                    </a:cubicBezTo>
                    <a:cubicBezTo>
                      <a:pt x="30995" y="14564"/>
                      <a:pt x="28876" y="0"/>
                      <a:pt x="2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48"/>
              <p:cNvSpPr/>
              <p:nvPr/>
            </p:nvSpPr>
            <p:spPr>
              <a:xfrm rot="906779">
                <a:off x="-93015" y="2190226"/>
                <a:ext cx="979053" cy="65534"/>
              </a:xfrm>
              <a:custGeom>
                <a:avLst/>
                <a:gdLst/>
                <a:ahLst/>
                <a:cxnLst/>
                <a:rect l="l" t="t" r="r" b="b"/>
                <a:pathLst>
                  <a:path w="26757" h="1791" extrusionOk="0">
                    <a:moveTo>
                      <a:pt x="12745" y="0"/>
                    </a:moveTo>
                    <a:cubicBezTo>
                      <a:pt x="6273" y="0"/>
                      <a:pt x="0" y="281"/>
                      <a:pt x="0" y="895"/>
                    </a:cubicBezTo>
                    <a:cubicBezTo>
                      <a:pt x="0" y="1509"/>
                      <a:pt x="6273" y="1791"/>
                      <a:pt x="12745" y="1791"/>
                    </a:cubicBezTo>
                    <a:cubicBezTo>
                      <a:pt x="19638" y="1791"/>
                      <a:pt x="26757" y="1472"/>
                      <a:pt x="26757" y="895"/>
                    </a:cubicBezTo>
                    <a:cubicBezTo>
                      <a:pt x="26757" y="319"/>
                      <a:pt x="19638" y="0"/>
                      <a:pt x="127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18" name="Google Shape;7818;p48"/>
          <p:cNvGrpSpPr/>
          <p:nvPr/>
        </p:nvGrpSpPr>
        <p:grpSpPr>
          <a:xfrm>
            <a:off x="508800" y="3276827"/>
            <a:ext cx="1084627" cy="1150063"/>
            <a:chOff x="508800" y="3276827"/>
            <a:chExt cx="1084627" cy="1150063"/>
          </a:xfrm>
        </p:grpSpPr>
        <p:grpSp>
          <p:nvGrpSpPr>
            <p:cNvPr id="7819" name="Google Shape;7819;p48"/>
            <p:cNvGrpSpPr/>
            <p:nvPr/>
          </p:nvGrpSpPr>
          <p:grpSpPr>
            <a:xfrm rot="1046612">
              <a:off x="729755" y="3339073"/>
              <a:ext cx="566775" cy="987255"/>
              <a:chOff x="3280275" y="4537000"/>
              <a:chExt cx="402225" cy="700675"/>
            </a:xfrm>
          </p:grpSpPr>
          <p:sp>
            <p:nvSpPr>
              <p:cNvPr id="7820" name="Google Shape;7820;p48"/>
              <p:cNvSpPr/>
              <p:nvPr/>
            </p:nvSpPr>
            <p:spPr>
              <a:xfrm>
                <a:off x="3310750" y="4639250"/>
                <a:ext cx="371750" cy="57945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23178" extrusionOk="0">
                    <a:moveTo>
                      <a:pt x="4223" y="1"/>
                    </a:moveTo>
                    <a:lnTo>
                      <a:pt x="0" y="2138"/>
                    </a:lnTo>
                    <a:lnTo>
                      <a:pt x="10647" y="23177"/>
                    </a:lnTo>
                    <a:lnTo>
                      <a:pt x="14869" y="21040"/>
                    </a:lnTo>
                    <a:lnTo>
                      <a:pt x="42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48"/>
              <p:cNvSpPr/>
              <p:nvPr/>
            </p:nvSpPr>
            <p:spPr>
              <a:xfrm>
                <a:off x="3379300" y="4747500"/>
                <a:ext cx="234650" cy="36295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14518" extrusionOk="0">
                    <a:moveTo>
                      <a:pt x="2741" y="0"/>
                    </a:moveTo>
                    <a:lnTo>
                      <a:pt x="0" y="1387"/>
                    </a:lnTo>
                    <a:lnTo>
                      <a:pt x="6644" y="14518"/>
                    </a:lnTo>
                    <a:lnTo>
                      <a:pt x="9385" y="13130"/>
                    </a:lnTo>
                    <a:lnTo>
                      <a:pt x="27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48"/>
              <p:cNvSpPr/>
              <p:nvPr/>
            </p:nvSpPr>
            <p:spPr>
              <a:xfrm>
                <a:off x="3410525" y="4792100"/>
                <a:ext cx="173300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0866" extrusionOk="0">
                    <a:moveTo>
                      <a:pt x="1825" y="171"/>
                    </a:moveTo>
                    <a:lnTo>
                      <a:pt x="1825" y="171"/>
                    </a:lnTo>
                    <a:cubicBezTo>
                      <a:pt x="2215" y="983"/>
                      <a:pt x="2610" y="1791"/>
                      <a:pt x="3007" y="2598"/>
                    </a:cubicBezTo>
                    <a:lnTo>
                      <a:pt x="4239" y="5070"/>
                    </a:lnTo>
                    <a:cubicBezTo>
                      <a:pt x="4652" y="5892"/>
                      <a:pt x="5071" y="6712"/>
                      <a:pt x="5497" y="7528"/>
                    </a:cubicBezTo>
                    <a:cubicBezTo>
                      <a:pt x="5914" y="8324"/>
                      <a:pt x="6327" y="9122"/>
                      <a:pt x="6751" y="9915"/>
                    </a:cubicBezTo>
                    <a:lnTo>
                      <a:pt x="6751" y="9915"/>
                    </a:lnTo>
                    <a:cubicBezTo>
                      <a:pt x="6192" y="10212"/>
                      <a:pt x="5630" y="10526"/>
                      <a:pt x="5044" y="10842"/>
                    </a:cubicBezTo>
                    <a:lnTo>
                      <a:pt x="5044" y="10842"/>
                    </a:lnTo>
                    <a:lnTo>
                      <a:pt x="4439" y="9571"/>
                    </a:lnTo>
                    <a:lnTo>
                      <a:pt x="3834" y="8318"/>
                    </a:lnTo>
                    <a:cubicBezTo>
                      <a:pt x="3430" y="7486"/>
                      <a:pt x="3025" y="6664"/>
                      <a:pt x="2614" y="5847"/>
                    </a:cubicBezTo>
                    <a:cubicBezTo>
                      <a:pt x="2205" y="5031"/>
                      <a:pt x="1777" y="4231"/>
                      <a:pt x="1349" y="3424"/>
                    </a:cubicBezTo>
                    <a:cubicBezTo>
                      <a:pt x="924" y="2631"/>
                      <a:pt x="506" y="1827"/>
                      <a:pt x="104" y="1015"/>
                    </a:cubicBezTo>
                    <a:lnTo>
                      <a:pt x="104" y="1015"/>
                    </a:lnTo>
                    <a:cubicBezTo>
                      <a:pt x="395" y="871"/>
                      <a:pt x="683" y="725"/>
                      <a:pt x="975" y="584"/>
                    </a:cubicBezTo>
                    <a:lnTo>
                      <a:pt x="1825" y="171"/>
                    </a:lnTo>
                    <a:close/>
                    <a:moveTo>
                      <a:pt x="1882" y="0"/>
                    </a:moveTo>
                    <a:lnTo>
                      <a:pt x="1827" y="29"/>
                    </a:lnTo>
                    <a:lnTo>
                      <a:pt x="933" y="501"/>
                    </a:lnTo>
                    <a:cubicBezTo>
                      <a:pt x="635" y="657"/>
                      <a:pt x="334" y="809"/>
                      <a:pt x="35" y="964"/>
                    </a:cubicBezTo>
                    <a:lnTo>
                      <a:pt x="0" y="981"/>
                    </a:lnTo>
                    <a:lnTo>
                      <a:pt x="18" y="1016"/>
                    </a:lnTo>
                    <a:cubicBezTo>
                      <a:pt x="443" y="1835"/>
                      <a:pt x="850" y="2662"/>
                      <a:pt x="1249" y="3500"/>
                    </a:cubicBezTo>
                    <a:cubicBezTo>
                      <a:pt x="1653" y="4335"/>
                      <a:pt x="2056" y="5179"/>
                      <a:pt x="2479" y="6006"/>
                    </a:cubicBezTo>
                    <a:cubicBezTo>
                      <a:pt x="2899" y="6831"/>
                      <a:pt x="3325" y="7651"/>
                      <a:pt x="3753" y="8463"/>
                    </a:cubicBezTo>
                    <a:lnTo>
                      <a:pt x="4394" y="9674"/>
                    </a:lnTo>
                    <a:lnTo>
                      <a:pt x="5036" y="10866"/>
                    </a:lnTo>
                    <a:cubicBezTo>
                      <a:pt x="5631" y="10585"/>
                      <a:pt x="6252" y="10303"/>
                      <a:pt x="6873" y="10002"/>
                    </a:cubicBezTo>
                    <a:lnTo>
                      <a:pt x="6932" y="9974"/>
                    </a:lnTo>
                    <a:lnTo>
                      <a:pt x="6903" y="9913"/>
                    </a:lnTo>
                    <a:cubicBezTo>
                      <a:pt x="6507" y="9081"/>
                      <a:pt x="6099" y="8255"/>
                      <a:pt x="5694" y="7428"/>
                    </a:cubicBezTo>
                    <a:cubicBezTo>
                      <a:pt x="5288" y="6603"/>
                      <a:pt x="4877" y="5778"/>
                      <a:pt x="4460" y="4958"/>
                    </a:cubicBezTo>
                    <a:lnTo>
                      <a:pt x="3196" y="2502"/>
                    </a:lnTo>
                    <a:cubicBezTo>
                      <a:pt x="2773" y="1685"/>
                      <a:pt x="2345" y="869"/>
                      <a:pt x="1912" y="57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48"/>
              <p:cNvSpPr/>
              <p:nvPr/>
            </p:nvSpPr>
            <p:spPr>
              <a:xfrm>
                <a:off x="3280275" y="4537000"/>
                <a:ext cx="117625" cy="146200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48" extrusionOk="0">
                    <a:moveTo>
                      <a:pt x="1951" y="1"/>
                    </a:moveTo>
                    <a:lnTo>
                      <a:pt x="975" y="494"/>
                    </a:lnTo>
                    <a:lnTo>
                      <a:pt x="0" y="987"/>
                    </a:lnTo>
                    <a:cubicBezTo>
                      <a:pt x="0" y="987"/>
                      <a:pt x="1932" y="4069"/>
                      <a:pt x="846" y="4619"/>
                    </a:cubicBezTo>
                    <a:lnTo>
                      <a:pt x="1964" y="5847"/>
                    </a:lnTo>
                    <a:lnTo>
                      <a:pt x="3334" y="5154"/>
                    </a:lnTo>
                    <a:lnTo>
                      <a:pt x="4705" y="4460"/>
                    </a:lnTo>
                    <a:lnTo>
                      <a:pt x="4377" y="2832"/>
                    </a:lnTo>
                    <a:cubicBezTo>
                      <a:pt x="4295" y="2874"/>
                      <a:pt x="4212" y="2893"/>
                      <a:pt x="4128" y="2893"/>
                    </a:cubicBezTo>
                    <a:cubicBezTo>
                      <a:pt x="3097" y="2893"/>
                      <a:pt x="1951" y="1"/>
                      <a:pt x="19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48"/>
              <p:cNvSpPr/>
              <p:nvPr/>
            </p:nvSpPr>
            <p:spPr>
              <a:xfrm>
                <a:off x="3325875" y="4668850"/>
                <a:ext cx="10560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2139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3850" y="135"/>
                      <a:pt x="3486" y="291"/>
                      <a:pt x="3126" y="454"/>
                    </a:cubicBezTo>
                    <a:cubicBezTo>
                      <a:pt x="2766" y="615"/>
                      <a:pt x="2411" y="789"/>
                      <a:pt x="2060" y="965"/>
                    </a:cubicBezTo>
                    <a:cubicBezTo>
                      <a:pt x="1709" y="1146"/>
                      <a:pt x="1359" y="1328"/>
                      <a:pt x="1015" y="1522"/>
                    </a:cubicBezTo>
                    <a:cubicBezTo>
                      <a:pt x="671" y="1716"/>
                      <a:pt x="331" y="1917"/>
                      <a:pt x="1" y="2138"/>
                    </a:cubicBezTo>
                    <a:cubicBezTo>
                      <a:pt x="374" y="2002"/>
                      <a:pt x="737" y="1847"/>
                      <a:pt x="1097" y="1684"/>
                    </a:cubicBezTo>
                    <a:cubicBezTo>
                      <a:pt x="1457" y="1522"/>
                      <a:pt x="1811" y="1349"/>
                      <a:pt x="2164" y="1174"/>
                    </a:cubicBezTo>
                    <a:cubicBezTo>
                      <a:pt x="2515" y="993"/>
                      <a:pt x="2865" y="810"/>
                      <a:pt x="3208" y="616"/>
                    </a:cubicBezTo>
                    <a:cubicBezTo>
                      <a:pt x="3553" y="423"/>
                      <a:pt x="3893" y="223"/>
                      <a:pt x="4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48"/>
              <p:cNvSpPr/>
              <p:nvPr/>
            </p:nvSpPr>
            <p:spPr>
              <a:xfrm>
                <a:off x="3335850" y="4688575"/>
                <a:ext cx="1055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138" extrusionOk="0">
                    <a:moveTo>
                      <a:pt x="4223" y="0"/>
                    </a:moveTo>
                    <a:cubicBezTo>
                      <a:pt x="3849" y="135"/>
                      <a:pt x="3486" y="290"/>
                      <a:pt x="3127" y="453"/>
                    </a:cubicBezTo>
                    <a:cubicBezTo>
                      <a:pt x="2766" y="615"/>
                      <a:pt x="2412" y="789"/>
                      <a:pt x="2059" y="965"/>
                    </a:cubicBezTo>
                    <a:cubicBezTo>
                      <a:pt x="1708" y="1145"/>
                      <a:pt x="1358" y="1327"/>
                      <a:pt x="1015" y="1523"/>
                    </a:cubicBezTo>
                    <a:cubicBezTo>
                      <a:pt x="671" y="1716"/>
                      <a:pt x="330" y="1916"/>
                      <a:pt x="0" y="2137"/>
                    </a:cubicBezTo>
                    <a:cubicBezTo>
                      <a:pt x="374" y="2002"/>
                      <a:pt x="737" y="1847"/>
                      <a:pt x="1097" y="1684"/>
                    </a:cubicBezTo>
                    <a:cubicBezTo>
                      <a:pt x="1457" y="1523"/>
                      <a:pt x="1811" y="1348"/>
                      <a:pt x="2164" y="1173"/>
                    </a:cubicBezTo>
                    <a:cubicBezTo>
                      <a:pt x="2515" y="993"/>
                      <a:pt x="2865" y="810"/>
                      <a:pt x="3209" y="615"/>
                    </a:cubicBezTo>
                    <a:cubicBezTo>
                      <a:pt x="3552" y="422"/>
                      <a:pt x="3893" y="222"/>
                      <a:pt x="4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48"/>
              <p:cNvSpPr/>
              <p:nvPr/>
            </p:nvSpPr>
            <p:spPr>
              <a:xfrm>
                <a:off x="3585650" y="5191825"/>
                <a:ext cx="586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834" extrusionOk="0">
                    <a:moveTo>
                      <a:pt x="1766" y="1"/>
                    </a:moveTo>
                    <a:lnTo>
                      <a:pt x="1" y="895"/>
                    </a:lnTo>
                    <a:lnTo>
                      <a:pt x="973" y="1833"/>
                    </a:lnTo>
                    <a:lnTo>
                      <a:pt x="2343" y="1140"/>
                    </a:lnTo>
                    <a:lnTo>
                      <a:pt x="17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48"/>
              <p:cNvSpPr/>
              <p:nvPr/>
            </p:nvSpPr>
            <p:spPr>
              <a:xfrm>
                <a:off x="3629775" y="5169475"/>
                <a:ext cx="4872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034" extrusionOk="0">
                    <a:moveTo>
                      <a:pt x="1767" y="1"/>
                    </a:moveTo>
                    <a:lnTo>
                      <a:pt x="1" y="895"/>
                    </a:lnTo>
                    <a:lnTo>
                      <a:pt x="578" y="2034"/>
                    </a:lnTo>
                    <a:lnTo>
                      <a:pt x="1949" y="1340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8" name="Google Shape;7828;p48"/>
            <p:cNvGrpSpPr/>
            <p:nvPr/>
          </p:nvGrpSpPr>
          <p:grpSpPr>
            <a:xfrm rot="1820096">
              <a:off x="684982" y="3407142"/>
              <a:ext cx="732264" cy="896179"/>
              <a:chOff x="3108675" y="4838375"/>
              <a:chExt cx="485600" cy="594300"/>
            </a:xfrm>
          </p:grpSpPr>
          <p:sp>
            <p:nvSpPr>
              <p:cNvPr id="7829" name="Google Shape;7829;p48"/>
              <p:cNvSpPr/>
              <p:nvPr/>
            </p:nvSpPr>
            <p:spPr>
              <a:xfrm>
                <a:off x="3144875" y="4880625"/>
                <a:ext cx="4285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20322" extrusionOk="0">
                    <a:moveTo>
                      <a:pt x="14338" y="0"/>
                    </a:moveTo>
                    <a:lnTo>
                      <a:pt x="1" y="18102"/>
                    </a:lnTo>
                    <a:lnTo>
                      <a:pt x="2804" y="20322"/>
                    </a:lnTo>
                    <a:lnTo>
                      <a:pt x="17141" y="2221"/>
                    </a:lnTo>
                    <a:lnTo>
                      <a:pt x="143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48"/>
              <p:cNvSpPr/>
              <p:nvPr/>
            </p:nvSpPr>
            <p:spPr>
              <a:xfrm>
                <a:off x="3133775" y="5333150"/>
                <a:ext cx="812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784" extrusionOk="0">
                    <a:moveTo>
                      <a:pt x="446" y="0"/>
                    </a:moveTo>
                    <a:lnTo>
                      <a:pt x="0" y="563"/>
                    </a:lnTo>
                    <a:lnTo>
                      <a:pt x="2804" y="2784"/>
                    </a:lnTo>
                    <a:lnTo>
                      <a:pt x="3249" y="2221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3A2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48"/>
              <p:cNvSpPr/>
              <p:nvPr/>
            </p:nvSpPr>
            <p:spPr>
              <a:xfrm>
                <a:off x="3108675" y="5347350"/>
                <a:ext cx="956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413" extrusionOk="0">
                    <a:moveTo>
                      <a:pt x="1022" y="1"/>
                    </a:moveTo>
                    <a:lnTo>
                      <a:pt x="614" y="515"/>
                    </a:lnTo>
                    <a:cubicBezTo>
                      <a:pt x="1" y="1288"/>
                      <a:pt x="131" y="2413"/>
                      <a:pt x="906" y="3027"/>
                    </a:cubicBezTo>
                    <a:cubicBezTo>
                      <a:pt x="1234" y="3287"/>
                      <a:pt x="1625" y="3413"/>
                      <a:pt x="2014" y="3413"/>
                    </a:cubicBezTo>
                    <a:cubicBezTo>
                      <a:pt x="2542" y="3413"/>
                      <a:pt x="3064" y="3180"/>
                      <a:pt x="3418" y="2734"/>
                    </a:cubicBezTo>
                    <a:lnTo>
                      <a:pt x="3825" y="2220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48"/>
              <p:cNvSpPr/>
              <p:nvPr/>
            </p:nvSpPr>
            <p:spPr>
              <a:xfrm>
                <a:off x="3503700" y="4838375"/>
                <a:ext cx="905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3915" extrusionOk="0">
                    <a:moveTo>
                      <a:pt x="3623" y="1"/>
                    </a:moveTo>
                    <a:lnTo>
                      <a:pt x="1" y="1694"/>
                    </a:lnTo>
                    <a:lnTo>
                      <a:pt x="2805" y="3914"/>
                    </a:lnTo>
                    <a:lnTo>
                      <a:pt x="362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48"/>
              <p:cNvSpPr/>
              <p:nvPr/>
            </p:nvSpPr>
            <p:spPr>
              <a:xfrm>
                <a:off x="3564875" y="4838375"/>
                <a:ext cx="2937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271" extrusionOk="0">
                    <a:moveTo>
                      <a:pt x="1175" y="1"/>
                    </a:moveTo>
                    <a:lnTo>
                      <a:pt x="0" y="550"/>
                    </a:lnTo>
                    <a:lnTo>
                      <a:pt x="910" y="1271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48"/>
              <p:cNvSpPr/>
              <p:nvPr/>
            </p:nvSpPr>
            <p:spPr>
              <a:xfrm>
                <a:off x="3544100" y="4917700"/>
                <a:ext cx="29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1" extrusionOk="0">
                    <a:moveTo>
                      <a:pt x="254" y="1"/>
                    </a:moveTo>
                    <a:lnTo>
                      <a:pt x="0" y="1281"/>
                    </a:lnTo>
                    <a:lnTo>
                      <a:pt x="1189" y="741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48"/>
              <p:cNvSpPr/>
              <p:nvPr/>
            </p:nvSpPr>
            <p:spPr>
              <a:xfrm>
                <a:off x="3520750" y="4899225"/>
                <a:ext cx="297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0" extrusionOk="0">
                    <a:moveTo>
                      <a:pt x="253" y="0"/>
                    </a:moveTo>
                    <a:lnTo>
                      <a:pt x="1" y="1279"/>
                    </a:lnTo>
                    <a:lnTo>
                      <a:pt x="1188" y="74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48"/>
              <p:cNvSpPr/>
              <p:nvPr/>
            </p:nvSpPr>
            <p:spPr>
              <a:xfrm>
                <a:off x="3497375" y="4880700"/>
                <a:ext cx="29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1" extrusionOk="0">
                    <a:moveTo>
                      <a:pt x="254" y="1"/>
                    </a:moveTo>
                    <a:lnTo>
                      <a:pt x="1" y="1281"/>
                    </a:lnTo>
                    <a:lnTo>
                      <a:pt x="1188" y="741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48"/>
              <p:cNvSpPr/>
              <p:nvPr/>
            </p:nvSpPr>
            <p:spPr>
              <a:xfrm>
                <a:off x="3219425" y="4966425"/>
                <a:ext cx="292525" cy="369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4769" extrusionOk="0">
                    <a:moveTo>
                      <a:pt x="11685" y="1"/>
                    </a:moveTo>
                    <a:cubicBezTo>
                      <a:pt x="10659" y="1189"/>
                      <a:pt x="9668" y="2406"/>
                      <a:pt x="8707" y="3645"/>
                    </a:cubicBezTo>
                    <a:cubicBezTo>
                      <a:pt x="8232" y="4268"/>
                      <a:pt x="7767" y="4901"/>
                      <a:pt x="7286" y="5520"/>
                    </a:cubicBezTo>
                    <a:cubicBezTo>
                      <a:pt x="6804" y="6139"/>
                      <a:pt x="6308" y="6747"/>
                      <a:pt x="5808" y="7351"/>
                    </a:cubicBezTo>
                    <a:cubicBezTo>
                      <a:pt x="5306" y="7955"/>
                      <a:pt x="4808" y="8561"/>
                      <a:pt x="4317" y="9171"/>
                    </a:cubicBezTo>
                    <a:cubicBezTo>
                      <a:pt x="3825" y="9782"/>
                      <a:pt x="3332" y="10391"/>
                      <a:pt x="2847" y="11008"/>
                    </a:cubicBezTo>
                    <a:cubicBezTo>
                      <a:pt x="1881" y="12243"/>
                      <a:pt x="926" y="13487"/>
                      <a:pt x="1" y="14756"/>
                    </a:cubicBezTo>
                    <a:lnTo>
                      <a:pt x="16" y="14768"/>
                    </a:lnTo>
                    <a:cubicBezTo>
                      <a:pt x="1039" y="13578"/>
                      <a:pt x="2031" y="12363"/>
                      <a:pt x="3013" y="11139"/>
                    </a:cubicBezTo>
                    <a:cubicBezTo>
                      <a:pt x="3502" y="10526"/>
                      <a:pt x="3982" y="9906"/>
                      <a:pt x="4463" y="9287"/>
                    </a:cubicBezTo>
                    <a:cubicBezTo>
                      <a:pt x="4945" y="8669"/>
                      <a:pt x="5421" y="8045"/>
                      <a:pt x="5893" y="7418"/>
                    </a:cubicBezTo>
                    <a:cubicBezTo>
                      <a:pt x="6367" y="6792"/>
                      <a:pt x="6844" y="6171"/>
                      <a:pt x="7337" y="5560"/>
                    </a:cubicBezTo>
                    <a:cubicBezTo>
                      <a:pt x="7829" y="4949"/>
                      <a:pt x="8339" y="4353"/>
                      <a:pt x="8837" y="3748"/>
                    </a:cubicBezTo>
                    <a:cubicBezTo>
                      <a:pt x="9823" y="2528"/>
                      <a:pt x="10779" y="1284"/>
                      <a:pt x="11700" y="13"/>
                    </a:cubicBezTo>
                    <a:lnTo>
                      <a:pt x="11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48"/>
              <p:cNvSpPr/>
              <p:nvPr/>
            </p:nvSpPr>
            <p:spPr>
              <a:xfrm>
                <a:off x="3196375" y="4948200"/>
                <a:ext cx="292500" cy="369175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4767" extrusionOk="0">
                    <a:moveTo>
                      <a:pt x="11684" y="0"/>
                    </a:moveTo>
                    <a:cubicBezTo>
                      <a:pt x="10659" y="1188"/>
                      <a:pt x="9667" y="2404"/>
                      <a:pt x="8707" y="3643"/>
                    </a:cubicBezTo>
                    <a:cubicBezTo>
                      <a:pt x="8231" y="4267"/>
                      <a:pt x="7766" y="4899"/>
                      <a:pt x="7285" y="5519"/>
                    </a:cubicBezTo>
                    <a:cubicBezTo>
                      <a:pt x="6803" y="6138"/>
                      <a:pt x="6307" y="6746"/>
                      <a:pt x="5808" y="7349"/>
                    </a:cubicBezTo>
                    <a:cubicBezTo>
                      <a:pt x="5305" y="7953"/>
                      <a:pt x="4808" y="8559"/>
                      <a:pt x="4316" y="9170"/>
                    </a:cubicBezTo>
                    <a:cubicBezTo>
                      <a:pt x="3824" y="9781"/>
                      <a:pt x="3331" y="10390"/>
                      <a:pt x="2846" y="11007"/>
                    </a:cubicBezTo>
                    <a:cubicBezTo>
                      <a:pt x="1881" y="12242"/>
                      <a:pt x="925" y="13486"/>
                      <a:pt x="0" y="14755"/>
                    </a:cubicBezTo>
                    <a:lnTo>
                      <a:pt x="16" y="14767"/>
                    </a:lnTo>
                    <a:cubicBezTo>
                      <a:pt x="1039" y="13576"/>
                      <a:pt x="2030" y="12361"/>
                      <a:pt x="3012" y="11137"/>
                    </a:cubicBezTo>
                    <a:cubicBezTo>
                      <a:pt x="3501" y="10524"/>
                      <a:pt x="3981" y="9904"/>
                      <a:pt x="4462" y="9285"/>
                    </a:cubicBezTo>
                    <a:cubicBezTo>
                      <a:pt x="4944" y="8667"/>
                      <a:pt x="5420" y="8044"/>
                      <a:pt x="5892" y="7417"/>
                    </a:cubicBezTo>
                    <a:cubicBezTo>
                      <a:pt x="6366" y="6792"/>
                      <a:pt x="6845" y="6170"/>
                      <a:pt x="7336" y="5559"/>
                    </a:cubicBezTo>
                    <a:cubicBezTo>
                      <a:pt x="7828" y="4949"/>
                      <a:pt x="8338" y="4352"/>
                      <a:pt x="8836" y="3746"/>
                    </a:cubicBezTo>
                    <a:cubicBezTo>
                      <a:pt x="9823" y="2526"/>
                      <a:pt x="10778" y="1283"/>
                      <a:pt x="11700" y="12"/>
                    </a:cubicBezTo>
                    <a:lnTo>
                      <a:pt x="116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39" name="Google Shape;7839;p48"/>
          <p:cNvGrpSpPr/>
          <p:nvPr/>
        </p:nvGrpSpPr>
        <p:grpSpPr>
          <a:xfrm>
            <a:off x="7278484" y="201127"/>
            <a:ext cx="1279761" cy="1726216"/>
            <a:chOff x="7278484" y="201127"/>
            <a:chExt cx="1279761" cy="1726216"/>
          </a:xfrm>
        </p:grpSpPr>
        <p:grpSp>
          <p:nvGrpSpPr>
            <p:cNvPr id="7840" name="Google Shape;7840;p48"/>
            <p:cNvGrpSpPr/>
            <p:nvPr/>
          </p:nvGrpSpPr>
          <p:grpSpPr>
            <a:xfrm rot="-1929084">
              <a:off x="7839555" y="1120743"/>
              <a:ext cx="574323" cy="708077"/>
              <a:chOff x="3651750" y="3969157"/>
              <a:chExt cx="525049" cy="647328"/>
            </a:xfrm>
          </p:grpSpPr>
          <p:sp>
            <p:nvSpPr>
              <p:cNvPr id="7841" name="Google Shape;7841;p48"/>
              <p:cNvSpPr/>
              <p:nvPr/>
            </p:nvSpPr>
            <p:spPr>
              <a:xfrm>
                <a:off x="3651750" y="3969157"/>
                <a:ext cx="525049" cy="647328"/>
              </a:xfrm>
              <a:custGeom>
                <a:avLst/>
                <a:gdLst/>
                <a:ahLst/>
                <a:cxnLst/>
                <a:rect l="l" t="t" r="r" b="b"/>
                <a:pathLst>
                  <a:path w="17403" h="21456" extrusionOk="0">
                    <a:moveTo>
                      <a:pt x="4870" y="0"/>
                    </a:moveTo>
                    <a:lnTo>
                      <a:pt x="4870" y="1005"/>
                    </a:lnTo>
                    <a:lnTo>
                      <a:pt x="7288" y="1005"/>
                    </a:lnTo>
                    <a:lnTo>
                      <a:pt x="7288" y="5367"/>
                    </a:lnTo>
                    <a:cubicBezTo>
                      <a:pt x="7288" y="5367"/>
                      <a:pt x="1" y="7891"/>
                      <a:pt x="1" y="14347"/>
                    </a:cubicBezTo>
                    <a:cubicBezTo>
                      <a:pt x="1" y="17125"/>
                      <a:pt x="1613" y="18890"/>
                      <a:pt x="3451" y="19998"/>
                    </a:cubicBezTo>
                    <a:cubicBezTo>
                      <a:pt x="5061" y="20969"/>
                      <a:pt x="6881" y="21455"/>
                      <a:pt x="8701" y="21455"/>
                    </a:cubicBezTo>
                    <a:cubicBezTo>
                      <a:pt x="10522" y="21455"/>
                      <a:pt x="12342" y="20969"/>
                      <a:pt x="13953" y="19998"/>
                    </a:cubicBezTo>
                    <a:cubicBezTo>
                      <a:pt x="15789" y="18890"/>
                      <a:pt x="17403" y="17125"/>
                      <a:pt x="17403" y="14347"/>
                    </a:cubicBezTo>
                    <a:cubicBezTo>
                      <a:pt x="17403" y="7891"/>
                      <a:pt x="10116" y="5367"/>
                      <a:pt x="10116" y="5367"/>
                    </a:cubicBezTo>
                    <a:lnTo>
                      <a:pt x="10116" y="1005"/>
                    </a:lnTo>
                    <a:lnTo>
                      <a:pt x="12533" y="1005"/>
                    </a:lnTo>
                    <a:lnTo>
                      <a:pt x="12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48"/>
              <p:cNvSpPr/>
              <p:nvPr/>
            </p:nvSpPr>
            <p:spPr>
              <a:xfrm>
                <a:off x="3697668" y="4275107"/>
                <a:ext cx="431039" cy="309122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0246" extrusionOk="0">
                    <a:moveTo>
                      <a:pt x="12642" y="1"/>
                    </a:moveTo>
                    <a:cubicBezTo>
                      <a:pt x="10963" y="380"/>
                      <a:pt x="9901" y="1022"/>
                      <a:pt x="6853" y="1617"/>
                    </a:cubicBezTo>
                    <a:cubicBezTo>
                      <a:pt x="6199" y="1745"/>
                      <a:pt x="5583" y="1800"/>
                      <a:pt x="5006" y="1800"/>
                    </a:cubicBezTo>
                    <a:cubicBezTo>
                      <a:pt x="3305" y="1800"/>
                      <a:pt x="1948" y="1321"/>
                      <a:pt x="989" y="816"/>
                    </a:cubicBezTo>
                    <a:cubicBezTo>
                      <a:pt x="362" y="1748"/>
                      <a:pt x="1" y="2833"/>
                      <a:pt x="1" y="3991"/>
                    </a:cubicBezTo>
                    <a:cubicBezTo>
                      <a:pt x="1" y="7446"/>
                      <a:pt x="3199" y="10246"/>
                      <a:pt x="7143" y="10246"/>
                    </a:cubicBezTo>
                    <a:cubicBezTo>
                      <a:pt x="11088" y="10246"/>
                      <a:pt x="14286" y="7446"/>
                      <a:pt x="14286" y="3991"/>
                    </a:cubicBezTo>
                    <a:cubicBezTo>
                      <a:pt x="14286" y="2474"/>
                      <a:pt x="13668" y="1083"/>
                      <a:pt x="1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48"/>
              <p:cNvSpPr/>
              <p:nvPr/>
            </p:nvSpPr>
            <p:spPr>
              <a:xfrm>
                <a:off x="3753875" y="4372826"/>
                <a:ext cx="104871" cy="107224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3554" extrusionOk="0">
                    <a:moveTo>
                      <a:pt x="1776" y="163"/>
                    </a:moveTo>
                    <a:cubicBezTo>
                      <a:pt x="2198" y="163"/>
                      <a:pt x="2614" y="329"/>
                      <a:pt x="2933" y="617"/>
                    </a:cubicBezTo>
                    <a:cubicBezTo>
                      <a:pt x="3093" y="762"/>
                      <a:pt x="3225" y="942"/>
                      <a:pt x="3318" y="1142"/>
                    </a:cubicBezTo>
                    <a:cubicBezTo>
                      <a:pt x="3412" y="1342"/>
                      <a:pt x="3458" y="1565"/>
                      <a:pt x="3459" y="1787"/>
                    </a:cubicBezTo>
                    <a:lnTo>
                      <a:pt x="3460" y="1787"/>
                    </a:lnTo>
                    <a:cubicBezTo>
                      <a:pt x="3458" y="2008"/>
                      <a:pt x="3413" y="2230"/>
                      <a:pt x="3319" y="2431"/>
                    </a:cubicBezTo>
                    <a:cubicBezTo>
                      <a:pt x="3226" y="2631"/>
                      <a:pt x="3095" y="2811"/>
                      <a:pt x="2935" y="2957"/>
                    </a:cubicBezTo>
                    <a:cubicBezTo>
                      <a:pt x="2613" y="3250"/>
                      <a:pt x="2193" y="3418"/>
                      <a:pt x="1763" y="3427"/>
                    </a:cubicBezTo>
                    <a:cubicBezTo>
                      <a:pt x="1746" y="3427"/>
                      <a:pt x="1730" y="3427"/>
                      <a:pt x="1713" y="3427"/>
                    </a:cubicBezTo>
                    <a:cubicBezTo>
                      <a:pt x="1300" y="3427"/>
                      <a:pt x="880" y="3271"/>
                      <a:pt x="577" y="2974"/>
                    </a:cubicBezTo>
                    <a:cubicBezTo>
                      <a:pt x="419" y="2820"/>
                      <a:pt x="294" y="2633"/>
                      <a:pt x="214" y="2428"/>
                    </a:cubicBezTo>
                    <a:cubicBezTo>
                      <a:pt x="131" y="2225"/>
                      <a:pt x="97" y="2004"/>
                      <a:pt x="101" y="1787"/>
                    </a:cubicBezTo>
                    <a:cubicBezTo>
                      <a:pt x="115" y="1349"/>
                      <a:pt x="303" y="930"/>
                      <a:pt x="610" y="632"/>
                    </a:cubicBezTo>
                    <a:cubicBezTo>
                      <a:pt x="915" y="332"/>
                      <a:pt x="1338" y="164"/>
                      <a:pt x="1763" y="163"/>
                    </a:cubicBezTo>
                    <a:cubicBezTo>
                      <a:pt x="1767" y="163"/>
                      <a:pt x="1771" y="163"/>
                      <a:pt x="1776" y="163"/>
                    </a:cubicBezTo>
                    <a:close/>
                    <a:moveTo>
                      <a:pt x="1763" y="1"/>
                    </a:moveTo>
                    <a:cubicBezTo>
                      <a:pt x="1530" y="1"/>
                      <a:pt x="1295" y="46"/>
                      <a:pt x="1081" y="139"/>
                    </a:cubicBezTo>
                    <a:cubicBezTo>
                      <a:pt x="866" y="230"/>
                      <a:pt x="670" y="364"/>
                      <a:pt x="508" y="531"/>
                    </a:cubicBezTo>
                    <a:cubicBezTo>
                      <a:pt x="180" y="862"/>
                      <a:pt x="1" y="1329"/>
                      <a:pt x="17" y="1787"/>
                    </a:cubicBezTo>
                    <a:cubicBezTo>
                      <a:pt x="30" y="2245"/>
                      <a:pt x="225" y="2686"/>
                      <a:pt x="541" y="3008"/>
                    </a:cubicBezTo>
                    <a:cubicBezTo>
                      <a:pt x="699" y="3170"/>
                      <a:pt x="887" y="3305"/>
                      <a:pt x="1095" y="3400"/>
                    </a:cubicBezTo>
                    <a:cubicBezTo>
                      <a:pt x="1304" y="3494"/>
                      <a:pt x="1532" y="3547"/>
                      <a:pt x="1763" y="3553"/>
                    </a:cubicBezTo>
                    <a:cubicBezTo>
                      <a:pt x="1774" y="3554"/>
                      <a:pt x="1784" y="3554"/>
                      <a:pt x="1795" y="3554"/>
                    </a:cubicBezTo>
                    <a:cubicBezTo>
                      <a:pt x="2016" y="3554"/>
                      <a:pt x="2237" y="3510"/>
                      <a:pt x="2441" y="3422"/>
                    </a:cubicBezTo>
                    <a:cubicBezTo>
                      <a:pt x="2655" y="3333"/>
                      <a:pt x="2847" y="3194"/>
                      <a:pt x="3002" y="3025"/>
                    </a:cubicBezTo>
                    <a:cubicBezTo>
                      <a:pt x="3316" y="2686"/>
                      <a:pt x="3474" y="2232"/>
                      <a:pt x="3475" y="1787"/>
                    </a:cubicBezTo>
                    <a:cubicBezTo>
                      <a:pt x="3476" y="1340"/>
                      <a:pt x="3317" y="886"/>
                      <a:pt x="3004" y="546"/>
                    </a:cubicBezTo>
                    <a:cubicBezTo>
                      <a:pt x="2849" y="376"/>
                      <a:pt x="2657" y="236"/>
                      <a:pt x="2444" y="144"/>
                    </a:cubicBezTo>
                    <a:cubicBezTo>
                      <a:pt x="2230" y="49"/>
                      <a:pt x="1997" y="4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48"/>
              <p:cNvSpPr/>
              <p:nvPr/>
            </p:nvSpPr>
            <p:spPr>
              <a:xfrm>
                <a:off x="3901556" y="4444267"/>
                <a:ext cx="83330" cy="85743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842" extrusionOk="0">
                    <a:moveTo>
                      <a:pt x="1418" y="163"/>
                    </a:moveTo>
                    <a:cubicBezTo>
                      <a:pt x="1747" y="163"/>
                      <a:pt x="2071" y="291"/>
                      <a:pt x="2323" y="512"/>
                    </a:cubicBezTo>
                    <a:cubicBezTo>
                      <a:pt x="2450" y="625"/>
                      <a:pt x="2556" y="765"/>
                      <a:pt x="2631" y="923"/>
                    </a:cubicBezTo>
                    <a:cubicBezTo>
                      <a:pt x="2706" y="1079"/>
                      <a:pt x="2744" y="1255"/>
                      <a:pt x="2746" y="1430"/>
                    </a:cubicBezTo>
                    <a:lnTo>
                      <a:pt x="2745" y="1430"/>
                    </a:lnTo>
                    <a:cubicBezTo>
                      <a:pt x="2744" y="1606"/>
                      <a:pt x="2707" y="1781"/>
                      <a:pt x="2632" y="1938"/>
                    </a:cubicBezTo>
                    <a:cubicBezTo>
                      <a:pt x="2557" y="2095"/>
                      <a:pt x="2451" y="2236"/>
                      <a:pt x="2324" y="2350"/>
                    </a:cubicBezTo>
                    <a:cubicBezTo>
                      <a:pt x="2068" y="2575"/>
                      <a:pt x="1742" y="2705"/>
                      <a:pt x="1405" y="2714"/>
                    </a:cubicBezTo>
                    <a:cubicBezTo>
                      <a:pt x="1388" y="2715"/>
                      <a:pt x="1371" y="2715"/>
                      <a:pt x="1354" y="2715"/>
                    </a:cubicBezTo>
                    <a:cubicBezTo>
                      <a:pt x="1036" y="2715"/>
                      <a:pt x="707" y="2597"/>
                      <a:pt x="469" y="2365"/>
                    </a:cubicBezTo>
                    <a:cubicBezTo>
                      <a:pt x="346" y="2245"/>
                      <a:pt x="247" y="2097"/>
                      <a:pt x="184" y="1936"/>
                    </a:cubicBezTo>
                    <a:cubicBezTo>
                      <a:pt x="119" y="1775"/>
                      <a:pt x="94" y="1600"/>
                      <a:pt x="100" y="1430"/>
                    </a:cubicBezTo>
                    <a:cubicBezTo>
                      <a:pt x="114" y="1087"/>
                      <a:pt x="263" y="761"/>
                      <a:pt x="503" y="528"/>
                    </a:cubicBezTo>
                    <a:cubicBezTo>
                      <a:pt x="743" y="294"/>
                      <a:pt x="1074" y="165"/>
                      <a:pt x="1405" y="163"/>
                    </a:cubicBezTo>
                    <a:cubicBezTo>
                      <a:pt x="1409" y="163"/>
                      <a:pt x="1414" y="163"/>
                      <a:pt x="1418" y="163"/>
                    </a:cubicBezTo>
                    <a:close/>
                    <a:moveTo>
                      <a:pt x="1405" y="0"/>
                    </a:moveTo>
                    <a:cubicBezTo>
                      <a:pt x="1219" y="1"/>
                      <a:pt x="1031" y="37"/>
                      <a:pt x="860" y="112"/>
                    </a:cubicBezTo>
                    <a:cubicBezTo>
                      <a:pt x="688" y="186"/>
                      <a:pt x="531" y="293"/>
                      <a:pt x="402" y="426"/>
                    </a:cubicBezTo>
                    <a:cubicBezTo>
                      <a:pt x="140" y="691"/>
                      <a:pt x="0" y="1066"/>
                      <a:pt x="16" y="1429"/>
                    </a:cubicBezTo>
                    <a:cubicBezTo>
                      <a:pt x="29" y="1795"/>
                      <a:pt x="184" y="2143"/>
                      <a:pt x="435" y="2401"/>
                    </a:cubicBezTo>
                    <a:cubicBezTo>
                      <a:pt x="560" y="2529"/>
                      <a:pt x="709" y="2637"/>
                      <a:pt x="873" y="2714"/>
                    </a:cubicBezTo>
                    <a:cubicBezTo>
                      <a:pt x="1039" y="2790"/>
                      <a:pt x="1221" y="2834"/>
                      <a:pt x="1405" y="2841"/>
                    </a:cubicBezTo>
                    <a:cubicBezTo>
                      <a:pt x="1418" y="2841"/>
                      <a:pt x="1431" y="2842"/>
                      <a:pt x="1444" y="2842"/>
                    </a:cubicBezTo>
                    <a:cubicBezTo>
                      <a:pt x="1802" y="2842"/>
                      <a:pt x="2159" y="2682"/>
                      <a:pt x="2393" y="2417"/>
                    </a:cubicBezTo>
                    <a:cubicBezTo>
                      <a:pt x="2640" y="2145"/>
                      <a:pt x="2759" y="1783"/>
                      <a:pt x="2761" y="1430"/>
                    </a:cubicBezTo>
                    <a:lnTo>
                      <a:pt x="2760" y="1429"/>
                    </a:lnTo>
                    <a:cubicBezTo>
                      <a:pt x="2761" y="1076"/>
                      <a:pt x="2640" y="715"/>
                      <a:pt x="2394" y="442"/>
                    </a:cubicBezTo>
                    <a:cubicBezTo>
                      <a:pt x="2273" y="305"/>
                      <a:pt x="2120" y="191"/>
                      <a:pt x="1949" y="117"/>
                    </a:cubicBezTo>
                    <a:cubicBezTo>
                      <a:pt x="1779" y="41"/>
                      <a:pt x="1593" y="3"/>
                      <a:pt x="1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48"/>
              <p:cNvSpPr/>
              <p:nvPr/>
            </p:nvSpPr>
            <p:spPr>
              <a:xfrm>
                <a:off x="3982863" y="4331554"/>
                <a:ext cx="71443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447" extrusionOk="0">
                    <a:moveTo>
                      <a:pt x="1221" y="164"/>
                    </a:moveTo>
                    <a:cubicBezTo>
                      <a:pt x="1498" y="164"/>
                      <a:pt x="1770" y="270"/>
                      <a:pt x="1987" y="455"/>
                    </a:cubicBezTo>
                    <a:cubicBezTo>
                      <a:pt x="2095" y="550"/>
                      <a:pt x="2189" y="667"/>
                      <a:pt x="2253" y="800"/>
                    </a:cubicBezTo>
                    <a:cubicBezTo>
                      <a:pt x="2317" y="934"/>
                      <a:pt x="2350" y="1083"/>
                      <a:pt x="2352" y="1233"/>
                    </a:cubicBezTo>
                    <a:cubicBezTo>
                      <a:pt x="2351" y="1382"/>
                      <a:pt x="2318" y="1532"/>
                      <a:pt x="2254" y="1666"/>
                    </a:cubicBezTo>
                    <a:cubicBezTo>
                      <a:pt x="2190" y="1799"/>
                      <a:pt x="2096" y="1916"/>
                      <a:pt x="1989" y="2012"/>
                    </a:cubicBezTo>
                    <a:cubicBezTo>
                      <a:pt x="1769" y="2202"/>
                      <a:pt x="1495" y="2310"/>
                      <a:pt x="1209" y="2320"/>
                    </a:cubicBezTo>
                    <a:cubicBezTo>
                      <a:pt x="1193" y="2321"/>
                      <a:pt x="1177" y="2321"/>
                      <a:pt x="1161" y="2321"/>
                    </a:cubicBezTo>
                    <a:cubicBezTo>
                      <a:pt x="892" y="2321"/>
                      <a:pt x="614" y="2224"/>
                      <a:pt x="413" y="2029"/>
                    </a:cubicBezTo>
                    <a:cubicBezTo>
                      <a:pt x="307" y="1926"/>
                      <a:pt x="223" y="1800"/>
                      <a:pt x="170" y="1664"/>
                    </a:cubicBezTo>
                    <a:cubicBezTo>
                      <a:pt x="115" y="1526"/>
                      <a:pt x="95" y="1378"/>
                      <a:pt x="101" y="1233"/>
                    </a:cubicBezTo>
                    <a:cubicBezTo>
                      <a:pt x="115" y="942"/>
                      <a:pt x="243" y="666"/>
                      <a:pt x="446" y="469"/>
                    </a:cubicBezTo>
                    <a:cubicBezTo>
                      <a:pt x="650" y="273"/>
                      <a:pt x="930" y="165"/>
                      <a:pt x="1209" y="164"/>
                    </a:cubicBezTo>
                    <a:cubicBezTo>
                      <a:pt x="1213" y="164"/>
                      <a:pt x="1217" y="164"/>
                      <a:pt x="1221" y="164"/>
                    </a:cubicBezTo>
                    <a:close/>
                    <a:moveTo>
                      <a:pt x="1209" y="0"/>
                    </a:moveTo>
                    <a:cubicBezTo>
                      <a:pt x="1048" y="1"/>
                      <a:pt x="885" y="32"/>
                      <a:pt x="739" y="96"/>
                    </a:cubicBezTo>
                    <a:cubicBezTo>
                      <a:pt x="591" y="160"/>
                      <a:pt x="456" y="253"/>
                      <a:pt x="345" y="369"/>
                    </a:cubicBezTo>
                    <a:cubicBezTo>
                      <a:pt x="119" y="597"/>
                      <a:pt x="0" y="921"/>
                      <a:pt x="17" y="1233"/>
                    </a:cubicBezTo>
                    <a:cubicBezTo>
                      <a:pt x="30" y="1545"/>
                      <a:pt x="165" y="1842"/>
                      <a:pt x="378" y="2063"/>
                    </a:cubicBezTo>
                    <a:cubicBezTo>
                      <a:pt x="485" y="2173"/>
                      <a:pt x="611" y="2267"/>
                      <a:pt x="752" y="2335"/>
                    </a:cubicBezTo>
                    <a:cubicBezTo>
                      <a:pt x="894" y="2401"/>
                      <a:pt x="1050" y="2440"/>
                      <a:pt x="1209" y="2446"/>
                    </a:cubicBezTo>
                    <a:cubicBezTo>
                      <a:pt x="1222" y="2446"/>
                      <a:pt x="1234" y="2447"/>
                      <a:pt x="1247" y="2447"/>
                    </a:cubicBezTo>
                    <a:cubicBezTo>
                      <a:pt x="1553" y="2447"/>
                      <a:pt x="1858" y="2309"/>
                      <a:pt x="2056" y="2080"/>
                    </a:cubicBezTo>
                    <a:cubicBezTo>
                      <a:pt x="2266" y="1843"/>
                      <a:pt x="2365" y="1534"/>
                      <a:pt x="2366" y="1233"/>
                    </a:cubicBezTo>
                    <a:cubicBezTo>
                      <a:pt x="2368" y="931"/>
                      <a:pt x="2267" y="622"/>
                      <a:pt x="2057" y="383"/>
                    </a:cubicBezTo>
                    <a:cubicBezTo>
                      <a:pt x="1954" y="265"/>
                      <a:pt x="1825" y="167"/>
                      <a:pt x="1677" y="102"/>
                    </a:cubicBezTo>
                    <a:cubicBezTo>
                      <a:pt x="1531" y="36"/>
                      <a:pt x="1370" y="4"/>
                      <a:pt x="1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6" name="Google Shape;7846;p48"/>
            <p:cNvSpPr/>
            <p:nvPr/>
          </p:nvSpPr>
          <p:spPr>
            <a:xfrm rot="9791891">
              <a:off x="7397805" y="245654"/>
              <a:ext cx="439566" cy="890661"/>
            </a:xfrm>
            <a:custGeom>
              <a:avLst/>
              <a:gdLst/>
              <a:ahLst/>
              <a:cxnLst/>
              <a:rect l="l" t="t" r="r" b="b"/>
              <a:pathLst>
                <a:path w="10432" h="21138" extrusionOk="0">
                  <a:moveTo>
                    <a:pt x="3506" y="7436"/>
                  </a:moveTo>
                  <a:cubicBezTo>
                    <a:pt x="3946" y="7436"/>
                    <a:pt x="4387" y="7477"/>
                    <a:pt x="4821" y="7553"/>
                  </a:cubicBezTo>
                  <a:cubicBezTo>
                    <a:pt x="4948" y="7577"/>
                    <a:pt x="5075" y="7603"/>
                    <a:pt x="5201" y="7633"/>
                  </a:cubicBezTo>
                  <a:lnTo>
                    <a:pt x="5201" y="7633"/>
                  </a:lnTo>
                  <a:cubicBezTo>
                    <a:pt x="4718" y="8311"/>
                    <a:pt x="4115" y="8906"/>
                    <a:pt x="3428" y="9374"/>
                  </a:cubicBezTo>
                  <a:cubicBezTo>
                    <a:pt x="3173" y="9546"/>
                    <a:pt x="2905" y="9700"/>
                    <a:pt x="2627" y="9826"/>
                  </a:cubicBezTo>
                  <a:cubicBezTo>
                    <a:pt x="2350" y="9954"/>
                    <a:pt x="2059" y="10053"/>
                    <a:pt x="1762" y="10105"/>
                  </a:cubicBezTo>
                  <a:cubicBezTo>
                    <a:pt x="1648" y="10124"/>
                    <a:pt x="1532" y="10135"/>
                    <a:pt x="1418" y="10135"/>
                  </a:cubicBezTo>
                  <a:cubicBezTo>
                    <a:pt x="1237" y="10135"/>
                    <a:pt x="1059" y="10106"/>
                    <a:pt x="901" y="10034"/>
                  </a:cubicBezTo>
                  <a:cubicBezTo>
                    <a:pt x="776" y="9973"/>
                    <a:pt x="665" y="9884"/>
                    <a:pt x="589" y="9767"/>
                  </a:cubicBezTo>
                  <a:cubicBezTo>
                    <a:pt x="513" y="9652"/>
                    <a:pt x="465" y="9515"/>
                    <a:pt x="443" y="9370"/>
                  </a:cubicBezTo>
                  <a:cubicBezTo>
                    <a:pt x="398" y="9079"/>
                    <a:pt x="435" y="8779"/>
                    <a:pt x="584" y="8527"/>
                  </a:cubicBezTo>
                  <a:cubicBezTo>
                    <a:pt x="729" y="8276"/>
                    <a:pt x="962" y="8076"/>
                    <a:pt x="1223" y="7928"/>
                  </a:cubicBezTo>
                  <a:cubicBezTo>
                    <a:pt x="1485" y="7780"/>
                    <a:pt x="1775" y="7676"/>
                    <a:pt x="2071" y="7600"/>
                  </a:cubicBezTo>
                  <a:cubicBezTo>
                    <a:pt x="2367" y="7525"/>
                    <a:pt x="2672" y="7479"/>
                    <a:pt x="2979" y="7456"/>
                  </a:cubicBezTo>
                  <a:cubicBezTo>
                    <a:pt x="3154" y="7442"/>
                    <a:pt x="3330" y="7436"/>
                    <a:pt x="3506" y="7436"/>
                  </a:cubicBezTo>
                  <a:close/>
                  <a:moveTo>
                    <a:pt x="5017" y="13403"/>
                  </a:moveTo>
                  <a:cubicBezTo>
                    <a:pt x="5168" y="13403"/>
                    <a:pt x="5320" y="13407"/>
                    <a:pt x="5471" y="13415"/>
                  </a:cubicBezTo>
                  <a:cubicBezTo>
                    <a:pt x="5987" y="13440"/>
                    <a:pt x="6502" y="13508"/>
                    <a:pt x="7005" y="13624"/>
                  </a:cubicBezTo>
                  <a:lnTo>
                    <a:pt x="7005" y="13624"/>
                  </a:lnTo>
                  <a:cubicBezTo>
                    <a:pt x="6826" y="13835"/>
                    <a:pt x="6634" y="14036"/>
                    <a:pt x="6434" y="14228"/>
                  </a:cubicBezTo>
                  <a:cubicBezTo>
                    <a:pt x="5985" y="14656"/>
                    <a:pt x="5493" y="15043"/>
                    <a:pt x="4965" y="15372"/>
                  </a:cubicBezTo>
                  <a:cubicBezTo>
                    <a:pt x="4703" y="15538"/>
                    <a:pt x="4430" y="15688"/>
                    <a:pt x="4148" y="15819"/>
                  </a:cubicBezTo>
                  <a:cubicBezTo>
                    <a:pt x="3868" y="15952"/>
                    <a:pt x="3577" y="16065"/>
                    <a:pt x="3279" y="16151"/>
                  </a:cubicBezTo>
                  <a:cubicBezTo>
                    <a:pt x="3009" y="16227"/>
                    <a:pt x="2730" y="16282"/>
                    <a:pt x="2451" y="16282"/>
                  </a:cubicBezTo>
                  <a:cubicBezTo>
                    <a:pt x="2423" y="16282"/>
                    <a:pt x="2395" y="16281"/>
                    <a:pt x="2367" y="16280"/>
                  </a:cubicBezTo>
                  <a:cubicBezTo>
                    <a:pt x="2215" y="16273"/>
                    <a:pt x="2063" y="16246"/>
                    <a:pt x="1925" y="16186"/>
                  </a:cubicBezTo>
                  <a:cubicBezTo>
                    <a:pt x="1855" y="16158"/>
                    <a:pt x="1793" y="16115"/>
                    <a:pt x="1734" y="16071"/>
                  </a:cubicBezTo>
                  <a:cubicBezTo>
                    <a:pt x="1679" y="16021"/>
                    <a:pt x="1627" y="15968"/>
                    <a:pt x="1590" y="15902"/>
                  </a:cubicBezTo>
                  <a:cubicBezTo>
                    <a:pt x="1432" y="15648"/>
                    <a:pt x="1434" y="15317"/>
                    <a:pt x="1496" y="15025"/>
                  </a:cubicBezTo>
                  <a:cubicBezTo>
                    <a:pt x="1530" y="14879"/>
                    <a:pt x="1588" y="14737"/>
                    <a:pt x="1668" y="14609"/>
                  </a:cubicBezTo>
                  <a:cubicBezTo>
                    <a:pt x="1748" y="14480"/>
                    <a:pt x="1848" y="14366"/>
                    <a:pt x="1960" y="14263"/>
                  </a:cubicBezTo>
                  <a:cubicBezTo>
                    <a:pt x="2185" y="14057"/>
                    <a:pt x="2457" y="13907"/>
                    <a:pt x="2740" y="13789"/>
                  </a:cubicBezTo>
                  <a:cubicBezTo>
                    <a:pt x="3024" y="13670"/>
                    <a:pt x="3323" y="13591"/>
                    <a:pt x="3625" y="13530"/>
                  </a:cubicBezTo>
                  <a:cubicBezTo>
                    <a:pt x="4083" y="13441"/>
                    <a:pt x="4550" y="13403"/>
                    <a:pt x="5017" y="13403"/>
                  </a:cubicBezTo>
                  <a:close/>
                  <a:moveTo>
                    <a:pt x="418" y="1"/>
                  </a:moveTo>
                  <a:cubicBezTo>
                    <a:pt x="279" y="1"/>
                    <a:pt x="140" y="4"/>
                    <a:pt x="0" y="9"/>
                  </a:cubicBezTo>
                  <a:lnTo>
                    <a:pt x="1" y="27"/>
                  </a:lnTo>
                  <a:cubicBezTo>
                    <a:pt x="67" y="26"/>
                    <a:pt x="132" y="25"/>
                    <a:pt x="198" y="25"/>
                  </a:cubicBezTo>
                  <a:cubicBezTo>
                    <a:pt x="754" y="25"/>
                    <a:pt x="1312" y="72"/>
                    <a:pt x="1863" y="151"/>
                  </a:cubicBezTo>
                  <a:cubicBezTo>
                    <a:pt x="2479" y="242"/>
                    <a:pt x="3086" y="384"/>
                    <a:pt x="3669" y="596"/>
                  </a:cubicBezTo>
                  <a:cubicBezTo>
                    <a:pt x="3960" y="704"/>
                    <a:pt x="4242" y="832"/>
                    <a:pt x="4514" y="979"/>
                  </a:cubicBezTo>
                  <a:cubicBezTo>
                    <a:pt x="4779" y="1135"/>
                    <a:pt x="5039" y="1304"/>
                    <a:pt x="5268" y="1509"/>
                  </a:cubicBezTo>
                  <a:cubicBezTo>
                    <a:pt x="5727" y="1914"/>
                    <a:pt x="6087" y="2437"/>
                    <a:pt x="6253" y="3026"/>
                  </a:cubicBezTo>
                  <a:cubicBezTo>
                    <a:pt x="6428" y="3612"/>
                    <a:pt x="6438" y="4238"/>
                    <a:pt x="6347" y="4848"/>
                  </a:cubicBezTo>
                  <a:cubicBezTo>
                    <a:pt x="6259" y="5456"/>
                    <a:pt x="6074" y="6050"/>
                    <a:pt x="5809" y="6606"/>
                  </a:cubicBezTo>
                  <a:cubicBezTo>
                    <a:pt x="5661" y="6914"/>
                    <a:pt x="5489" y="7212"/>
                    <a:pt x="5296" y="7496"/>
                  </a:cubicBezTo>
                  <a:lnTo>
                    <a:pt x="5296" y="7496"/>
                  </a:lnTo>
                  <a:cubicBezTo>
                    <a:pt x="5149" y="7458"/>
                    <a:pt x="5000" y="7425"/>
                    <a:pt x="4851" y="7397"/>
                  </a:cubicBezTo>
                  <a:cubicBezTo>
                    <a:pt x="4397" y="7311"/>
                    <a:pt x="3936" y="7267"/>
                    <a:pt x="3474" y="7267"/>
                  </a:cubicBezTo>
                  <a:cubicBezTo>
                    <a:pt x="3305" y="7267"/>
                    <a:pt x="3136" y="7273"/>
                    <a:pt x="2967" y="7285"/>
                  </a:cubicBezTo>
                  <a:cubicBezTo>
                    <a:pt x="2651" y="7307"/>
                    <a:pt x="2337" y="7354"/>
                    <a:pt x="2028" y="7429"/>
                  </a:cubicBezTo>
                  <a:cubicBezTo>
                    <a:pt x="1720" y="7507"/>
                    <a:pt x="1416" y="7613"/>
                    <a:pt x="1134" y="7772"/>
                  </a:cubicBezTo>
                  <a:cubicBezTo>
                    <a:pt x="854" y="7927"/>
                    <a:pt x="593" y="8145"/>
                    <a:pt x="424" y="8435"/>
                  </a:cubicBezTo>
                  <a:cubicBezTo>
                    <a:pt x="340" y="8578"/>
                    <a:pt x="282" y="8739"/>
                    <a:pt x="256" y="8904"/>
                  </a:cubicBezTo>
                  <a:cubicBezTo>
                    <a:pt x="230" y="9071"/>
                    <a:pt x="232" y="9236"/>
                    <a:pt x="256" y="9400"/>
                  </a:cubicBezTo>
                  <a:cubicBezTo>
                    <a:pt x="281" y="9564"/>
                    <a:pt x="335" y="9729"/>
                    <a:pt x="430" y="9874"/>
                  </a:cubicBezTo>
                  <a:cubicBezTo>
                    <a:pt x="524" y="10020"/>
                    <a:pt x="665" y="10135"/>
                    <a:pt x="819" y="10208"/>
                  </a:cubicBezTo>
                  <a:cubicBezTo>
                    <a:pt x="1010" y="10295"/>
                    <a:pt x="1212" y="10327"/>
                    <a:pt x="1411" y="10327"/>
                  </a:cubicBezTo>
                  <a:cubicBezTo>
                    <a:pt x="1541" y="10327"/>
                    <a:pt x="1670" y="10313"/>
                    <a:pt x="1794" y="10292"/>
                  </a:cubicBezTo>
                  <a:cubicBezTo>
                    <a:pt x="2113" y="10236"/>
                    <a:pt x="2417" y="10132"/>
                    <a:pt x="2706" y="9999"/>
                  </a:cubicBezTo>
                  <a:cubicBezTo>
                    <a:pt x="2996" y="9867"/>
                    <a:pt x="3271" y="9707"/>
                    <a:pt x="3532" y="9529"/>
                  </a:cubicBezTo>
                  <a:cubicBezTo>
                    <a:pt x="4057" y="9174"/>
                    <a:pt x="4527" y="8744"/>
                    <a:pt x="4939" y="8266"/>
                  </a:cubicBezTo>
                  <a:cubicBezTo>
                    <a:pt x="5100" y="8079"/>
                    <a:pt x="5252" y="7883"/>
                    <a:pt x="5392" y="7680"/>
                  </a:cubicBezTo>
                  <a:lnTo>
                    <a:pt x="5392" y="7680"/>
                  </a:lnTo>
                  <a:cubicBezTo>
                    <a:pt x="5800" y="7789"/>
                    <a:pt x="6198" y="7935"/>
                    <a:pt x="6573" y="8127"/>
                  </a:cubicBezTo>
                  <a:cubicBezTo>
                    <a:pt x="7117" y="8408"/>
                    <a:pt x="7619" y="8795"/>
                    <a:pt x="7946" y="9313"/>
                  </a:cubicBezTo>
                  <a:cubicBezTo>
                    <a:pt x="8026" y="9443"/>
                    <a:pt x="8096" y="9579"/>
                    <a:pt x="8152" y="9720"/>
                  </a:cubicBezTo>
                  <a:cubicBezTo>
                    <a:pt x="8204" y="9864"/>
                    <a:pt x="8250" y="10009"/>
                    <a:pt x="8274" y="10160"/>
                  </a:cubicBezTo>
                  <a:cubicBezTo>
                    <a:pt x="8331" y="10460"/>
                    <a:pt x="8319" y="10770"/>
                    <a:pt x="8275" y="11074"/>
                  </a:cubicBezTo>
                  <a:cubicBezTo>
                    <a:pt x="8230" y="11379"/>
                    <a:pt x="8144" y="11677"/>
                    <a:pt x="8031" y="11964"/>
                  </a:cubicBezTo>
                  <a:cubicBezTo>
                    <a:pt x="7917" y="12252"/>
                    <a:pt x="7775" y="12528"/>
                    <a:pt x="7613" y="12792"/>
                  </a:cubicBezTo>
                  <a:cubicBezTo>
                    <a:pt x="7464" y="13034"/>
                    <a:pt x="7297" y="13267"/>
                    <a:pt x="7118" y="13488"/>
                  </a:cubicBezTo>
                  <a:lnTo>
                    <a:pt x="7118" y="13488"/>
                  </a:lnTo>
                  <a:cubicBezTo>
                    <a:pt x="6579" y="13361"/>
                    <a:pt x="6030" y="13289"/>
                    <a:pt x="5478" y="13264"/>
                  </a:cubicBezTo>
                  <a:cubicBezTo>
                    <a:pt x="5355" y="13259"/>
                    <a:pt x="5231" y="13256"/>
                    <a:pt x="5107" y="13256"/>
                  </a:cubicBezTo>
                  <a:cubicBezTo>
                    <a:pt x="4602" y="13256"/>
                    <a:pt x="4096" y="13303"/>
                    <a:pt x="3600" y="13405"/>
                  </a:cubicBezTo>
                  <a:cubicBezTo>
                    <a:pt x="3293" y="13472"/>
                    <a:pt x="2986" y="13558"/>
                    <a:pt x="2696" y="13683"/>
                  </a:cubicBezTo>
                  <a:cubicBezTo>
                    <a:pt x="2406" y="13808"/>
                    <a:pt x="2126" y="13969"/>
                    <a:pt x="1892" y="14189"/>
                  </a:cubicBezTo>
                  <a:cubicBezTo>
                    <a:pt x="1776" y="14298"/>
                    <a:pt x="1671" y="14422"/>
                    <a:pt x="1587" y="14559"/>
                  </a:cubicBezTo>
                  <a:cubicBezTo>
                    <a:pt x="1505" y="14697"/>
                    <a:pt x="1444" y="14848"/>
                    <a:pt x="1410" y="15006"/>
                  </a:cubicBezTo>
                  <a:cubicBezTo>
                    <a:pt x="1377" y="15164"/>
                    <a:pt x="1368" y="15324"/>
                    <a:pt x="1380" y="15484"/>
                  </a:cubicBezTo>
                  <a:cubicBezTo>
                    <a:pt x="1394" y="15644"/>
                    <a:pt x="1438" y="15805"/>
                    <a:pt x="1528" y="15943"/>
                  </a:cubicBezTo>
                  <a:cubicBezTo>
                    <a:pt x="1569" y="16013"/>
                    <a:pt x="1628" y="16072"/>
                    <a:pt x="1688" y="16127"/>
                  </a:cubicBezTo>
                  <a:cubicBezTo>
                    <a:pt x="1753" y="16175"/>
                    <a:pt x="1822" y="16221"/>
                    <a:pt x="1897" y="16251"/>
                  </a:cubicBezTo>
                  <a:cubicBezTo>
                    <a:pt x="2047" y="16315"/>
                    <a:pt x="2207" y="16341"/>
                    <a:pt x="2365" y="16349"/>
                  </a:cubicBezTo>
                  <a:cubicBezTo>
                    <a:pt x="2391" y="16350"/>
                    <a:pt x="2416" y="16350"/>
                    <a:pt x="2441" y="16350"/>
                  </a:cubicBezTo>
                  <a:cubicBezTo>
                    <a:pt x="2733" y="16350"/>
                    <a:pt x="3020" y="16291"/>
                    <a:pt x="3298" y="16212"/>
                  </a:cubicBezTo>
                  <a:cubicBezTo>
                    <a:pt x="3901" y="16034"/>
                    <a:pt x="4464" y="15748"/>
                    <a:pt x="4995" y="15420"/>
                  </a:cubicBezTo>
                  <a:cubicBezTo>
                    <a:pt x="5528" y="15090"/>
                    <a:pt x="6024" y="14704"/>
                    <a:pt x="6479" y="14274"/>
                  </a:cubicBezTo>
                  <a:cubicBezTo>
                    <a:pt x="6689" y="14073"/>
                    <a:pt x="6891" y="13863"/>
                    <a:pt x="7079" y="13641"/>
                  </a:cubicBezTo>
                  <a:lnTo>
                    <a:pt x="7079" y="13641"/>
                  </a:lnTo>
                  <a:cubicBezTo>
                    <a:pt x="7153" y="13659"/>
                    <a:pt x="7227" y="13678"/>
                    <a:pt x="7300" y="13698"/>
                  </a:cubicBezTo>
                  <a:cubicBezTo>
                    <a:pt x="7895" y="13860"/>
                    <a:pt x="8475" y="14091"/>
                    <a:pt x="8992" y="14420"/>
                  </a:cubicBezTo>
                  <a:cubicBezTo>
                    <a:pt x="9247" y="14587"/>
                    <a:pt x="9490" y="14778"/>
                    <a:pt x="9690" y="15005"/>
                  </a:cubicBezTo>
                  <a:cubicBezTo>
                    <a:pt x="9893" y="15231"/>
                    <a:pt x="10055" y="15492"/>
                    <a:pt x="10154" y="15777"/>
                  </a:cubicBezTo>
                  <a:cubicBezTo>
                    <a:pt x="10252" y="16061"/>
                    <a:pt x="10284" y="16365"/>
                    <a:pt x="10249" y="16669"/>
                  </a:cubicBezTo>
                  <a:lnTo>
                    <a:pt x="10239" y="16783"/>
                  </a:lnTo>
                  <a:lnTo>
                    <a:pt x="10233" y="16839"/>
                  </a:lnTo>
                  <a:lnTo>
                    <a:pt x="10223" y="16895"/>
                  </a:lnTo>
                  <a:lnTo>
                    <a:pt x="10178" y="17119"/>
                  </a:lnTo>
                  <a:cubicBezTo>
                    <a:pt x="10163" y="17193"/>
                    <a:pt x="10134" y="17265"/>
                    <a:pt x="10113" y="17337"/>
                  </a:cubicBezTo>
                  <a:lnTo>
                    <a:pt x="10079" y="17446"/>
                  </a:lnTo>
                  <a:lnTo>
                    <a:pt x="10033" y="17552"/>
                  </a:lnTo>
                  <a:cubicBezTo>
                    <a:pt x="9922" y="17837"/>
                    <a:pt x="9753" y="18095"/>
                    <a:pt x="9567" y="18338"/>
                  </a:cubicBezTo>
                  <a:cubicBezTo>
                    <a:pt x="9382" y="18583"/>
                    <a:pt x="9158" y="18796"/>
                    <a:pt x="8925" y="18998"/>
                  </a:cubicBezTo>
                  <a:cubicBezTo>
                    <a:pt x="8692" y="19200"/>
                    <a:pt x="8436" y="19374"/>
                    <a:pt x="8176" y="19543"/>
                  </a:cubicBezTo>
                  <a:cubicBezTo>
                    <a:pt x="7911" y="19703"/>
                    <a:pt x="7640" y="19855"/>
                    <a:pt x="7360" y="19989"/>
                  </a:cubicBezTo>
                  <a:cubicBezTo>
                    <a:pt x="6800" y="20258"/>
                    <a:pt x="6218" y="20482"/>
                    <a:pt x="5625" y="20669"/>
                  </a:cubicBezTo>
                  <a:cubicBezTo>
                    <a:pt x="5031" y="20855"/>
                    <a:pt x="4425" y="21011"/>
                    <a:pt x="3812" y="21120"/>
                  </a:cubicBezTo>
                  <a:lnTo>
                    <a:pt x="3813" y="21120"/>
                  </a:lnTo>
                  <a:lnTo>
                    <a:pt x="3815" y="21137"/>
                  </a:lnTo>
                  <a:cubicBezTo>
                    <a:pt x="4433" y="21042"/>
                    <a:pt x="5042" y="20900"/>
                    <a:pt x="5642" y="20727"/>
                  </a:cubicBezTo>
                  <a:cubicBezTo>
                    <a:pt x="6242" y="20552"/>
                    <a:pt x="6833" y="20341"/>
                    <a:pt x="7401" y="20075"/>
                  </a:cubicBezTo>
                  <a:cubicBezTo>
                    <a:pt x="7686" y="19943"/>
                    <a:pt x="7962" y="19794"/>
                    <a:pt x="8233" y="19634"/>
                  </a:cubicBezTo>
                  <a:cubicBezTo>
                    <a:pt x="8499" y="19468"/>
                    <a:pt x="8761" y="19293"/>
                    <a:pt x="9003" y="19091"/>
                  </a:cubicBezTo>
                  <a:cubicBezTo>
                    <a:pt x="9243" y="18887"/>
                    <a:pt x="9477" y="18671"/>
                    <a:pt x="9672" y="18420"/>
                  </a:cubicBezTo>
                  <a:cubicBezTo>
                    <a:pt x="9868" y="18172"/>
                    <a:pt x="10043" y="17902"/>
                    <a:pt x="10163" y="17606"/>
                  </a:cubicBezTo>
                  <a:lnTo>
                    <a:pt x="10211" y="17496"/>
                  </a:lnTo>
                  <a:lnTo>
                    <a:pt x="10247" y="17382"/>
                  </a:lnTo>
                  <a:cubicBezTo>
                    <a:pt x="10270" y="17306"/>
                    <a:pt x="10299" y="17231"/>
                    <a:pt x="10317" y="17153"/>
                  </a:cubicBezTo>
                  <a:lnTo>
                    <a:pt x="10364" y="16919"/>
                  </a:lnTo>
                  <a:lnTo>
                    <a:pt x="10377" y="16860"/>
                  </a:lnTo>
                  <a:lnTo>
                    <a:pt x="10382" y="16800"/>
                  </a:lnTo>
                  <a:lnTo>
                    <a:pt x="10393" y="16681"/>
                  </a:lnTo>
                  <a:cubicBezTo>
                    <a:pt x="10432" y="16364"/>
                    <a:pt x="10400" y="16033"/>
                    <a:pt x="10296" y="15728"/>
                  </a:cubicBezTo>
                  <a:cubicBezTo>
                    <a:pt x="10192" y="15422"/>
                    <a:pt x="10020" y="15141"/>
                    <a:pt x="9807" y="14902"/>
                  </a:cubicBezTo>
                  <a:cubicBezTo>
                    <a:pt x="9596" y="14661"/>
                    <a:pt x="9344" y="14461"/>
                    <a:pt x="9080" y="14286"/>
                  </a:cubicBezTo>
                  <a:cubicBezTo>
                    <a:pt x="8545" y="13939"/>
                    <a:pt x="7950" y="13706"/>
                    <a:pt x="7342" y="13544"/>
                  </a:cubicBezTo>
                  <a:cubicBezTo>
                    <a:pt x="7292" y="13531"/>
                    <a:pt x="7242" y="13518"/>
                    <a:pt x="7192" y="13506"/>
                  </a:cubicBezTo>
                  <a:lnTo>
                    <a:pt x="7192" y="13506"/>
                  </a:lnTo>
                  <a:cubicBezTo>
                    <a:pt x="7367" y="13292"/>
                    <a:pt x="7531" y="13068"/>
                    <a:pt x="7679" y="12833"/>
                  </a:cubicBezTo>
                  <a:cubicBezTo>
                    <a:pt x="7846" y="12567"/>
                    <a:pt x="7995" y="12289"/>
                    <a:pt x="8114" y="11997"/>
                  </a:cubicBezTo>
                  <a:cubicBezTo>
                    <a:pt x="8233" y="11706"/>
                    <a:pt x="8323" y="11402"/>
                    <a:pt x="8375" y="11090"/>
                  </a:cubicBezTo>
                  <a:cubicBezTo>
                    <a:pt x="8422" y="10778"/>
                    <a:pt x="8438" y="10457"/>
                    <a:pt x="8383" y="10141"/>
                  </a:cubicBezTo>
                  <a:cubicBezTo>
                    <a:pt x="8359" y="9983"/>
                    <a:pt x="8313" y="9830"/>
                    <a:pt x="8260" y="9680"/>
                  </a:cubicBezTo>
                  <a:cubicBezTo>
                    <a:pt x="8203" y="9530"/>
                    <a:pt x="8130" y="9387"/>
                    <a:pt x="8049" y="9250"/>
                  </a:cubicBezTo>
                  <a:cubicBezTo>
                    <a:pt x="7712" y="8704"/>
                    <a:pt x="7193" y="8298"/>
                    <a:pt x="6638" y="8003"/>
                  </a:cubicBezTo>
                  <a:cubicBezTo>
                    <a:pt x="6270" y="7809"/>
                    <a:pt x="5881" y="7660"/>
                    <a:pt x="5483" y="7546"/>
                  </a:cubicBezTo>
                  <a:lnTo>
                    <a:pt x="5483" y="7546"/>
                  </a:lnTo>
                  <a:cubicBezTo>
                    <a:pt x="5665" y="7270"/>
                    <a:pt x="5827" y="6980"/>
                    <a:pt x="5968" y="6680"/>
                  </a:cubicBezTo>
                  <a:cubicBezTo>
                    <a:pt x="6235" y="6108"/>
                    <a:pt x="6420" y="5496"/>
                    <a:pt x="6505" y="4870"/>
                  </a:cubicBezTo>
                  <a:cubicBezTo>
                    <a:pt x="6592" y="4246"/>
                    <a:pt x="6578" y="3595"/>
                    <a:pt x="6389" y="2984"/>
                  </a:cubicBezTo>
                  <a:cubicBezTo>
                    <a:pt x="6211" y="2370"/>
                    <a:pt x="5826" y="1828"/>
                    <a:pt x="5346" y="1418"/>
                  </a:cubicBezTo>
                  <a:cubicBezTo>
                    <a:pt x="5106" y="1211"/>
                    <a:pt x="4839" y="1041"/>
                    <a:pt x="4564" y="887"/>
                  </a:cubicBezTo>
                  <a:cubicBezTo>
                    <a:pt x="4285" y="740"/>
                    <a:pt x="3997" y="615"/>
                    <a:pt x="3701" y="510"/>
                  </a:cubicBezTo>
                  <a:cubicBezTo>
                    <a:pt x="3107" y="302"/>
                    <a:pt x="2491" y="173"/>
                    <a:pt x="1871" y="93"/>
                  </a:cubicBezTo>
                  <a:cubicBezTo>
                    <a:pt x="1389" y="35"/>
                    <a:pt x="904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83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1" name="Google Shape;9261;p79"/>
          <p:cNvSpPr txBox="1">
            <a:spLocks noGrp="1"/>
          </p:cNvSpPr>
          <p:nvPr>
            <p:ph type="ctrTitle"/>
          </p:nvPr>
        </p:nvSpPr>
        <p:spPr>
          <a:xfrm flipH="1">
            <a:off x="3012574" y="707989"/>
            <a:ext cx="5936956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for attending the lesson!</a:t>
            </a:r>
            <a:endParaRPr dirty="0"/>
          </a:p>
        </p:txBody>
      </p:sp>
      <p:grpSp>
        <p:nvGrpSpPr>
          <p:cNvPr id="9281" name="Google Shape;9281;p79"/>
          <p:cNvGrpSpPr/>
          <p:nvPr/>
        </p:nvGrpSpPr>
        <p:grpSpPr>
          <a:xfrm>
            <a:off x="1199388" y="670658"/>
            <a:ext cx="2553279" cy="3793217"/>
            <a:chOff x="4131475" y="2547650"/>
            <a:chExt cx="1167000" cy="1733725"/>
          </a:xfrm>
        </p:grpSpPr>
        <p:sp>
          <p:nvSpPr>
            <p:cNvPr id="9282" name="Google Shape;9282;p79"/>
            <p:cNvSpPr/>
            <p:nvPr/>
          </p:nvSpPr>
          <p:spPr>
            <a:xfrm>
              <a:off x="4166700" y="3467600"/>
              <a:ext cx="536275" cy="786325"/>
            </a:xfrm>
            <a:custGeom>
              <a:avLst/>
              <a:gdLst/>
              <a:ahLst/>
              <a:cxnLst/>
              <a:rect l="l" t="t" r="r" b="b"/>
              <a:pathLst>
                <a:path w="21451" h="31453" extrusionOk="0">
                  <a:moveTo>
                    <a:pt x="15264" y="1"/>
                  </a:moveTo>
                  <a:lnTo>
                    <a:pt x="6823" y="23011"/>
                  </a:lnTo>
                  <a:cubicBezTo>
                    <a:pt x="926" y="26018"/>
                    <a:pt x="1" y="31452"/>
                    <a:pt x="1" y="31452"/>
                  </a:cubicBezTo>
                  <a:lnTo>
                    <a:pt x="8730" y="27521"/>
                  </a:lnTo>
                  <a:lnTo>
                    <a:pt x="21450" y="5897"/>
                  </a:lnTo>
                  <a:lnTo>
                    <a:pt x="15264" y="1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79"/>
            <p:cNvSpPr/>
            <p:nvPr/>
          </p:nvSpPr>
          <p:spPr>
            <a:xfrm>
              <a:off x="4724250" y="3240175"/>
              <a:ext cx="361775" cy="1041200"/>
            </a:xfrm>
            <a:custGeom>
              <a:avLst/>
              <a:gdLst/>
              <a:ahLst/>
              <a:cxnLst/>
              <a:rect l="l" t="t" r="r" b="b"/>
              <a:pathLst>
                <a:path w="14471" h="41648" extrusionOk="0">
                  <a:moveTo>
                    <a:pt x="5123" y="0"/>
                  </a:moveTo>
                  <a:lnTo>
                    <a:pt x="1" y="3228"/>
                  </a:lnTo>
                  <a:lnTo>
                    <a:pt x="2762" y="37225"/>
                  </a:lnTo>
                  <a:lnTo>
                    <a:pt x="14210" y="41648"/>
                  </a:lnTo>
                  <a:cubicBezTo>
                    <a:pt x="14470" y="39480"/>
                    <a:pt x="7510" y="34190"/>
                    <a:pt x="7510" y="34190"/>
                  </a:cubicBezTo>
                  <a:cubicBezTo>
                    <a:pt x="7510" y="34190"/>
                    <a:pt x="8746" y="17365"/>
                    <a:pt x="8223" y="10514"/>
                  </a:cubicBezTo>
                  <a:cubicBezTo>
                    <a:pt x="7700" y="3662"/>
                    <a:pt x="5123" y="0"/>
                    <a:pt x="5123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79"/>
            <p:cNvSpPr/>
            <p:nvPr/>
          </p:nvSpPr>
          <p:spPr>
            <a:xfrm>
              <a:off x="4491950" y="3467575"/>
              <a:ext cx="211025" cy="255700"/>
            </a:xfrm>
            <a:custGeom>
              <a:avLst/>
              <a:gdLst/>
              <a:ahLst/>
              <a:cxnLst/>
              <a:rect l="l" t="t" r="r" b="b"/>
              <a:pathLst>
                <a:path w="8441" h="10228" extrusionOk="0">
                  <a:moveTo>
                    <a:pt x="2254" y="1"/>
                  </a:moveTo>
                  <a:lnTo>
                    <a:pt x="0" y="6145"/>
                  </a:lnTo>
                  <a:cubicBezTo>
                    <a:pt x="76" y="6127"/>
                    <a:pt x="148" y="6119"/>
                    <a:pt x="217" y="6119"/>
                  </a:cubicBezTo>
                  <a:cubicBezTo>
                    <a:pt x="1496" y="6119"/>
                    <a:pt x="1635" y="9075"/>
                    <a:pt x="4801" y="9983"/>
                  </a:cubicBezTo>
                  <a:cubicBezTo>
                    <a:pt x="5204" y="10098"/>
                    <a:pt x="5567" y="10178"/>
                    <a:pt x="5893" y="10228"/>
                  </a:cubicBezTo>
                  <a:lnTo>
                    <a:pt x="8440" y="5898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79"/>
            <p:cNvSpPr/>
            <p:nvPr/>
          </p:nvSpPr>
          <p:spPr>
            <a:xfrm>
              <a:off x="4724250" y="3308600"/>
              <a:ext cx="209450" cy="429650"/>
            </a:xfrm>
            <a:custGeom>
              <a:avLst/>
              <a:gdLst/>
              <a:ahLst/>
              <a:cxnLst/>
              <a:rect l="l" t="t" r="r" b="b"/>
              <a:pathLst>
                <a:path w="8378" h="17186" extrusionOk="0">
                  <a:moveTo>
                    <a:pt x="780" y="0"/>
                  </a:moveTo>
                  <a:lnTo>
                    <a:pt x="1" y="492"/>
                  </a:lnTo>
                  <a:lnTo>
                    <a:pt x="1257" y="15953"/>
                  </a:lnTo>
                  <a:cubicBezTo>
                    <a:pt x="1858" y="16386"/>
                    <a:pt x="2434" y="17185"/>
                    <a:pt x="4175" y="17185"/>
                  </a:cubicBezTo>
                  <a:cubicBezTo>
                    <a:pt x="4454" y="17185"/>
                    <a:pt x="4764" y="17165"/>
                    <a:pt x="5109" y="17118"/>
                  </a:cubicBezTo>
                  <a:cubicBezTo>
                    <a:pt x="7099" y="16853"/>
                    <a:pt x="7769" y="15882"/>
                    <a:pt x="8319" y="15000"/>
                  </a:cubicBezTo>
                  <a:cubicBezTo>
                    <a:pt x="8378" y="12216"/>
                    <a:pt x="8364" y="9631"/>
                    <a:pt x="8223" y="7777"/>
                  </a:cubicBezTo>
                  <a:cubicBezTo>
                    <a:pt x="8004" y="4894"/>
                    <a:pt x="7419" y="2575"/>
                    <a:pt x="6817" y="858"/>
                  </a:cubicBezTo>
                  <a:cubicBezTo>
                    <a:pt x="6512" y="791"/>
                    <a:pt x="6199" y="735"/>
                    <a:pt x="5877" y="692"/>
                  </a:cubicBezTo>
                  <a:lnTo>
                    <a:pt x="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79"/>
            <p:cNvSpPr/>
            <p:nvPr/>
          </p:nvSpPr>
          <p:spPr>
            <a:xfrm>
              <a:off x="4260650" y="2959525"/>
              <a:ext cx="344875" cy="353425"/>
            </a:xfrm>
            <a:custGeom>
              <a:avLst/>
              <a:gdLst/>
              <a:ahLst/>
              <a:cxnLst/>
              <a:rect l="l" t="t" r="r" b="b"/>
              <a:pathLst>
                <a:path w="13795" h="14137" extrusionOk="0">
                  <a:moveTo>
                    <a:pt x="12113" y="0"/>
                  </a:moveTo>
                  <a:cubicBezTo>
                    <a:pt x="12113" y="0"/>
                    <a:pt x="10067" y="336"/>
                    <a:pt x="9457" y="2235"/>
                  </a:cubicBezTo>
                  <a:cubicBezTo>
                    <a:pt x="8846" y="4135"/>
                    <a:pt x="8094" y="7314"/>
                    <a:pt x="8094" y="7314"/>
                  </a:cubicBezTo>
                  <a:lnTo>
                    <a:pt x="290" y="10263"/>
                  </a:lnTo>
                  <a:lnTo>
                    <a:pt x="0" y="14137"/>
                  </a:lnTo>
                  <a:lnTo>
                    <a:pt x="9017" y="12363"/>
                  </a:lnTo>
                  <a:cubicBezTo>
                    <a:pt x="10531" y="12065"/>
                    <a:pt x="11772" y="10984"/>
                    <a:pt x="12274" y="9526"/>
                  </a:cubicBezTo>
                  <a:lnTo>
                    <a:pt x="13795" y="5107"/>
                  </a:lnTo>
                  <a:lnTo>
                    <a:pt x="12113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79"/>
            <p:cNvSpPr/>
            <p:nvPr/>
          </p:nvSpPr>
          <p:spPr>
            <a:xfrm>
              <a:off x="4563475" y="2851825"/>
              <a:ext cx="693800" cy="305800"/>
            </a:xfrm>
            <a:custGeom>
              <a:avLst/>
              <a:gdLst/>
              <a:ahLst/>
              <a:cxnLst/>
              <a:rect l="l" t="t" r="r" b="b"/>
              <a:pathLst>
                <a:path w="27752" h="12232" extrusionOk="0">
                  <a:moveTo>
                    <a:pt x="7271" y="1"/>
                  </a:moveTo>
                  <a:lnTo>
                    <a:pt x="4548" y="1758"/>
                  </a:lnTo>
                  <a:lnTo>
                    <a:pt x="4548" y="2834"/>
                  </a:lnTo>
                  <a:lnTo>
                    <a:pt x="1" y="4308"/>
                  </a:lnTo>
                  <a:lnTo>
                    <a:pt x="1" y="9569"/>
                  </a:lnTo>
                  <a:lnTo>
                    <a:pt x="12489" y="8414"/>
                  </a:lnTo>
                  <a:lnTo>
                    <a:pt x="19450" y="11915"/>
                  </a:lnTo>
                  <a:cubicBezTo>
                    <a:pt x="19876" y="12130"/>
                    <a:pt x="20331" y="12232"/>
                    <a:pt x="20779" y="12232"/>
                  </a:cubicBezTo>
                  <a:cubicBezTo>
                    <a:pt x="21833" y="12232"/>
                    <a:pt x="22851" y="11668"/>
                    <a:pt x="23387" y="10681"/>
                  </a:cubicBezTo>
                  <a:lnTo>
                    <a:pt x="27752" y="2641"/>
                  </a:lnTo>
                  <a:lnTo>
                    <a:pt x="24485" y="1157"/>
                  </a:lnTo>
                  <a:lnTo>
                    <a:pt x="20611" y="6505"/>
                  </a:lnTo>
                  <a:cubicBezTo>
                    <a:pt x="20611" y="6505"/>
                    <a:pt x="14801" y="3586"/>
                    <a:pt x="13703" y="3181"/>
                  </a:cubicBezTo>
                  <a:cubicBezTo>
                    <a:pt x="12604" y="2776"/>
                    <a:pt x="7271" y="2545"/>
                    <a:pt x="7271" y="2545"/>
                  </a:cubicBezTo>
                  <a:lnTo>
                    <a:pt x="7271" y="2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79"/>
            <p:cNvSpPr/>
            <p:nvPr/>
          </p:nvSpPr>
          <p:spPr>
            <a:xfrm>
              <a:off x="4677175" y="2851850"/>
              <a:ext cx="68075" cy="61200"/>
            </a:xfrm>
            <a:custGeom>
              <a:avLst/>
              <a:gdLst/>
              <a:ahLst/>
              <a:cxnLst/>
              <a:rect l="l" t="t" r="r" b="b"/>
              <a:pathLst>
                <a:path w="2723" h="2448" extrusionOk="0">
                  <a:moveTo>
                    <a:pt x="2723" y="1"/>
                  </a:moveTo>
                  <a:lnTo>
                    <a:pt x="0" y="1759"/>
                  </a:lnTo>
                  <a:lnTo>
                    <a:pt x="0" y="2333"/>
                  </a:lnTo>
                  <a:lnTo>
                    <a:pt x="2723" y="2448"/>
                  </a:lnTo>
                  <a:lnTo>
                    <a:pt x="27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79"/>
            <p:cNvSpPr/>
            <p:nvPr/>
          </p:nvSpPr>
          <p:spPr>
            <a:xfrm>
              <a:off x="4824375" y="2746425"/>
              <a:ext cx="182125" cy="171425"/>
            </a:xfrm>
            <a:custGeom>
              <a:avLst/>
              <a:gdLst/>
              <a:ahLst/>
              <a:cxnLst/>
              <a:rect l="l" t="t" r="r" b="b"/>
              <a:pathLst>
                <a:path w="7285" h="6857" extrusionOk="0">
                  <a:moveTo>
                    <a:pt x="3790" y="0"/>
                  </a:moveTo>
                  <a:cubicBezTo>
                    <a:pt x="2421" y="0"/>
                    <a:pt x="1237" y="823"/>
                    <a:pt x="1237" y="823"/>
                  </a:cubicBezTo>
                  <a:lnTo>
                    <a:pt x="347" y="1904"/>
                  </a:lnTo>
                  <a:cubicBezTo>
                    <a:pt x="347" y="1904"/>
                    <a:pt x="0" y="5431"/>
                    <a:pt x="1002" y="6418"/>
                  </a:cubicBezTo>
                  <a:cubicBezTo>
                    <a:pt x="1336" y="6747"/>
                    <a:pt x="1698" y="6857"/>
                    <a:pt x="2032" y="6857"/>
                  </a:cubicBezTo>
                  <a:cubicBezTo>
                    <a:pt x="2700" y="6857"/>
                    <a:pt x="3257" y="6418"/>
                    <a:pt x="3257" y="6418"/>
                  </a:cubicBezTo>
                  <a:cubicBezTo>
                    <a:pt x="3257" y="6418"/>
                    <a:pt x="3603" y="6665"/>
                    <a:pt x="4207" y="6665"/>
                  </a:cubicBezTo>
                  <a:cubicBezTo>
                    <a:pt x="4612" y="6665"/>
                    <a:pt x="5132" y="6554"/>
                    <a:pt x="5743" y="6183"/>
                  </a:cubicBezTo>
                  <a:cubicBezTo>
                    <a:pt x="7265" y="5258"/>
                    <a:pt x="6553" y="3408"/>
                    <a:pt x="6553" y="3408"/>
                  </a:cubicBezTo>
                  <a:cubicBezTo>
                    <a:pt x="6553" y="3408"/>
                    <a:pt x="7285" y="1673"/>
                    <a:pt x="5396" y="459"/>
                  </a:cubicBezTo>
                  <a:cubicBezTo>
                    <a:pt x="4872" y="122"/>
                    <a:pt x="4317" y="0"/>
                    <a:pt x="3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79"/>
            <p:cNvSpPr/>
            <p:nvPr/>
          </p:nvSpPr>
          <p:spPr>
            <a:xfrm>
              <a:off x="4855275" y="2738600"/>
              <a:ext cx="150800" cy="179250"/>
            </a:xfrm>
            <a:custGeom>
              <a:avLst/>
              <a:gdLst/>
              <a:ahLst/>
              <a:cxnLst/>
              <a:rect l="l" t="t" r="r" b="b"/>
              <a:pathLst>
                <a:path w="6032" h="7170" extrusionOk="0">
                  <a:moveTo>
                    <a:pt x="4860" y="3630"/>
                  </a:moveTo>
                  <a:cubicBezTo>
                    <a:pt x="4971" y="3630"/>
                    <a:pt x="5085" y="3678"/>
                    <a:pt x="5183" y="3747"/>
                  </a:cubicBezTo>
                  <a:cubicBezTo>
                    <a:pt x="5195" y="3755"/>
                    <a:pt x="5207" y="3764"/>
                    <a:pt x="5219" y="3773"/>
                  </a:cubicBezTo>
                  <a:lnTo>
                    <a:pt x="5219" y="3773"/>
                  </a:lnTo>
                  <a:cubicBezTo>
                    <a:pt x="5187" y="3826"/>
                    <a:pt x="5151" y="3877"/>
                    <a:pt x="5112" y="3925"/>
                  </a:cubicBezTo>
                  <a:cubicBezTo>
                    <a:pt x="5063" y="3981"/>
                    <a:pt x="5012" y="4038"/>
                    <a:pt x="4951" y="4074"/>
                  </a:cubicBezTo>
                  <a:cubicBezTo>
                    <a:pt x="4898" y="4110"/>
                    <a:pt x="4839" y="4135"/>
                    <a:pt x="4785" y="4135"/>
                  </a:cubicBezTo>
                  <a:cubicBezTo>
                    <a:pt x="4781" y="4135"/>
                    <a:pt x="4777" y="4134"/>
                    <a:pt x="4773" y="4134"/>
                  </a:cubicBezTo>
                  <a:cubicBezTo>
                    <a:pt x="4758" y="4130"/>
                    <a:pt x="4746" y="4132"/>
                    <a:pt x="4729" y="4127"/>
                  </a:cubicBezTo>
                  <a:cubicBezTo>
                    <a:pt x="4714" y="4121"/>
                    <a:pt x="4696" y="4117"/>
                    <a:pt x="4682" y="4109"/>
                  </a:cubicBezTo>
                  <a:cubicBezTo>
                    <a:pt x="4651" y="4096"/>
                    <a:pt x="4621" y="4080"/>
                    <a:pt x="4599" y="4058"/>
                  </a:cubicBezTo>
                  <a:cubicBezTo>
                    <a:pt x="4554" y="4019"/>
                    <a:pt x="4531" y="3962"/>
                    <a:pt x="4534" y="3901"/>
                  </a:cubicBezTo>
                  <a:cubicBezTo>
                    <a:pt x="4540" y="3779"/>
                    <a:pt x="4651" y="3662"/>
                    <a:pt x="4782" y="3639"/>
                  </a:cubicBezTo>
                  <a:cubicBezTo>
                    <a:pt x="4808" y="3633"/>
                    <a:pt x="4834" y="3630"/>
                    <a:pt x="4860" y="3630"/>
                  </a:cubicBezTo>
                  <a:close/>
                  <a:moveTo>
                    <a:pt x="2898" y="0"/>
                  </a:moveTo>
                  <a:cubicBezTo>
                    <a:pt x="2817" y="0"/>
                    <a:pt x="2736" y="4"/>
                    <a:pt x="2656" y="10"/>
                  </a:cubicBezTo>
                  <a:cubicBezTo>
                    <a:pt x="2328" y="33"/>
                    <a:pt x="2007" y="103"/>
                    <a:pt x="1699" y="206"/>
                  </a:cubicBezTo>
                  <a:cubicBezTo>
                    <a:pt x="1389" y="310"/>
                    <a:pt x="1092" y="444"/>
                    <a:pt x="809" y="601"/>
                  </a:cubicBezTo>
                  <a:cubicBezTo>
                    <a:pt x="525" y="756"/>
                    <a:pt x="252" y="933"/>
                    <a:pt x="1" y="1136"/>
                  </a:cubicBezTo>
                  <a:cubicBezTo>
                    <a:pt x="527" y="763"/>
                    <a:pt x="1108" y="465"/>
                    <a:pt x="1721" y="281"/>
                  </a:cubicBezTo>
                  <a:cubicBezTo>
                    <a:pt x="1875" y="234"/>
                    <a:pt x="2031" y="199"/>
                    <a:pt x="2188" y="167"/>
                  </a:cubicBezTo>
                  <a:cubicBezTo>
                    <a:pt x="2344" y="141"/>
                    <a:pt x="2502" y="117"/>
                    <a:pt x="2662" y="112"/>
                  </a:cubicBezTo>
                  <a:cubicBezTo>
                    <a:pt x="2719" y="108"/>
                    <a:pt x="2776" y="107"/>
                    <a:pt x="2833" y="107"/>
                  </a:cubicBezTo>
                  <a:cubicBezTo>
                    <a:pt x="3093" y="107"/>
                    <a:pt x="3353" y="142"/>
                    <a:pt x="3601" y="214"/>
                  </a:cubicBezTo>
                  <a:cubicBezTo>
                    <a:pt x="3904" y="302"/>
                    <a:pt x="4190" y="442"/>
                    <a:pt x="4445" y="628"/>
                  </a:cubicBezTo>
                  <a:cubicBezTo>
                    <a:pt x="4700" y="814"/>
                    <a:pt x="4928" y="1037"/>
                    <a:pt x="5107" y="1294"/>
                  </a:cubicBezTo>
                  <a:cubicBezTo>
                    <a:pt x="5194" y="1424"/>
                    <a:pt x="5274" y="1559"/>
                    <a:pt x="5334" y="1704"/>
                  </a:cubicBezTo>
                  <a:cubicBezTo>
                    <a:pt x="5367" y="1775"/>
                    <a:pt x="5390" y="1850"/>
                    <a:pt x="5417" y="1924"/>
                  </a:cubicBezTo>
                  <a:cubicBezTo>
                    <a:pt x="5436" y="1999"/>
                    <a:pt x="5460" y="2073"/>
                    <a:pt x="5474" y="2151"/>
                  </a:cubicBezTo>
                  <a:cubicBezTo>
                    <a:pt x="5506" y="2304"/>
                    <a:pt x="5520" y="2459"/>
                    <a:pt x="5520" y="2616"/>
                  </a:cubicBezTo>
                  <a:cubicBezTo>
                    <a:pt x="5520" y="2772"/>
                    <a:pt x="5507" y="2929"/>
                    <a:pt x="5476" y="3081"/>
                  </a:cubicBezTo>
                  <a:cubicBezTo>
                    <a:pt x="5438" y="3278"/>
                    <a:pt x="5377" y="3473"/>
                    <a:pt x="5288" y="3650"/>
                  </a:cubicBezTo>
                  <a:lnTo>
                    <a:pt x="5288" y="3650"/>
                  </a:lnTo>
                  <a:cubicBezTo>
                    <a:pt x="5280" y="3644"/>
                    <a:pt x="5271" y="3638"/>
                    <a:pt x="5263" y="3632"/>
                  </a:cubicBezTo>
                  <a:cubicBezTo>
                    <a:pt x="5192" y="3583"/>
                    <a:pt x="5113" y="3540"/>
                    <a:pt x="5027" y="3513"/>
                  </a:cubicBezTo>
                  <a:cubicBezTo>
                    <a:pt x="4973" y="3497"/>
                    <a:pt x="4915" y="3487"/>
                    <a:pt x="4857" y="3487"/>
                  </a:cubicBezTo>
                  <a:cubicBezTo>
                    <a:pt x="4822" y="3487"/>
                    <a:pt x="4788" y="3491"/>
                    <a:pt x="4753" y="3498"/>
                  </a:cubicBezTo>
                  <a:cubicBezTo>
                    <a:pt x="4568" y="3532"/>
                    <a:pt x="4401" y="3690"/>
                    <a:pt x="4387" y="3894"/>
                  </a:cubicBezTo>
                  <a:cubicBezTo>
                    <a:pt x="4378" y="3994"/>
                    <a:pt x="4423" y="4103"/>
                    <a:pt x="4499" y="4169"/>
                  </a:cubicBezTo>
                  <a:cubicBezTo>
                    <a:pt x="4535" y="4205"/>
                    <a:pt x="4579" y="4228"/>
                    <a:pt x="4621" y="4247"/>
                  </a:cubicBezTo>
                  <a:cubicBezTo>
                    <a:pt x="4664" y="4266"/>
                    <a:pt x="4706" y="4279"/>
                    <a:pt x="4761" y="4285"/>
                  </a:cubicBezTo>
                  <a:cubicBezTo>
                    <a:pt x="4770" y="4285"/>
                    <a:pt x="4778" y="4285"/>
                    <a:pt x="4786" y="4285"/>
                  </a:cubicBezTo>
                  <a:cubicBezTo>
                    <a:pt x="4882" y="4285"/>
                    <a:pt x="4967" y="4248"/>
                    <a:pt x="5036" y="4203"/>
                  </a:cubicBezTo>
                  <a:cubicBezTo>
                    <a:pt x="5113" y="4154"/>
                    <a:pt x="5174" y="4089"/>
                    <a:pt x="5231" y="4025"/>
                  </a:cubicBezTo>
                  <a:cubicBezTo>
                    <a:pt x="5270" y="3977"/>
                    <a:pt x="5306" y="3928"/>
                    <a:pt x="5339" y="3877"/>
                  </a:cubicBezTo>
                  <a:lnTo>
                    <a:pt x="5339" y="3877"/>
                  </a:lnTo>
                  <a:cubicBezTo>
                    <a:pt x="5399" y="3937"/>
                    <a:pt x="5455" y="4003"/>
                    <a:pt x="5506" y="4073"/>
                  </a:cubicBezTo>
                  <a:cubicBezTo>
                    <a:pt x="5598" y="4197"/>
                    <a:pt x="5675" y="4336"/>
                    <a:pt x="5736" y="4480"/>
                  </a:cubicBezTo>
                  <a:cubicBezTo>
                    <a:pt x="5859" y="4768"/>
                    <a:pt x="5921" y="5085"/>
                    <a:pt x="5909" y="5400"/>
                  </a:cubicBezTo>
                  <a:cubicBezTo>
                    <a:pt x="5896" y="5713"/>
                    <a:pt x="5802" y="6026"/>
                    <a:pt x="5624" y="6286"/>
                  </a:cubicBezTo>
                  <a:cubicBezTo>
                    <a:pt x="5537" y="6417"/>
                    <a:pt x="5430" y="6536"/>
                    <a:pt x="5309" y="6637"/>
                  </a:cubicBezTo>
                  <a:cubicBezTo>
                    <a:pt x="5186" y="6739"/>
                    <a:pt x="5050" y="6824"/>
                    <a:pt x="4908" y="6897"/>
                  </a:cubicBezTo>
                  <a:cubicBezTo>
                    <a:pt x="4619" y="7035"/>
                    <a:pt x="4306" y="7121"/>
                    <a:pt x="3987" y="7170"/>
                  </a:cubicBezTo>
                  <a:cubicBezTo>
                    <a:pt x="4308" y="7139"/>
                    <a:pt x="4628" y="7066"/>
                    <a:pt x="4927" y="6935"/>
                  </a:cubicBezTo>
                  <a:cubicBezTo>
                    <a:pt x="5074" y="6867"/>
                    <a:pt x="5216" y="6785"/>
                    <a:pt x="5347" y="6685"/>
                  </a:cubicBezTo>
                  <a:cubicBezTo>
                    <a:pt x="5477" y="6585"/>
                    <a:pt x="5592" y="6465"/>
                    <a:pt x="5690" y="6332"/>
                  </a:cubicBezTo>
                  <a:cubicBezTo>
                    <a:pt x="5884" y="6063"/>
                    <a:pt x="5990" y="5735"/>
                    <a:pt x="6011" y="5405"/>
                  </a:cubicBezTo>
                  <a:cubicBezTo>
                    <a:pt x="6031" y="5075"/>
                    <a:pt x="5973" y="4740"/>
                    <a:pt x="5852" y="4432"/>
                  </a:cubicBezTo>
                  <a:cubicBezTo>
                    <a:pt x="5750" y="4183"/>
                    <a:pt x="5610" y="3944"/>
                    <a:pt x="5411" y="3755"/>
                  </a:cubicBezTo>
                  <a:lnTo>
                    <a:pt x="5411" y="3755"/>
                  </a:lnTo>
                  <a:cubicBezTo>
                    <a:pt x="5520" y="3553"/>
                    <a:pt x="5590" y="3334"/>
                    <a:pt x="5636" y="3112"/>
                  </a:cubicBezTo>
                  <a:cubicBezTo>
                    <a:pt x="5667" y="2948"/>
                    <a:pt x="5679" y="2781"/>
                    <a:pt x="5678" y="2615"/>
                  </a:cubicBezTo>
                  <a:cubicBezTo>
                    <a:pt x="5678" y="2449"/>
                    <a:pt x="5661" y="2282"/>
                    <a:pt x="5624" y="2119"/>
                  </a:cubicBezTo>
                  <a:cubicBezTo>
                    <a:pt x="5610" y="2037"/>
                    <a:pt x="5584" y="1958"/>
                    <a:pt x="5562" y="1878"/>
                  </a:cubicBezTo>
                  <a:cubicBezTo>
                    <a:pt x="5533" y="1799"/>
                    <a:pt x="5508" y="1720"/>
                    <a:pt x="5473" y="1644"/>
                  </a:cubicBezTo>
                  <a:cubicBezTo>
                    <a:pt x="5407" y="1491"/>
                    <a:pt x="5322" y="1347"/>
                    <a:pt x="5228" y="1210"/>
                  </a:cubicBezTo>
                  <a:cubicBezTo>
                    <a:pt x="5036" y="939"/>
                    <a:pt x="4795" y="706"/>
                    <a:pt x="4527" y="515"/>
                  </a:cubicBezTo>
                  <a:cubicBezTo>
                    <a:pt x="4260" y="319"/>
                    <a:pt x="3954" y="178"/>
                    <a:pt x="3634" y="94"/>
                  </a:cubicBezTo>
                  <a:cubicBezTo>
                    <a:pt x="3394" y="31"/>
                    <a:pt x="3145" y="0"/>
                    <a:pt x="2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79"/>
            <p:cNvSpPr/>
            <p:nvPr/>
          </p:nvSpPr>
          <p:spPr>
            <a:xfrm>
              <a:off x="4838325" y="2692375"/>
              <a:ext cx="128175" cy="161900"/>
            </a:xfrm>
            <a:custGeom>
              <a:avLst/>
              <a:gdLst/>
              <a:ahLst/>
              <a:cxnLst/>
              <a:rect l="l" t="t" r="r" b="b"/>
              <a:pathLst>
                <a:path w="5127" h="6476" extrusionOk="0">
                  <a:moveTo>
                    <a:pt x="4260" y="0"/>
                  </a:moveTo>
                  <a:cubicBezTo>
                    <a:pt x="2121" y="39"/>
                    <a:pt x="116" y="2756"/>
                    <a:pt x="116" y="2756"/>
                  </a:cubicBezTo>
                  <a:lnTo>
                    <a:pt x="1" y="3681"/>
                  </a:lnTo>
                  <a:cubicBezTo>
                    <a:pt x="1175" y="4555"/>
                    <a:pt x="560" y="6475"/>
                    <a:pt x="560" y="6475"/>
                  </a:cubicBezTo>
                  <a:lnTo>
                    <a:pt x="1485" y="6263"/>
                  </a:lnTo>
                  <a:cubicBezTo>
                    <a:pt x="1890" y="4992"/>
                    <a:pt x="968" y="3503"/>
                    <a:pt x="968" y="3503"/>
                  </a:cubicBezTo>
                  <a:lnTo>
                    <a:pt x="968" y="3503"/>
                  </a:lnTo>
                  <a:cubicBezTo>
                    <a:pt x="2492" y="4307"/>
                    <a:pt x="2718" y="5563"/>
                    <a:pt x="2718" y="5563"/>
                  </a:cubicBezTo>
                  <a:lnTo>
                    <a:pt x="3913" y="4663"/>
                  </a:lnTo>
                  <a:cubicBezTo>
                    <a:pt x="3200" y="3161"/>
                    <a:pt x="1504" y="3086"/>
                    <a:pt x="1504" y="3086"/>
                  </a:cubicBezTo>
                  <a:cubicBezTo>
                    <a:pt x="1990" y="2980"/>
                    <a:pt x="2399" y="2939"/>
                    <a:pt x="2743" y="2939"/>
                  </a:cubicBezTo>
                  <a:cubicBezTo>
                    <a:pt x="4006" y="2939"/>
                    <a:pt x="4376" y="3503"/>
                    <a:pt x="4376" y="3503"/>
                  </a:cubicBezTo>
                  <a:lnTo>
                    <a:pt x="5127" y="1902"/>
                  </a:lnTo>
                  <a:cubicBezTo>
                    <a:pt x="4810" y="1813"/>
                    <a:pt x="4492" y="1776"/>
                    <a:pt x="4183" y="1776"/>
                  </a:cubicBezTo>
                  <a:cubicBezTo>
                    <a:pt x="2725" y="1776"/>
                    <a:pt x="1466" y="2589"/>
                    <a:pt x="1466" y="2589"/>
                  </a:cubicBezTo>
                  <a:cubicBezTo>
                    <a:pt x="2699" y="1439"/>
                    <a:pt x="4645" y="1291"/>
                    <a:pt x="4645" y="1291"/>
                  </a:cubicBezTo>
                  <a:lnTo>
                    <a:pt x="4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79"/>
            <p:cNvSpPr/>
            <p:nvPr/>
          </p:nvSpPr>
          <p:spPr>
            <a:xfrm>
              <a:off x="4509975" y="2590925"/>
              <a:ext cx="378075" cy="315975"/>
            </a:xfrm>
            <a:custGeom>
              <a:avLst/>
              <a:gdLst/>
              <a:ahLst/>
              <a:cxnLst/>
              <a:rect l="l" t="t" r="r" b="b"/>
              <a:pathLst>
                <a:path w="15123" h="12639" extrusionOk="0">
                  <a:moveTo>
                    <a:pt x="5493" y="1"/>
                  </a:moveTo>
                  <a:lnTo>
                    <a:pt x="2632" y="840"/>
                  </a:lnTo>
                  <a:lnTo>
                    <a:pt x="1533" y="3557"/>
                  </a:lnTo>
                  <a:cubicBezTo>
                    <a:pt x="1533" y="3557"/>
                    <a:pt x="1" y="11131"/>
                    <a:pt x="1995" y="12143"/>
                  </a:cubicBezTo>
                  <a:cubicBezTo>
                    <a:pt x="2603" y="12451"/>
                    <a:pt x="3400" y="12638"/>
                    <a:pt x="4290" y="12638"/>
                  </a:cubicBezTo>
                  <a:cubicBezTo>
                    <a:pt x="6323" y="12638"/>
                    <a:pt x="8838" y="11660"/>
                    <a:pt x="10668" y="8905"/>
                  </a:cubicBezTo>
                  <a:cubicBezTo>
                    <a:pt x="10668" y="8905"/>
                    <a:pt x="10782" y="9797"/>
                    <a:pt x="11579" y="9797"/>
                  </a:cubicBezTo>
                  <a:cubicBezTo>
                    <a:pt x="11765" y="9797"/>
                    <a:pt x="11989" y="9748"/>
                    <a:pt x="12258" y="9628"/>
                  </a:cubicBezTo>
                  <a:cubicBezTo>
                    <a:pt x="13649" y="9003"/>
                    <a:pt x="15123" y="5230"/>
                    <a:pt x="11811" y="5230"/>
                  </a:cubicBezTo>
                  <a:cubicBezTo>
                    <a:pt x="11749" y="5230"/>
                    <a:pt x="11687" y="5231"/>
                    <a:pt x="11622" y="5234"/>
                  </a:cubicBezTo>
                  <a:lnTo>
                    <a:pt x="5493" y="1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79"/>
            <p:cNvSpPr/>
            <p:nvPr/>
          </p:nvSpPr>
          <p:spPr>
            <a:xfrm>
              <a:off x="4512625" y="2547650"/>
              <a:ext cx="369675" cy="221900"/>
            </a:xfrm>
            <a:custGeom>
              <a:avLst/>
              <a:gdLst/>
              <a:ahLst/>
              <a:cxnLst/>
              <a:rect l="l" t="t" r="r" b="b"/>
              <a:pathLst>
                <a:path w="14787" h="8876" extrusionOk="0">
                  <a:moveTo>
                    <a:pt x="7219" y="0"/>
                  </a:moveTo>
                  <a:cubicBezTo>
                    <a:pt x="5309" y="0"/>
                    <a:pt x="3427" y="547"/>
                    <a:pt x="2333" y="1569"/>
                  </a:cubicBezTo>
                  <a:cubicBezTo>
                    <a:pt x="1" y="3746"/>
                    <a:pt x="1106" y="7266"/>
                    <a:pt x="1106" y="7266"/>
                  </a:cubicBezTo>
                  <a:cubicBezTo>
                    <a:pt x="1106" y="7266"/>
                    <a:pt x="1995" y="6366"/>
                    <a:pt x="2834" y="3534"/>
                  </a:cubicBezTo>
                  <a:cubicBezTo>
                    <a:pt x="2834" y="3534"/>
                    <a:pt x="5921" y="6971"/>
                    <a:pt x="11136" y="6971"/>
                  </a:cubicBezTo>
                  <a:cubicBezTo>
                    <a:pt x="11262" y="6971"/>
                    <a:pt x="11388" y="6969"/>
                    <a:pt x="11516" y="6965"/>
                  </a:cubicBezTo>
                  <a:cubicBezTo>
                    <a:pt x="11581" y="6962"/>
                    <a:pt x="11644" y="6961"/>
                    <a:pt x="11705" y="6961"/>
                  </a:cubicBezTo>
                  <a:cubicBezTo>
                    <a:pt x="13333" y="6961"/>
                    <a:pt x="13805" y="7874"/>
                    <a:pt x="13698" y="8875"/>
                  </a:cubicBezTo>
                  <a:cubicBezTo>
                    <a:pt x="13733" y="8755"/>
                    <a:pt x="14787" y="4992"/>
                    <a:pt x="12701" y="2204"/>
                  </a:cubicBezTo>
                  <a:cubicBezTo>
                    <a:pt x="11575" y="701"/>
                    <a:pt x="9380" y="0"/>
                    <a:pt x="7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79"/>
            <p:cNvSpPr/>
            <p:nvPr/>
          </p:nvSpPr>
          <p:spPr>
            <a:xfrm>
              <a:off x="4583275" y="2635925"/>
              <a:ext cx="209850" cy="92850"/>
            </a:xfrm>
            <a:custGeom>
              <a:avLst/>
              <a:gdLst/>
              <a:ahLst/>
              <a:cxnLst/>
              <a:rect l="l" t="t" r="r" b="b"/>
              <a:pathLst>
                <a:path w="8394" h="3714" extrusionOk="0">
                  <a:moveTo>
                    <a:pt x="15" y="0"/>
                  </a:moveTo>
                  <a:lnTo>
                    <a:pt x="1" y="6"/>
                  </a:lnTo>
                  <a:cubicBezTo>
                    <a:pt x="128" y="398"/>
                    <a:pt x="332" y="761"/>
                    <a:pt x="569" y="1099"/>
                  </a:cubicBezTo>
                  <a:cubicBezTo>
                    <a:pt x="810" y="1434"/>
                    <a:pt x="1087" y="1746"/>
                    <a:pt x="1401" y="2013"/>
                  </a:cubicBezTo>
                  <a:cubicBezTo>
                    <a:pt x="1718" y="2279"/>
                    <a:pt x="2067" y="2501"/>
                    <a:pt x="2425" y="2702"/>
                  </a:cubicBezTo>
                  <a:cubicBezTo>
                    <a:pt x="2783" y="2902"/>
                    <a:pt x="3153" y="3081"/>
                    <a:pt x="3535" y="3232"/>
                  </a:cubicBezTo>
                  <a:cubicBezTo>
                    <a:pt x="4300" y="3537"/>
                    <a:pt x="5126" y="3682"/>
                    <a:pt x="5949" y="3710"/>
                  </a:cubicBezTo>
                  <a:cubicBezTo>
                    <a:pt x="6033" y="3712"/>
                    <a:pt x="6117" y="3714"/>
                    <a:pt x="6201" y="3714"/>
                  </a:cubicBezTo>
                  <a:cubicBezTo>
                    <a:pt x="6941" y="3714"/>
                    <a:pt x="7678" y="3620"/>
                    <a:pt x="8393" y="3447"/>
                  </a:cubicBezTo>
                  <a:lnTo>
                    <a:pt x="8390" y="3432"/>
                  </a:lnTo>
                  <a:cubicBezTo>
                    <a:pt x="7756" y="3502"/>
                    <a:pt x="7121" y="3549"/>
                    <a:pt x="6488" y="3549"/>
                  </a:cubicBezTo>
                  <a:cubicBezTo>
                    <a:pt x="6311" y="3549"/>
                    <a:pt x="6133" y="3546"/>
                    <a:pt x="5955" y="3538"/>
                  </a:cubicBezTo>
                  <a:lnTo>
                    <a:pt x="5652" y="3524"/>
                  </a:lnTo>
                  <a:cubicBezTo>
                    <a:pt x="5550" y="3518"/>
                    <a:pt x="5451" y="3505"/>
                    <a:pt x="5349" y="3498"/>
                  </a:cubicBezTo>
                  <a:cubicBezTo>
                    <a:pt x="5148" y="3486"/>
                    <a:pt x="4947" y="3453"/>
                    <a:pt x="4747" y="3424"/>
                  </a:cubicBezTo>
                  <a:cubicBezTo>
                    <a:pt x="4349" y="3354"/>
                    <a:pt x="3951" y="3274"/>
                    <a:pt x="3564" y="3148"/>
                  </a:cubicBezTo>
                  <a:cubicBezTo>
                    <a:pt x="3178" y="3025"/>
                    <a:pt x="2801" y="2866"/>
                    <a:pt x="2451" y="2656"/>
                  </a:cubicBezTo>
                  <a:cubicBezTo>
                    <a:pt x="2102" y="2447"/>
                    <a:pt x="1785" y="2189"/>
                    <a:pt x="1492" y="1912"/>
                  </a:cubicBezTo>
                  <a:cubicBezTo>
                    <a:pt x="901" y="1362"/>
                    <a:pt x="382" y="729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79"/>
            <p:cNvSpPr/>
            <p:nvPr/>
          </p:nvSpPr>
          <p:spPr>
            <a:xfrm>
              <a:off x="4798325" y="2753175"/>
              <a:ext cx="33425" cy="43275"/>
            </a:xfrm>
            <a:custGeom>
              <a:avLst/>
              <a:gdLst/>
              <a:ahLst/>
              <a:cxnLst/>
              <a:rect l="l" t="t" r="r" b="b"/>
              <a:pathLst>
                <a:path w="1337" h="1731" extrusionOk="0">
                  <a:moveTo>
                    <a:pt x="839" y="0"/>
                  </a:moveTo>
                  <a:cubicBezTo>
                    <a:pt x="807" y="0"/>
                    <a:pt x="776" y="3"/>
                    <a:pt x="742" y="7"/>
                  </a:cubicBezTo>
                  <a:cubicBezTo>
                    <a:pt x="671" y="20"/>
                    <a:pt x="607" y="54"/>
                    <a:pt x="556" y="95"/>
                  </a:cubicBezTo>
                  <a:cubicBezTo>
                    <a:pt x="454" y="178"/>
                    <a:pt x="387" y="283"/>
                    <a:pt x="327" y="385"/>
                  </a:cubicBezTo>
                  <a:cubicBezTo>
                    <a:pt x="215" y="597"/>
                    <a:pt x="143" y="819"/>
                    <a:pt x="91" y="1046"/>
                  </a:cubicBezTo>
                  <a:cubicBezTo>
                    <a:pt x="39" y="1271"/>
                    <a:pt x="6" y="1499"/>
                    <a:pt x="1" y="1731"/>
                  </a:cubicBezTo>
                  <a:cubicBezTo>
                    <a:pt x="73" y="1512"/>
                    <a:pt x="140" y="1294"/>
                    <a:pt x="213" y="1080"/>
                  </a:cubicBezTo>
                  <a:cubicBezTo>
                    <a:pt x="251" y="974"/>
                    <a:pt x="287" y="867"/>
                    <a:pt x="330" y="764"/>
                  </a:cubicBezTo>
                  <a:cubicBezTo>
                    <a:pt x="372" y="660"/>
                    <a:pt x="416" y="558"/>
                    <a:pt x="469" y="463"/>
                  </a:cubicBezTo>
                  <a:cubicBezTo>
                    <a:pt x="520" y="369"/>
                    <a:pt x="580" y="277"/>
                    <a:pt x="654" y="213"/>
                  </a:cubicBezTo>
                  <a:cubicBezTo>
                    <a:pt x="689" y="181"/>
                    <a:pt x="730" y="157"/>
                    <a:pt x="770" y="147"/>
                  </a:cubicBezTo>
                  <a:cubicBezTo>
                    <a:pt x="811" y="139"/>
                    <a:pt x="858" y="133"/>
                    <a:pt x="902" y="133"/>
                  </a:cubicBezTo>
                  <a:cubicBezTo>
                    <a:pt x="908" y="133"/>
                    <a:pt x="914" y="133"/>
                    <a:pt x="920" y="133"/>
                  </a:cubicBezTo>
                  <a:cubicBezTo>
                    <a:pt x="1020" y="136"/>
                    <a:pt x="1112" y="182"/>
                    <a:pt x="1183" y="261"/>
                  </a:cubicBezTo>
                  <a:cubicBezTo>
                    <a:pt x="1253" y="340"/>
                    <a:pt x="1302" y="445"/>
                    <a:pt x="1331" y="556"/>
                  </a:cubicBezTo>
                  <a:cubicBezTo>
                    <a:pt x="1336" y="439"/>
                    <a:pt x="1309" y="321"/>
                    <a:pt x="1247" y="213"/>
                  </a:cubicBezTo>
                  <a:cubicBezTo>
                    <a:pt x="1213" y="161"/>
                    <a:pt x="1169" y="113"/>
                    <a:pt x="1115" y="77"/>
                  </a:cubicBezTo>
                  <a:cubicBezTo>
                    <a:pt x="1088" y="58"/>
                    <a:pt x="1058" y="45"/>
                    <a:pt x="1028" y="32"/>
                  </a:cubicBezTo>
                  <a:cubicBezTo>
                    <a:pt x="998" y="24"/>
                    <a:pt x="966" y="11"/>
                    <a:pt x="934" y="8"/>
                  </a:cubicBezTo>
                  <a:cubicBezTo>
                    <a:pt x="902" y="3"/>
                    <a:pt x="870" y="0"/>
                    <a:pt x="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79"/>
            <p:cNvSpPr/>
            <p:nvPr/>
          </p:nvSpPr>
          <p:spPr>
            <a:xfrm>
              <a:off x="4803375" y="2774200"/>
              <a:ext cx="20075" cy="30925"/>
            </a:xfrm>
            <a:custGeom>
              <a:avLst/>
              <a:gdLst/>
              <a:ahLst/>
              <a:cxnLst/>
              <a:rect l="l" t="t" r="r" b="b"/>
              <a:pathLst>
                <a:path w="803" h="1237" extrusionOk="0">
                  <a:moveTo>
                    <a:pt x="240" y="0"/>
                  </a:moveTo>
                  <a:cubicBezTo>
                    <a:pt x="155" y="0"/>
                    <a:pt x="72" y="20"/>
                    <a:pt x="0" y="57"/>
                  </a:cubicBezTo>
                  <a:cubicBezTo>
                    <a:pt x="143" y="57"/>
                    <a:pt x="278" y="86"/>
                    <a:pt x="381" y="151"/>
                  </a:cubicBezTo>
                  <a:cubicBezTo>
                    <a:pt x="485" y="214"/>
                    <a:pt x="554" y="317"/>
                    <a:pt x="594" y="436"/>
                  </a:cubicBezTo>
                  <a:cubicBezTo>
                    <a:pt x="609" y="463"/>
                    <a:pt x="614" y="495"/>
                    <a:pt x="622" y="527"/>
                  </a:cubicBezTo>
                  <a:cubicBezTo>
                    <a:pt x="629" y="559"/>
                    <a:pt x="640" y="589"/>
                    <a:pt x="645" y="621"/>
                  </a:cubicBezTo>
                  <a:cubicBezTo>
                    <a:pt x="652" y="688"/>
                    <a:pt x="668" y="752"/>
                    <a:pt x="672" y="820"/>
                  </a:cubicBezTo>
                  <a:cubicBezTo>
                    <a:pt x="674" y="854"/>
                    <a:pt x="676" y="888"/>
                    <a:pt x="680" y="922"/>
                  </a:cubicBezTo>
                  <a:cubicBezTo>
                    <a:pt x="685" y="956"/>
                    <a:pt x="688" y="991"/>
                    <a:pt x="688" y="1025"/>
                  </a:cubicBezTo>
                  <a:cubicBezTo>
                    <a:pt x="692" y="1095"/>
                    <a:pt x="695" y="1165"/>
                    <a:pt x="705" y="1237"/>
                  </a:cubicBezTo>
                  <a:cubicBezTo>
                    <a:pt x="730" y="1170"/>
                    <a:pt x="749" y="1101"/>
                    <a:pt x="768" y="1031"/>
                  </a:cubicBezTo>
                  <a:cubicBezTo>
                    <a:pt x="785" y="963"/>
                    <a:pt x="789" y="890"/>
                    <a:pt x="798" y="818"/>
                  </a:cubicBezTo>
                  <a:cubicBezTo>
                    <a:pt x="800" y="801"/>
                    <a:pt x="802" y="782"/>
                    <a:pt x="803" y="764"/>
                  </a:cubicBezTo>
                  <a:lnTo>
                    <a:pt x="801" y="709"/>
                  </a:lnTo>
                  <a:lnTo>
                    <a:pt x="797" y="599"/>
                  </a:lnTo>
                  <a:cubicBezTo>
                    <a:pt x="796" y="563"/>
                    <a:pt x="783" y="526"/>
                    <a:pt x="777" y="489"/>
                  </a:cubicBezTo>
                  <a:cubicBezTo>
                    <a:pt x="769" y="453"/>
                    <a:pt x="762" y="415"/>
                    <a:pt x="746" y="380"/>
                  </a:cubicBezTo>
                  <a:cubicBezTo>
                    <a:pt x="730" y="344"/>
                    <a:pt x="719" y="307"/>
                    <a:pt x="699" y="273"/>
                  </a:cubicBezTo>
                  <a:cubicBezTo>
                    <a:pt x="676" y="241"/>
                    <a:pt x="656" y="207"/>
                    <a:pt x="631" y="177"/>
                  </a:cubicBezTo>
                  <a:cubicBezTo>
                    <a:pt x="602" y="149"/>
                    <a:pt x="574" y="119"/>
                    <a:pt x="541" y="96"/>
                  </a:cubicBezTo>
                  <a:cubicBezTo>
                    <a:pt x="507" y="75"/>
                    <a:pt x="476" y="49"/>
                    <a:pt x="438" y="39"/>
                  </a:cubicBezTo>
                  <a:cubicBezTo>
                    <a:pt x="373" y="12"/>
                    <a:pt x="305" y="0"/>
                    <a:pt x="2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79"/>
            <p:cNvSpPr/>
            <p:nvPr/>
          </p:nvSpPr>
          <p:spPr>
            <a:xfrm>
              <a:off x="4657175" y="2707450"/>
              <a:ext cx="33825" cy="19300"/>
            </a:xfrm>
            <a:custGeom>
              <a:avLst/>
              <a:gdLst/>
              <a:ahLst/>
              <a:cxnLst/>
              <a:rect l="l" t="t" r="r" b="b"/>
              <a:pathLst>
                <a:path w="1353" h="772" extrusionOk="0">
                  <a:moveTo>
                    <a:pt x="677" y="1"/>
                  </a:moveTo>
                  <a:cubicBezTo>
                    <a:pt x="303" y="1"/>
                    <a:pt x="1" y="173"/>
                    <a:pt x="1" y="386"/>
                  </a:cubicBezTo>
                  <a:cubicBezTo>
                    <a:pt x="1" y="599"/>
                    <a:pt x="303" y="771"/>
                    <a:pt x="677" y="771"/>
                  </a:cubicBezTo>
                  <a:cubicBezTo>
                    <a:pt x="1049" y="771"/>
                    <a:pt x="1353" y="599"/>
                    <a:pt x="1353" y="386"/>
                  </a:cubicBezTo>
                  <a:cubicBezTo>
                    <a:pt x="1353" y="173"/>
                    <a:pt x="1049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79"/>
            <p:cNvSpPr/>
            <p:nvPr/>
          </p:nvSpPr>
          <p:spPr>
            <a:xfrm>
              <a:off x="4648025" y="2735575"/>
              <a:ext cx="58325" cy="67950"/>
            </a:xfrm>
            <a:custGeom>
              <a:avLst/>
              <a:gdLst/>
              <a:ahLst/>
              <a:cxnLst/>
              <a:rect l="l" t="t" r="r" b="b"/>
              <a:pathLst>
                <a:path w="2333" h="2718" extrusionOk="0">
                  <a:moveTo>
                    <a:pt x="1166" y="0"/>
                  </a:moveTo>
                  <a:cubicBezTo>
                    <a:pt x="523" y="0"/>
                    <a:pt x="0" y="608"/>
                    <a:pt x="0" y="1358"/>
                  </a:cubicBezTo>
                  <a:cubicBezTo>
                    <a:pt x="0" y="2109"/>
                    <a:pt x="523" y="2717"/>
                    <a:pt x="1166" y="2717"/>
                  </a:cubicBezTo>
                  <a:cubicBezTo>
                    <a:pt x="1810" y="2717"/>
                    <a:pt x="2332" y="2109"/>
                    <a:pt x="2332" y="1358"/>
                  </a:cubicBezTo>
                  <a:cubicBezTo>
                    <a:pt x="2332" y="608"/>
                    <a:pt x="1810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79"/>
            <p:cNvSpPr/>
            <p:nvPr/>
          </p:nvSpPr>
          <p:spPr>
            <a:xfrm>
              <a:off x="4669650" y="2742600"/>
              <a:ext cx="36700" cy="53850"/>
            </a:xfrm>
            <a:custGeom>
              <a:avLst/>
              <a:gdLst/>
              <a:ahLst/>
              <a:cxnLst/>
              <a:rect l="l" t="t" r="r" b="b"/>
              <a:pathLst>
                <a:path w="1468" h="2154" extrusionOk="0">
                  <a:moveTo>
                    <a:pt x="854" y="1"/>
                  </a:moveTo>
                  <a:cubicBezTo>
                    <a:pt x="382" y="1"/>
                    <a:pt x="0" y="482"/>
                    <a:pt x="0" y="1077"/>
                  </a:cubicBezTo>
                  <a:cubicBezTo>
                    <a:pt x="0" y="1672"/>
                    <a:pt x="382" y="2154"/>
                    <a:pt x="854" y="2154"/>
                  </a:cubicBezTo>
                  <a:cubicBezTo>
                    <a:pt x="918" y="2154"/>
                    <a:pt x="980" y="2145"/>
                    <a:pt x="1042" y="2127"/>
                  </a:cubicBezTo>
                  <a:cubicBezTo>
                    <a:pt x="1301" y="1878"/>
                    <a:pt x="1467" y="1500"/>
                    <a:pt x="1467" y="1077"/>
                  </a:cubicBezTo>
                  <a:cubicBezTo>
                    <a:pt x="1467" y="655"/>
                    <a:pt x="1301" y="277"/>
                    <a:pt x="1042" y="28"/>
                  </a:cubicBezTo>
                  <a:cubicBezTo>
                    <a:pt x="980" y="10"/>
                    <a:pt x="918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79"/>
            <p:cNvSpPr/>
            <p:nvPr/>
          </p:nvSpPr>
          <p:spPr>
            <a:xfrm>
              <a:off x="4646400" y="2734350"/>
              <a:ext cx="61450" cy="35200"/>
            </a:xfrm>
            <a:custGeom>
              <a:avLst/>
              <a:gdLst/>
              <a:ahLst/>
              <a:cxnLst/>
              <a:rect l="l" t="t" r="r" b="b"/>
              <a:pathLst>
                <a:path w="2458" h="1408" extrusionOk="0">
                  <a:moveTo>
                    <a:pt x="1319" y="0"/>
                  </a:moveTo>
                  <a:cubicBezTo>
                    <a:pt x="1289" y="0"/>
                    <a:pt x="1260" y="2"/>
                    <a:pt x="1231" y="5"/>
                  </a:cubicBezTo>
                  <a:cubicBezTo>
                    <a:pt x="1058" y="19"/>
                    <a:pt x="895" y="72"/>
                    <a:pt x="742" y="145"/>
                  </a:cubicBezTo>
                  <a:cubicBezTo>
                    <a:pt x="591" y="218"/>
                    <a:pt x="441" y="312"/>
                    <a:pt x="325" y="443"/>
                  </a:cubicBezTo>
                  <a:cubicBezTo>
                    <a:pt x="96" y="706"/>
                    <a:pt x="1" y="1075"/>
                    <a:pt x="57" y="1407"/>
                  </a:cubicBezTo>
                  <a:lnTo>
                    <a:pt x="74" y="1407"/>
                  </a:lnTo>
                  <a:cubicBezTo>
                    <a:pt x="105" y="1243"/>
                    <a:pt x="144" y="1086"/>
                    <a:pt x="203" y="939"/>
                  </a:cubicBezTo>
                  <a:cubicBezTo>
                    <a:pt x="263" y="792"/>
                    <a:pt x="339" y="656"/>
                    <a:pt x="430" y="527"/>
                  </a:cubicBezTo>
                  <a:cubicBezTo>
                    <a:pt x="519" y="399"/>
                    <a:pt x="625" y="271"/>
                    <a:pt x="766" y="191"/>
                  </a:cubicBezTo>
                  <a:cubicBezTo>
                    <a:pt x="885" y="123"/>
                    <a:pt x="1022" y="89"/>
                    <a:pt x="1157" y="89"/>
                  </a:cubicBezTo>
                  <a:cubicBezTo>
                    <a:pt x="1182" y="89"/>
                    <a:pt x="1207" y="91"/>
                    <a:pt x="1231" y="93"/>
                  </a:cubicBezTo>
                  <a:cubicBezTo>
                    <a:pt x="1390" y="109"/>
                    <a:pt x="1539" y="161"/>
                    <a:pt x="1673" y="236"/>
                  </a:cubicBezTo>
                  <a:cubicBezTo>
                    <a:pt x="1807" y="313"/>
                    <a:pt x="1920" y="420"/>
                    <a:pt x="2017" y="538"/>
                  </a:cubicBezTo>
                  <a:cubicBezTo>
                    <a:pt x="2217" y="777"/>
                    <a:pt x="2335" y="1079"/>
                    <a:pt x="2389" y="1407"/>
                  </a:cubicBezTo>
                  <a:lnTo>
                    <a:pt x="2406" y="1407"/>
                  </a:lnTo>
                  <a:cubicBezTo>
                    <a:pt x="2458" y="1075"/>
                    <a:pt x="2368" y="712"/>
                    <a:pt x="2153" y="431"/>
                  </a:cubicBezTo>
                  <a:cubicBezTo>
                    <a:pt x="2045" y="291"/>
                    <a:pt x="1903" y="178"/>
                    <a:pt x="1743" y="101"/>
                  </a:cubicBezTo>
                  <a:cubicBezTo>
                    <a:pt x="1612" y="35"/>
                    <a:pt x="1464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79"/>
            <p:cNvSpPr/>
            <p:nvPr/>
          </p:nvSpPr>
          <p:spPr>
            <a:xfrm>
              <a:off x="4704150" y="2737525"/>
              <a:ext cx="17050" cy="17450"/>
            </a:xfrm>
            <a:custGeom>
              <a:avLst/>
              <a:gdLst/>
              <a:ahLst/>
              <a:cxnLst/>
              <a:rect l="l" t="t" r="r" b="b"/>
              <a:pathLst>
                <a:path w="682" h="698" extrusionOk="0">
                  <a:moveTo>
                    <a:pt x="669" y="0"/>
                  </a:moveTo>
                  <a:cubicBezTo>
                    <a:pt x="582" y="26"/>
                    <a:pt x="513" y="71"/>
                    <a:pt x="450" y="121"/>
                  </a:cubicBezTo>
                  <a:cubicBezTo>
                    <a:pt x="385" y="169"/>
                    <a:pt x="345" y="242"/>
                    <a:pt x="294" y="303"/>
                  </a:cubicBezTo>
                  <a:cubicBezTo>
                    <a:pt x="243" y="366"/>
                    <a:pt x="193" y="429"/>
                    <a:pt x="144" y="492"/>
                  </a:cubicBezTo>
                  <a:cubicBezTo>
                    <a:pt x="97" y="558"/>
                    <a:pt x="47" y="620"/>
                    <a:pt x="0" y="686"/>
                  </a:cubicBezTo>
                  <a:lnTo>
                    <a:pt x="11" y="698"/>
                  </a:lnTo>
                  <a:cubicBezTo>
                    <a:pt x="77" y="650"/>
                    <a:pt x="139" y="598"/>
                    <a:pt x="203" y="549"/>
                  </a:cubicBezTo>
                  <a:cubicBezTo>
                    <a:pt x="265" y="498"/>
                    <a:pt x="326" y="447"/>
                    <a:pt x="387" y="395"/>
                  </a:cubicBezTo>
                  <a:cubicBezTo>
                    <a:pt x="448" y="342"/>
                    <a:pt x="519" y="299"/>
                    <a:pt x="566" y="234"/>
                  </a:cubicBezTo>
                  <a:cubicBezTo>
                    <a:pt x="614" y="169"/>
                    <a:pt x="657" y="100"/>
                    <a:pt x="681" y="11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79"/>
            <p:cNvSpPr/>
            <p:nvPr/>
          </p:nvSpPr>
          <p:spPr>
            <a:xfrm>
              <a:off x="4704225" y="2748550"/>
              <a:ext cx="21225" cy="8750"/>
            </a:xfrm>
            <a:custGeom>
              <a:avLst/>
              <a:gdLst/>
              <a:ahLst/>
              <a:cxnLst/>
              <a:rect l="l" t="t" r="r" b="b"/>
              <a:pathLst>
                <a:path w="849" h="350" extrusionOk="0">
                  <a:moveTo>
                    <a:pt x="760" y="1"/>
                  </a:moveTo>
                  <a:cubicBezTo>
                    <a:pt x="706" y="1"/>
                    <a:pt x="655" y="9"/>
                    <a:pt x="605" y="21"/>
                  </a:cubicBezTo>
                  <a:cubicBezTo>
                    <a:pt x="531" y="37"/>
                    <a:pt x="468" y="84"/>
                    <a:pt x="401" y="118"/>
                  </a:cubicBezTo>
                  <a:cubicBezTo>
                    <a:pt x="333" y="151"/>
                    <a:pt x="266" y="186"/>
                    <a:pt x="200" y="223"/>
                  </a:cubicBezTo>
                  <a:cubicBezTo>
                    <a:pt x="133" y="260"/>
                    <a:pt x="66" y="295"/>
                    <a:pt x="0" y="335"/>
                  </a:cubicBezTo>
                  <a:lnTo>
                    <a:pt x="6" y="349"/>
                  </a:lnTo>
                  <a:cubicBezTo>
                    <a:pt x="81" y="335"/>
                    <a:pt x="154" y="315"/>
                    <a:pt x="229" y="298"/>
                  </a:cubicBezTo>
                  <a:cubicBezTo>
                    <a:pt x="302" y="280"/>
                    <a:pt x="375" y="260"/>
                    <a:pt x="448" y="239"/>
                  </a:cubicBezTo>
                  <a:cubicBezTo>
                    <a:pt x="520" y="218"/>
                    <a:pt x="598" y="211"/>
                    <a:pt x="665" y="173"/>
                  </a:cubicBezTo>
                  <a:cubicBezTo>
                    <a:pt x="730" y="135"/>
                    <a:pt x="794" y="92"/>
                    <a:pt x="848" y="22"/>
                  </a:cubicBezTo>
                  <a:lnTo>
                    <a:pt x="842" y="8"/>
                  </a:lnTo>
                  <a:cubicBezTo>
                    <a:pt x="814" y="3"/>
                    <a:pt x="786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79"/>
            <p:cNvSpPr/>
            <p:nvPr/>
          </p:nvSpPr>
          <p:spPr>
            <a:xfrm>
              <a:off x="4547200" y="2735575"/>
              <a:ext cx="58325" cy="67950"/>
            </a:xfrm>
            <a:custGeom>
              <a:avLst/>
              <a:gdLst/>
              <a:ahLst/>
              <a:cxnLst/>
              <a:rect l="l" t="t" r="r" b="b"/>
              <a:pathLst>
                <a:path w="2333" h="2718" extrusionOk="0">
                  <a:moveTo>
                    <a:pt x="1167" y="0"/>
                  </a:moveTo>
                  <a:cubicBezTo>
                    <a:pt x="523" y="0"/>
                    <a:pt x="1" y="608"/>
                    <a:pt x="1" y="1358"/>
                  </a:cubicBezTo>
                  <a:cubicBezTo>
                    <a:pt x="1" y="2109"/>
                    <a:pt x="523" y="2717"/>
                    <a:pt x="1167" y="2717"/>
                  </a:cubicBezTo>
                  <a:cubicBezTo>
                    <a:pt x="1810" y="2717"/>
                    <a:pt x="2333" y="2109"/>
                    <a:pt x="2333" y="1358"/>
                  </a:cubicBezTo>
                  <a:cubicBezTo>
                    <a:pt x="2333" y="608"/>
                    <a:pt x="1810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79"/>
            <p:cNvSpPr/>
            <p:nvPr/>
          </p:nvSpPr>
          <p:spPr>
            <a:xfrm>
              <a:off x="4568825" y="2742600"/>
              <a:ext cx="36700" cy="53850"/>
            </a:xfrm>
            <a:custGeom>
              <a:avLst/>
              <a:gdLst/>
              <a:ahLst/>
              <a:cxnLst/>
              <a:rect l="l" t="t" r="r" b="b"/>
              <a:pathLst>
                <a:path w="1468" h="2154" extrusionOk="0">
                  <a:moveTo>
                    <a:pt x="854" y="1"/>
                  </a:moveTo>
                  <a:cubicBezTo>
                    <a:pt x="383" y="1"/>
                    <a:pt x="1" y="482"/>
                    <a:pt x="1" y="1077"/>
                  </a:cubicBezTo>
                  <a:cubicBezTo>
                    <a:pt x="1" y="1672"/>
                    <a:pt x="383" y="2154"/>
                    <a:pt x="854" y="2154"/>
                  </a:cubicBezTo>
                  <a:cubicBezTo>
                    <a:pt x="918" y="2154"/>
                    <a:pt x="981" y="2145"/>
                    <a:pt x="1042" y="2127"/>
                  </a:cubicBezTo>
                  <a:cubicBezTo>
                    <a:pt x="1301" y="1878"/>
                    <a:pt x="1468" y="1500"/>
                    <a:pt x="1468" y="1077"/>
                  </a:cubicBezTo>
                  <a:cubicBezTo>
                    <a:pt x="1468" y="655"/>
                    <a:pt x="1301" y="277"/>
                    <a:pt x="1042" y="28"/>
                  </a:cubicBezTo>
                  <a:cubicBezTo>
                    <a:pt x="981" y="10"/>
                    <a:pt x="918" y="1"/>
                    <a:pt x="854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79"/>
            <p:cNvSpPr/>
            <p:nvPr/>
          </p:nvSpPr>
          <p:spPr>
            <a:xfrm>
              <a:off x="4545600" y="2734350"/>
              <a:ext cx="61425" cy="35200"/>
            </a:xfrm>
            <a:custGeom>
              <a:avLst/>
              <a:gdLst/>
              <a:ahLst/>
              <a:cxnLst/>
              <a:rect l="l" t="t" r="r" b="b"/>
              <a:pathLst>
                <a:path w="2457" h="1408" extrusionOk="0">
                  <a:moveTo>
                    <a:pt x="1318" y="0"/>
                  </a:moveTo>
                  <a:cubicBezTo>
                    <a:pt x="1289" y="0"/>
                    <a:pt x="1260" y="2"/>
                    <a:pt x="1231" y="5"/>
                  </a:cubicBezTo>
                  <a:cubicBezTo>
                    <a:pt x="1057" y="19"/>
                    <a:pt x="894" y="72"/>
                    <a:pt x="742" y="145"/>
                  </a:cubicBezTo>
                  <a:cubicBezTo>
                    <a:pt x="590" y="218"/>
                    <a:pt x="440" y="312"/>
                    <a:pt x="324" y="443"/>
                  </a:cubicBezTo>
                  <a:cubicBezTo>
                    <a:pt x="96" y="706"/>
                    <a:pt x="0" y="1075"/>
                    <a:pt x="56" y="1407"/>
                  </a:cubicBezTo>
                  <a:lnTo>
                    <a:pt x="73" y="1407"/>
                  </a:lnTo>
                  <a:cubicBezTo>
                    <a:pt x="105" y="1243"/>
                    <a:pt x="144" y="1086"/>
                    <a:pt x="203" y="939"/>
                  </a:cubicBezTo>
                  <a:cubicBezTo>
                    <a:pt x="262" y="792"/>
                    <a:pt x="339" y="656"/>
                    <a:pt x="429" y="527"/>
                  </a:cubicBezTo>
                  <a:cubicBezTo>
                    <a:pt x="518" y="399"/>
                    <a:pt x="624" y="271"/>
                    <a:pt x="767" y="191"/>
                  </a:cubicBezTo>
                  <a:cubicBezTo>
                    <a:pt x="885" y="123"/>
                    <a:pt x="1022" y="89"/>
                    <a:pt x="1157" y="89"/>
                  </a:cubicBezTo>
                  <a:cubicBezTo>
                    <a:pt x="1181" y="89"/>
                    <a:pt x="1206" y="91"/>
                    <a:pt x="1231" y="93"/>
                  </a:cubicBezTo>
                  <a:cubicBezTo>
                    <a:pt x="1389" y="109"/>
                    <a:pt x="1538" y="161"/>
                    <a:pt x="1672" y="236"/>
                  </a:cubicBezTo>
                  <a:cubicBezTo>
                    <a:pt x="1806" y="313"/>
                    <a:pt x="1919" y="420"/>
                    <a:pt x="2017" y="538"/>
                  </a:cubicBezTo>
                  <a:cubicBezTo>
                    <a:pt x="2216" y="777"/>
                    <a:pt x="2334" y="1079"/>
                    <a:pt x="2388" y="1407"/>
                  </a:cubicBezTo>
                  <a:lnTo>
                    <a:pt x="2405" y="1407"/>
                  </a:lnTo>
                  <a:cubicBezTo>
                    <a:pt x="2457" y="1075"/>
                    <a:pt x="2368" y="712"/>
                    <a:pt x="2153" y="431"/>
                  </a:cubicBezTo>
                  <a:cubicBezTo>
                    <a:pt x="2045" y="291"/>
                    <a:pt x="1902" y="178"/>
                    <a:pt x="1742" y="101"/>
                  </a:cubicBezTo>
                  <a:cubicBezTo>
                    <a:pt x="1611" y="35"/>
                    <a:pt x="1463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79"/>
            <p:cNvSpPr/>
            <p:nvPr/>
          </p:nvSpPr>
          <p:spPr>
            <a:xfrm>
              <a:off x="4533375" y="2737525"/>
              <a:ext cx="17050" cy="17450"/>
            </a:xfrm>
            <a:custGeom>
              <a:avLst/>
              <a:gdLst/>
              <a:ahLst/>
              <a:cxnLst/>
              <a:rect l="l" t="t" r="r" b="b"/>
              <a:pathLst>
                <a:path w="682" h="698" extrusionOk="0">
                  <a:moveTo>
                    <a:pt x="12" y="0"/>
                  </a:moveTo>
                  <a:lnTo>
                    <a:pt x="0" y="11"/>
                  </a:lnTo>
                  <a:cubicBezTo>
                    <a:pt x="24" y="100"/>
                    <a:pt x="68" y="169"/>
                    <a:pt x="115" y="234"/>
                  </a:cubicBezTo>
                  <a:cubicBezTo>
                    <a:pt x="163" y="299"/>
                    <a:pt x="234" y="342"/>
                    <a:pt x="294" y="395"/>
                  </a:cubicBezTo>
                  <a:cubicBezTo>
                    <a:pt x="355" y="447"/>
                    <a:pt x="417" y="498"/>
                    <a:pt x="479" y="549"/>
                  </a:cubicBezTo>
                  <a:cubicBezTo>
                    <a:pt x="542" y="598"/>
                    <a:pt x="604" y="650"/>
                    <a:pt x="669" y="697"/>
                  </a:cubicBezTo>
                  <a:lnTo>
                    <a:pt x="669" y="697"/>
                  </a:lnTo>
                  <a:lnTo>
                    <a:pt x="681" y="686"/>
                  </a:lnTo>
                  <a:cubicBezTo>
                    <a:pt x="635" y="620"/>
                    <a:pt x="585" y="558"/>
                    <a:pt x="537" y="492"/>
                  </a:cubicBezTo>
                  <a:cubicBezTo>
                    <a:pt x="488" y="429"/>
                    <a:pt x="438" y="366"/>
                    <a:pt x="388" y="303"/>
                  </a:cubicBezTo>
                  <a:cubicBezTo>
                    <a:pt x="337" y="242"/>
                    <a:pt x="296" y="169"/>
                    <a:pt x="232" y="121"/>
                  </a:cubicBezTo>
                  <a:cubicBezTo>
                    <a:pt x="168" y="71"/>
                    <a:pt x="100" y="26"/>
                    <a:pt x="12" y="0"/>
                  </a:cubicBezTo>
                  <a:close/>
                  <a:moveTo>
                    <a:pt x="669" y="697"/>
                  </a:moveTo>
                  <a:lnTo>
                    <a:pt x="669" y="698"/>
                  </a:lnTo>
                  <a:lnTo>
                    <a:pt x="670" y="698"/>
                  </a:lnTo>
                  <a:cubicBezTo>
                    <a:pt x="670" y="698"/>
                    <a:pt x="670" y="698"/>
                    <a:pt x="669" y="6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79"/>
            <p:cNvSpPr/>
            <p:nvPr/>
          </p:nvSpPr>
          <p:spPr>
            <a:xfrm>
              <a:off x="4529100" y="2748550"/>
              <a:ext cx="21250" cy="8750"/>
            </a:xfrm>
            <a:custGeom>
              <a:avLst/>
              <a:gdLst/>
              <a:ahLst/>
              <a:cxnLst/>
              <a:rect l="l" t="t" r="r" b="b"/>
              <a:pathLst>
                <a:path w="850" h="350" extrusionOk="0">
                  <a:moveTo>
                    <a:pt x="87" y="0"/>
                  </a:moveTo>
                  <a:cubicBezTo>
                    <a:pt x="61" y="0"/>
                    <a:pt x="35" y="2"/>
                    <a:pt x="7" y="7"/>
                  </a:cubicBezTo>
                  <a:lnTo>
                    <a:pt x="1" y="22"/>
                  </a:lnTo>
                  <a:cubicBezTo>
                    <a:pt x="55" y="92"/>
                    <a:pt x="119" y="134"/>
                    <a:pt x="185" y="172"/>
                  </a:cubicBezTo>
                  <a:cubicBezTo>
                    <a:pt x="251" y="210"/>
                    <a:pt x="329" y="217"/>
                    <a:pt x="402" y="239"/>
                  </a:cubicBezTo>
                  <a:cubicBezTo>
                    <a:pt x="474" y="260"/>
                    <a:pt x="547" y="280"/>
                    <a:pt x="621" y="297"/>
                  </a:cubicBezTo>
                  <a:cubicBezTo>
                    <a:pt x="696" y="315"/>
                    <a:pt x="768" y="334"/>
                    <a:pt x="843" y="349"/>
                  </a:cubicBezTo>
                  <a:lnTo>
                    <a:pt x="849" y="334"/>
                  </a:lnTo>
                  <a:cubicBezTo>
                    <a:pt x="784" y="294"/>
                    <a:pt x="716" y="259"/>
                    <a:pt x="650" y="221"/>
                  </a:cubicBezTo>
                  <a:cubicBezTo>
                    <a:pt x="583" y="186"/>
                    <a:pt x="516" y="151"/>
                    <a:pt x="448" y="118"/>
                  </a:cubicBezTo>
                  <a:cubicBezTo>
                    <a:pt x="381" y="84"/>
                    <a:pt x="319" y="37"/>
                    <a:pt x="244" y="21"/>
                  </a:cubicBezTo>
                  <a:cubicBezTo>
                    <a:pt x="194" y="9"/>
                    <a:pt x="142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79"/>
            <p:cNvSpPr/>
            <p:nvPr/>
          </p:nvSpPr>
          <p:spPr>
            <a:xfrm>
              <a:off x="4563225" y="2707450"/>
              <a:ext cx="33825" cy="19300"/>
            </a:xfrm>
            <a:custGeom>
              <a:avLst/>
              <a:gdLst/>
              <a:ahLst/>
              <a:cxnLst/>
              <a:rect l="l" t="t" r="r" b="b"/>
              <a:pathLst>
                <a:path w="1353" h="772" extrusionOk="0">
                  <a:moveTo>
                    <a:pt x="676" y="1"/>
                  </a:moveTo>
                  <a:cubicBezTo>
                    <a:pt x="303" y="1"/>
                    <a:pt x="0" y="173"/>
                    <a:pt x="0" y="386"/>
                  </a:cubicBezTo>
                  <a:cubicBezTo>
                    <a:pt x="0" y="599"/>
                    <a:pt x="303" y="771"/>
                    <a:pt x="676" y="771"/>
                  </a:cubicBezTo>
                  <a:cubicBezTo>
                    <a:pt x="1050" y="771"/>
                    <a:pt x="1352" y="599"/>
                    <a:pt x="1352" y="386"/>
                  </a:cubicBezTo>
                  <a:cubicBezTo>
                    <a:pt x="1352" y="173"/>
                    <a:pt x="1050" y="1"/>
                    <a:pt x="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79"/>
            <p:cNvSpPr/>
            <p:nvPr/>
          </p:nvSpPr>
          <p:spPr>
            <a:xfrm>
              <a:off x="4588700" y="2779925"/>
              <a:ext cx="31700" cy="42300"/>
            </a:xfrm>
            <a:custGeom>
              <a:avLst/>
              <a:gdLst/>
              <a:ahLst/>
              <a:cxnLst/>
              <a:rect l="l" t="t" r="r" b="b"/>
              <a:pathLst>
                <a:path w="1268" h="1692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102" y="153"/>
                    <a:pt x="1129" y="304"/>
                    <a:pt x="1143" y="454"/>
                  </a:cubicBezTo>
                  <a:cubicBezTo>
                    <a:pt x="1150" y="529"/>
                    <a:pt x="1152" y="604"/>
                    <a:pt x="1146" y="674"/>
                  </a:cubicBezTo>
                  <a:cubicBezTo>
                    <a:pt x="1142" y="744"/>
                    <a:pt x="1120" y="813"/>
                    <a:pt x="1089" y="844"/>
                  </a:cubicBezTo>
                  <a:cubicBezTo>
                    <a:pt x="1072" y="858"/>
                    <a:pt x="1055" y="866"/>
                    <a:pt x="1030" y="869"/>
                  </a:cubicBezTo>
                  <a:cubicBezTo>
                    <a:pt x="1008" y="869"/>
                    <a:pt x="965" y="864"/>
                    <a:pt x="929" y="861"/>
                  </a:cubicBezTo>
                  <a:cubicBezTo>
                    <a:pt x="855" y="854"/>
                    <a:pt x="782" y="845"/>
                    <a:pt x="708" y="832"/>
                  </a:cubicBezTo>
                  <a:cubicBezTo>
                    <a:pt x="563" y="804"/>
                    <a:pt x="413" y="772"/>
                    <a:pt x="277" y="723"/>
                  </a:cubicBezTo>
                  <a:lnTo>
                    <a:pt x="1" y="625"/>
                  </a:lnTo>
                  <a:lnTo>
                    <a:pt x="189" y="845"/>
                  </a:lnTo>
                  <a:cubicBezTo>
                    <a:pt x="312" y="991"/>
                    <a:pt x="438" y="1135"/>
                    <a:pt x="568" y="1278"/>
                  </a:cubicBezTo>
                  <a:cubicBezTo>
                    <a:pt x="699" y="1419"/>
                    <a:pt x="830" y="1559"/>
                    <a:pt x="972" y="1692"/>
                  </a:cubicBezTo>
                  <a:cubicBezTo>
                    <a:pt x="871" y="1526"/>
                    <a:pt x="763" y="1367"/>
                    <a:pt x="652" y="1210"/>
                  </a:cubicBezTo>
                  <a:cubicBezTo>
                    <a:pt x="588" y="1120"/>
                    <a:pt x="523" y="1032"/>
                    <a:pt x="457" y="943"/>
                  </a:cubicBezTo>
                  <a:lnTo>
                    <a:pt x="457" y="943"/>
                  </a:lnTo>
                  <a:cubicBezTo>
                    <a:pt x="531" y="963"/>
                    <a:pt x="606" y="979"/>
                    <a:pt x="682" y="990"/>
                  </a:cubicBezTo>
                  <a:cubicBezTo>
                    <a:pt x="760" y="1002"/>
                    <a:pt x="839" y="1011"/>
                    <a:pt x="918" y="1016"/>
                  </a:cubicBezTo>
                  <a:cubicBezTo>
                    <a:pt x="943" y="1016"/>
                    <a:pt x="966" y="1018"/>
                    <a:pt x="992" y="1018"/>
                  </a:cubicBezTo>
                  <a:cubicBezTo>
                    <a:pt x="1008" y="1018"/>
                    <a:pt x="1026" y="1017"/>
                    <a:pt x="1047" y="1015"/>
                  </a:cubicBezTo>
                  <a:cubicBezTo>
                    <a:pt x="1098" y="1009"/>
                    <a:pt x="1155" y="982"/>
                    <a:pt x="1192" y="940"/>
                  </a:cubicBezTo>
                  <a:cubicBezTo>
                    <a:pt x="1228" y="899"/>
                    <a:pt x="1246" y="851"/>
                    <a:pt x="1255" y="807"/>
                  </a:cubicBezTo>
                  <a:cubicBezTo>
                    <a:pt x="1265" y="763"/>
                    <a:pt x="1268" y="720"/>
                    <a:pt x="1267" y="679"/>
                  </a:cubicBezTo>
                  <a:cubicBezTo>
                    <a:pt x="1267" y="596"/>
                    <a:pt x="1252" y="517"/>
                    <a:pt x="1234" y="440"/>
                  </a:cubicBezTo>
                  <a:cubicBezTo>
                    <a:pt x="1197" y="286"/>
                    <a:pt x="1143" y="140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79"/>
            <p:cNvSpPr/>
            <p:nvPr/>
          </p:nvSpPr>
          <p:spPr>
            <a:xfrm>
              <a:off x="4606875" y="2825825"/>
              <a:ext cx="41175" cy="15375"/>
            </a:xfrm>
            <a:custGeom>
              <a:avLst/>
              <a:gdLst/>
              <a:ahLst/>
              <a:cxnLst/>
              <a:rect l="l" t="t" r="r" b="b"/>
              <a:pathLst>
                <a:path w="1647" h="615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580" y="46"/>
                    <a:pt x="1522" y="97"/>
                    <a:pt x="1461" y="144"/>
                  </a:cubicBezTo>
                  <a:lnTo>
                    <a:pt x="1367" y="208"/>
                  </a:lnTo>
                  <a:cubicBezTo>
                    <a:pt x="1336" y="229"/>
                    <a:pt x="1307" y="252"/>
                    <a:pt x="1273" y="268"/>
                  </a:cubicBezTo>
                  <a:cubicBezTo>
                    <a:pt x="1240" y="286"/>
                    <a:pt x="1208" y="303"/>
                    <a:pt x="1177" y="322"/>
                  </a:cubicBezTo>
                  <a:cubicBezTo>
                    <a:pt x="1144" y="340"/>
                    <a:pt x="1110" y="351"/>
                    <a:pt x="1076" y="366"/>
                  </a:cubicBezTo>
                  <a:lnTo>
                    <a:pt x="1027" y="389"/>
                  </a:lnTo>
                  <a:lnTo>
                    <a:pt x="976" y="403"/>
                  </a:lnTo>
                  <a:cubicBezTo>
                    <a:pt x="940" y="412"/>
                    <a:pt x="907" y="428"/>
                    <a:pt x="872" y="432"/>
                  </a:cubicBezTo>
                  <a:cubicBezTo>
                    <a:pt x="787" y="452"/>
                    <a:pt x="700" y="462"/>
                    <a:pt x="611" y="462"/>
                  </a:cubicBezTo>
                  <a:cubicBezTo>
                    <a:pt x="555" y="462"/>
                    <a:pt x="498" y="458"/>
                    <a:pt x="441" y="451"/>
                  </a:cubicBezTo>
                  <a:cubicBezTo>
                    <a:pt x="294" y="432"/>
                    <a:pt x="148" y="391"/>
                    <a:pt x="1" y="333"/>
                  </a:cubicBezTo>
                  <a:lnTo>
                    <a:pt x="1" y="334"/>
                  </a:lnTo>
                  <a:cubicBezTo>
                    <a:pt x="112" y="448"/>
                    <a:pt x="257" y="529"/>
                    <a:pt x="414" y="574"/>
                  </a:cubicBezTo>
                  <a:cubicBezTo>
                    <a:pt x="505" y="600"/>
                    <a:pt x="601" y="615"/>
                    <a:pt x="698" y="615"/>
                  </a:cubicBezTo>
                  <a:cubicBezTo>
                    <a:pt x="768" y="615"/>
                    <a:pt x="839" y="607"/>
                    <a:pt x="907" y="591"/>
                  </a:cubicBezTo>
                  <a:cubicBezTo>
                    <a:pt x="949" y="585"/>
                    <a:pt x="986" y="567"/>
                    <a:pt x="1026" y="555"/>
                  </a:cubicBezTo>
                  <a:lnTo>
                    <a:pt x="1086" y="534"/>
                  </a:lnTo>
                  <a:cubicBezTo>
                    <a:pt x="1104" y="526"/>
                    <a:pt x="1122" y="516"/>
                    <a:pt x="1141" y="506"/>
                  </a:cubicBezTo>
                  <a:cubicBezTo>
                    <a:pt x="1177" y="486"/>
                    <a:pt x="1214" y="468"/>
                    <a:pt x="1249" y="446"/>
                  </a:cubicBezTo>
                  <a:cubicBezTo>
                    <a:pt x="1282" y="422"/>
                    <a:pt x="1314" y="397"/>
                    <a:pt x="1346" y="371"/>
                  </a:cubicBezTo>
                  <a:cubicBezTo>
                    <a:pt x="1412" y="324"/>
                    <a:pt x="1461" y="258"/>
                    <a:pt x="1517" y="201"/>
                  </a:cubicBezTo>
                  <a:cubicBezTo>
                    <a:pt x="1564" y="136"/>
                    <a:pt x="1608" y="69"/>
                    <a:pt x="1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79"/>
            <p:cNvSpPr/>
            <p:nvPr/>
          </p:nvSpPr>
          <p:spPr>
            <a:xfrm>
              <a:off x="4683425" y="28110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8" y="0"/>
                  </a:moveTo>
                  <a:cubicBezTo>
                    <a:pt x="367" y="0"/>
                    <a:pt x="1" y="366"/>
                    <a:pt x="1" y="817"/>
                  </a:cubicBezTo>
                  <a:cubicBezTo>
                    <a:pt x="1" y="1267"/>
                    <a:pt x="367" y="1634"/>
                    <a:pt x="818" y="1634"/>
                  </a:cubicBezTo>
                  <a:cubicBezTo>
                    <a:pt x="1268" y="1634"/>
                    <a:pt x="1634" y="1267"/>
                    <a:pt x="1634" y="817"/>
                  </a:cubicBezTo>
                  <a:cubicBezTo>
                    <a:pt x="1634" y="366"/>
                    <a:pt x="1268" y="0"/>
                    <a:pt x="818" y="0"/>
                  </a:cubicBezTo>
                  <a:close/>
                </a:path>
              </a:pathLst>
            </a:custGeom>
            <a:solidFill>
              <a:srgbClr val="E0404F">
                <a:alpha val="37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79"/>
            <p:cNvSpPr/>
            <p:nvPr/>
          </p:nvSpPr>
          <p:spPr>
            <a:xfrm>
              <a:off x="4539725" y="28110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0"/>
                  </a:moveTo>
                  <a:cubicBezTo>
                    <a:pt x="366" y="0"/>
                    <a:pt x="1" y="366"/>
                    <a:pt x="1" y="817"/>
                  </a:cubicBezTo>
                  <a:cubicBezTo>
                    <a:pt x="1" y="1267"/>
                    <a:pt x="366" y="1634"/>
                    <a:pt x="817" y="1634"/>
                  </a:cubicBezTo>
                  <a:cubicBezTo>
                    <a:pt x="1268" y="1634"/>
                    <a:pt x="1634" y="1267"/>
                    <a:pt x="1634" y="817"/>
                  </a:cubicBezTo>
                  <a:cubicBezTo>
                    <a:pt x="1634" y="366"/>
                    <a:pt x="1268" y="0"/>
                    <a:pt x="817" y="0"/>
                  </a:cubicBezTo>
                  <a:close/>
                </a:path>
              </a:pathLst>
            </a:custGeom>
            <a:solidFill>
              <a:srgbClr val="E0404F">
                <a:alpha val="37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79"/>
            <p:cNvSpPr/>
            <p:nvPr/>
          </p:nvSpPr>
          <p:spPr>
            <a:xfrm>
              <a:off x="4580125" y="2553825"/>
              <a:ext cx="272225" cy="170850"/>
            </a:xfrm>
            <a:custGeom>
              <a:avLst/>
              <a:gdLst/>
              <a:ahLst/>
              <a:cxnLst/>
              <a:rect l="l" t="t" r="r" b="b"/>
              <a:pathLst>
                <a:path w="10889" h="6834" extrusionOk="0">
                  <a:moveTo>
                    <a:pt x="4683" y="0"/>
                  </a:moveTo>
                  <a:cubicBezTo>
                    <a:pt x="4234" y="0"/>
                    <a:pt x="3786" y="43"/>
                    <a:pt x="3347" y="136"/>
                  </a:cubicBezTo>
                  <a:cubicBezTo>
                    <a:pt x="2071" y="401"/>
                    <a:pt x="864" y="1047"/>
                    <a:pt x="0" y="2015"/>
                  </a:cubicBezTo>
                  <a:cubicBezTo>
                    <a:pt x="110" y="1896"/>
                    <a:pt x="230" y="1787"/>
                    <a:pt x="352" y="1683"/>
                  </a:cubicBezTo>
                  <a:cubicBezTo>
                    <a:pt x="475" y="1578"/>
                    <a:pt x="602" y="1479"/>
                    <a:pt x="733" y="1384"/>
                  </a:cubicBezTo>
                  <a:cubicBezTo>
                    <a:pt x="995" y="1196"/>
                    <a:pt x="1270" y="1027"/>
                    <a:pt x="1557" y="882"/>
                  </a:cubicBezTo>
                  <a:cubicBezTo>
                    <a:pt x="2127" y="586"/>
                    <a:pt x="2739" y="371"/>
                    <a:pt x="3370" y="258"/>
                  </a:cubicBezTo>
                  <a:cubicBezTo>
                    <a:pt x="3790" y="182"/>
                    <a:pt x="4216" y="142"/>
                    <a:pt x="4642" y="142"/>
                  </a:cubicBezTo>
                  <a:cubicBezTo>
                    <a:pt x="4856" y="142"/>
                    <a:pt x="5070" y="152"/>
                    <a:pt x="5284" y="173"/>
                  </a:cubicBezTo>
                  <a:cubicBezTo>
                    <a:pt x="5444" y="183"/>
                    <a:pt x="5602" y="210"/>
                    <a:pt x="5761" y="230"/>
                  </a:cubicBezTo>
                  <a:cubicBezTo>
                    <a:pt x="5918" y="256"/>
                    <a:pt x="6076" y="284"/>
                    <a:pt x="6233" y="317"/>
                  </a:cubicBezTo>
                  <a:cubicBezTo>
                    <a:pt x="6389" y="355"/>
                    <a:pt x="6548" y="383"/>
                    <a:pt x="6698" y="434"/>
                  </a:cubicBezTo>
                  <a:lnTo>
                    <a:pt x="6928" y="502"/>
                  </a:lnTo>
                  <a:cubicBezTo>
                    <a:pt x="7003" y="527"/>
                    <a:pt x="7076" y="558"/>
                    <a:pt x="7151" y="586"/>
                  </a:cubicBezTo>
                  <a:cubicBezTo>
                    <a:pt x="7302" y="637"/>
                    <a:pt x="7445" y="708"/>
                    <a:pt x="7589" y="775"/>
                  </a:cubicBezTo>
                  <a:cubicBezTo>
                    <a:pt x="7663" y="806"/>
                    <a:pt x="7729" y="851"/>
                    <a:pt x="7800" y="887"/>
                  </a:cubicBezTo>
                  <a:cubicBezTo>
                    <a:pt x="7867" y="927"/>
                    <a:pt x="7941" y="961"/>
                    <a:pt x="8005" y="1007"/>
                  </a:cubicBezTo>
                  <a:lnTo>
                    <a:pt x="8205" y="1139"/>
                  </a:lnTo>
                  <a:cubicBezTo>
                    <a:pt x="8272" y="1182"/>
                    <a:pt x="8331" y="1235"/>
                    <a:pt x="8396" y="1282"/>
                  </a:cubicBezTo>
                  <a:cubicBezTo>
                    <a:pt x="8524" y="1376"/>
                    <a:pt x="8639" y="1487"/>
                    <a:pt x="8759" y="1592"/>
                  </a:cubicBezTo>
                  <a:cubicBezTo>
                    <a:pt x="8986" y="1815"/>
                    <a:pt x="9200" y="2053"/>
                    <a:pt x="9388" y="2311"/>
                  </a:cubicBezTo>
                  <a:cubicBezTo>
                    <a:pt x="9574" y="2572"/>
                    <a:pt x="9746" y="2842"/>
                    <a:pt x="9896" y="3125"/>
                  </a:cubicBezTo>
                  <a:cubicBezTo>
                    <a:pt x="10044" y="3410"/>
                    <a:pt x="10175" y="3704"/>
                    <a:pt x="10290" y="4004"/>
                  </a:cubicBezTo>
                  <a:cubicBezTo>
                    <a:pt x="10402" y="4305"/>
                    <a:pt x="10497" y="4613"/>
                    <a:pt x="10578" y="4925"/>
                  </a:cubicBezTo>
                  <a:cubicBezTo>
                    <a:pt x="10742" y="5548"/>
                    <a:pt x="10848" y="6187"/>
                    <a:pt x="10888" y="6833"/>
                  </a:cubicBezTo>
                  <a:cubicBezTo>
                    <a:pt x="10889" y="6510"/>
                    <a:pt x="10862" y="6186"/>
                    <a:pt x="10822" y="5864"/>
                  </a:cubicBezTo>
                  <a:cubicBezTo>
                    <a:pt x="10782" y="5544"/>
                    <a:pt x="10727" y="5223"/>
                    <a:pt x="10655" y="4906"/>
                  </a:cubicBezTo>
                  <a:cubicBezTo>
                    <a:pt x="10582" y="4589"/>
                    <a:pt x="10492" y="4277"/>
                    <a:pt x="10386" y="3970"/>
                  </a:cubicBezTo>
                  <a:cubicBezTo>
                    <a:pt x="10277" y="3662"/>
                    <a:pt x="10151" y="3361"/>
                    <a:pt x="10007" y="3069"/>
                  </a:cubicBezTo>
                  <a:cubicBezTo>
                    <a:pt x="9863" y="2777"/>
                    <a:pt x="9691" y="2496"/>
                    <a:pt x="9502" y="2229"/>
                  </a:cubicBezTo>
                  <a:cubicBezTo>
                    <a:pt x="9312" y="1963"/>
                    <a:pt x="9093" y="1717"/>
                    <a:pt x="8861" y="1486"/>
                  </a:cubicBezTo>
                  <a:cubicBezTo>
                    <a:pt x="8738" y="1377"/>
                    <a:pt x="8621" y="1262"/>
                    <a:pt x="8489" y="1164"/>
                  </a:cubicBezTo>
                  <a:cubicBezTo>
                    <a:pt x="8423" y="1114"/>
                    <a:pt x="8361" y="1059"/>
                    <a:pt x="8293" y="1015"/>
                  </a:cubicBezTo>
                  <a:lnTo>
                    <a:pt x="8088" y="876"/>
                  </a:lnTo>
                  <a:cubicBezTo>
                    <a:pt x="8022" y="829"/>
                    <a:pt x="7947" y="793"/>
                    <a:pt x="7877" y="751"/>
                  </a:cubicBezTo>
                  <a:cubicBezTo>
                    <a:pt x="7805" y="712"/>
                    <a:pt x="7736" y="666"/>
                    <a:pt x="7661" y="632"/>
                  </a:cubicBezTo>
                  <a:cubicBezTo>
                    <a:pt x="7512" y="563"/>
                    <a:pt x="7365" y="488"/>
                    <a:pt x="7210" y="434"/>
                  </a:cubicBezTo>
                  <a:cubicBezTo>
                    <a:pt x="7132" y="406"/>
                    <a:pt x="7056" y="375"/>
                    <a:pt x="6978" y="350"/>
                  </a:cubicBezTo>
                  <a:lnTo>
                    <a:pt x="6742" y="282"/>
                  </a:lnTo>
                  <a:cubicBezTo>
                    <a:pt x="6585" y="231"/>
                    <a:pt x="6424" y="204"/>
                    <a:pt x="6265" y="165"/>
                  </a:cubicBezTo>
                  <a:cubicBezTo>
                    <a:pt x="6105" y="133"/>
                    <a:pt x="5944" y="106"/>
                    <a:pt x="5783" y="80"/>
                  </a:cubicBezTo>
                  <a:cubicBezTo>
                    <a:pt x="5621" y="61"/>
                    <a:pt x="5459" y="35"/>
                    <a:pt x="5296" y="26"/>
                  </a:cubicBezTo>
                  <a:cubicBezTo>
                    <a:pt x="5093" y="9"/>
                    <a:pt x="4888" y="0"/>
                    <a:pt x="4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79"/>
            <p:cNvSpPr/>
            <p:nvPr/>
          </p:nvSpPr>
          <p:spPr>
            <a:xfrm>
              <a:off x="4555050" y="2917850"/>
              <a:ext cx="333400" cy="322350"/>
            </a:xfrm>
            <a:custGeom>
              <a:avLst/>
              <a:gdLst/>
              <a:ahLst/>
              <a:cxnLst/>
              <a:rect l="l" t="t" r="r" b="b"/>
              <a:pathLst>
                <a:path w="13336" h="12894" extrusionOk="0">
                  <a:moveTo>
                    <a:pt x="12298" y="0"/>
                  </a:moveTo>
                  <a:lnTo>
                    <a:pt x="11332" y="3913"/>
                  </a:lnTo>
                  <a:lnTo>
                    <a:pt x="2074" y="4144"/>
                  </a:lnTo>
                  <a:lnTo>
                    <a:pt x="1137" y="868"/>
                  </a:lnTo>
                  <a:lnTo>
                    <a:pt x="327" y="1138"/>
                  </a:lnTo>
                  <a:lnTo>
                    <a:pt x="1285" y="4607"/>
                  </a:lnTo>
                  <a:lnTo>
                    <a:pt x="0" y="6071"/>
                  </a:lnTo>
                  <a:lnTo>
                    <a:pt x="1285" y="12893"/>
                  </a:lnTo>
                  <a:lnTo>
                    <a:pt x="11891" y="12893"/>
                  </a:lnTo>
                  <a:lnTo>
                    <a:pt x="12825" y="5773"/>
                  </a:lnTo>
                  <a:lnTo>
                    <a:pt x="12298" y="4298"/>
                  </a:lnTo>
                  <a:lnTo>
                    <a:pt x="13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79"/>
            <p:cNvSpPr/>
            <p:nvPr/>
          </p:nvSpPr>
          <p:spPr>
            <a:xfrm>
              <a:off x="4862475" y="2917850"/>
              <a:ext cx="129900" cy="156350"/>
            </a:xfrm>
            <a:custGeom>
              <a:avLst/>
              <a:gdLst/>
              <a:ahLst/>
              <a:cxnLst/>
              <a:rect l="l" t="t" r="r" b="b"/>
              <a:pathLst>
                <a:path w="5196" h="6254" extrusionOk="0">
                  <a:moveTo>
                    <a:pt x="1039" y="0"/>
                  </a:moveTo>
                  <a:lnTo>
                    <a:pt x="2" y="4298"/>
                  </a:lnTo>
                  <a:lnTo>
                    <a:pt x="1" y="4298"/>
                  </a:lnTo>
                  <a:lnTo>
                    <a:pt x="528" y="5773"/>
                  </a:lnTo>
                  <a:cubicBezTo>
                    <a:pt x="528" y="5773"/>
                    <a:pt x="1402" y="6254"/>
                    <a:pt x="2074" y="6254"/>
                  </a:cubicBezTo>
                  <a:cubicBezTo>
                    <a:pt x="2329" y="6254"/>
                    <a:pt x="2555" y="6185"/>
                    <a:pt x="2694" y="5994"/>
                  </a:cubicBezTo>
                  <a:cubicBezTo>
                    <a:pt x="3197" y="5300"/>
                    <a:pt x="2889" y="4299"/>
                    <a:pt x="2889" y="4298"/>
                  </a:cubicBezTo>
                  <a:lnTo>
                    <a:pt x="2889" y="4298"/>
                  </a:lnTo>
                  <a:cubicBezTo>
                    <a:pt x="2889" y="4299"/>
                    <a:pt x="2970" y="4319"/>
                    <a:pt x="3083" y="4319"/>
                  </a:cubicBezTo>
                  <a:cubicBezTo>
                    <a:pt x="3281" y="4319"/>
                    <a:pt x="3576" y="4256"/>
                    <a:pt x="3699" y="3913"/>
                  </a:cubicBezTo>
                  <a:cubicBezTo>
                    <a:pt x="3892" y="3373"/>
                    <a:pt x="3429" y="2795"/>
                    <a:pt x="3429" y="2795"/>
                  </a:cubicBezTo>
                  <a:cubicBezTo>
                    <a:pt x="3429" y="2795"/>
                    <a:pt x="4804" y="2483"/>
                    <a:pt x="5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79"/>
            <p:cNvSpPr/>
            <p:nvPr/>
          </p:nvSpPr>
          <p:spPr>
            <a:xfrm>
              <a:off x="4435525" y="2942425"/>
              <a:ext cx="151650" cy="128475"/>
            </a:xfrm>
            <a:custGeom>
              <a:avLst/>
              <a:gdLst/>
              <a:ahLst/>
              <a:cxnLst/>
              <a:rect l="l" t="t" r="r" b="b"/>
              <a:pathLst>
                <a:path w="6066" h="5139" extrusionOk="0">
                  <a:moveTo>
                    <a:pt x="1" y="0"/>
                  </a:moveTo>
                  <a:cubicBezTo>
                    <a:pt x="499" y="2372"/>
                    <a:pt x="2443" y="2463"/>
                    <a:pt x="2738" y="2463"/>
                  </a:cubicBezTo>
                  <a:cubicBezTo>
                    <a:pt x="2763" y="2463"/>
                    <a:pt x="2776" y="2462"/>
                    <a:pt x="2776" y="2462"/>
                  </a:cubicBezTo>
                  <a:lnTo>
                    <a:pt x="2776" y="2462"/>
                  </a:lnTo>
                  <a:cubicBezTo>
                    <a:pt x="1851" y="3267"/>
                    <a:pt x="3161" y="3894"/>
                    <a:pt x="3161" y="3894"/>
                  </a:cubicBezTo>
                  <a:cubicBezTo>
                    <a:pt x="2757" y="4956"/>
                    <a:pt x="3581" y="5139"/>
                    <a:pt x="4196" y="5139"/>
                  </a:cubicBezTo>
                  <a:cubicBezTo>
                    <a:pt x="4517" y="5139"/>
                    <a:pt x="4781" y="5089"/>
                    <a:pt x="4781" y="5089"/>
                  </a:cubicBezTo>
                  <a:lnTo>
                    <a:pt x="6066" y="3624"/>
                  </a:lnTo>
                  <a:lnTo>
                    <a:pt x="5108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79"/>
            <p:cNvSpPr/>
            <p:nvPr/>
          </p:nvSpPr>
          <p:spPr>
            <a:xfrm>
              <a:off x="4337275" y="3240175"/>
              <a:ext cx="809425" cy="425000"/>
            </a:xfrm>
            <a:custGeom>
              <a:avLst/>
              <a:gdLst/>
              <a:ahLst/>
              <a:cxnLst/>
              <a:rect l="l" t="t" r="r" b="b"/>
              <a:pathLst>
                <a:path w="32377" h="17000" extrusionOk="0">
                  <a:moveTo>
                    <a:pt x="9996" y="0"/>
                  </a:moveTo>
                  <a:cubicBezTo>
                    <a:pt x="9996" y="0"/>
                    <a:pt x="2832" y="3142"/>
                    <a:pt x="0" y="9791"/>
                  </a:cubicBezTo>
                  <a:cubicBezTo>
                    <a:pt x="0" y="9791"/>
                    <a:pt x="982" y="10195"/>
                    <a:pt x="1734" y="12509"/>
                  </a:cubicBezTo>
                  <a:cubicBezTo>
                    <a:pt x="2187" y="13903"/>
                    <a:pt x="3417" y="14436"/>
                    <a:pt x="4671" y="14436"/>
                  </a:cubicBezTo>
                  <a:cubicBezTo>
                    <a:pt x="5496" y="14436"/>
                    <a:pt x="6331" y="14206"/>
                    <a:pt x="6964" y="13839"/>
                  </a:cubicBezTo>
                  <a:cubicBezTo>
                    <a:pt x="7150" y="13731"/>
                    <a:pt x="7318" y="13683"/>
                    <a:pt x="7475" y="13683"/>
                  </a:cubicBezTo>
                  <a:cubicBezTo>
                    <a:pt x="8669" y="13683"/>
                    <a:pt x="9263" y="16443"/>
                    <a:pt x="12430" y="16903"/>
                  </a:cubicBezTo>
                  <a:cubicBezTo>
                    <a:pt x="12896" y="16970"/>
                    <a:pt x="13304" y="17000"/>
                    <a:pt x="13664" y="17000"/>
                  </a:cubicBezTo>
                  <a:cubicBezTo>
                    <a:pt x="16076" y="17000"/>
                    <a:pt x="16338" y="15674"/>
                    <a:pt x="17344" y="15573"/>
                  </a:cubicBezTo>
                  <a:cubicBezTo>
                    <a:pt x="17381" y="15569"/>
                    <a:pt x="17416" y="15567"/>
                    <a:pt x="17451" y="15567"/>
                  </a:cubicBezTo>
                  <a:cubicBezTo>
                    <a:pt x="18310" y="15567"/>
                    <a:pt x="18775" y="16620"/>
                    <a:pt x="20482" y="16620"/>
                  </a:cubicBezTo>
                  <a:cubicBezTo>
                    <a:pt x="20914" y="16620"/>
                    <a:pt x="21427" y="16552"/>
                    <a:pt x="22047" y="16382"/>
                  </a:cubicBezTo>
                  <a:cubicBezTo>
                    <a:pt x="25207" y="15515"/>
                    <a:pt x="24630" y="13260"/>
                    <a:pt x="25959" y="12335"/>
                  </a:cubicBezTo>
                  <a:cubicBezTo>
                    <a:pt x="27289" y="11410"/>
                    <a:pt x="29428" y="12045"/>
                    <a:pt x="30469" y="10658"/>
                  </a:cubicBezTo>
                  <a:cubicBezTo>
                    <a:pt x="31438" y="9366"/>
                    <a:pt x="31606" y="7975"/>
                    <a:pt x="32230" y="7975"/>
                  </a:cubicBezTo>
                  <a:cubicBezTo>
                    <a:pt x="32276" y="7975"/>
                    <a:pt x="32325" y="7982"/>
                    <a:pt x="32377" y="7998"/>
                  </a:cubicBezTo>
                  <a:cubicBezTo>
                    <a:pt x="32377" y="7998"/>
                    <a:pt x="28599" y="0"/>
                    <a:pt x="20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79"/>
            <p:cNvSpPr/>
            <p:nvPr/>
          </p:nvSpPr>
          <p:spPr>
            <a:xfrm>
              <a:off x="4582275" y="3214300"/>
              <a:ext cx="273175" cy="25900"/>
            </a:xfrm>
            <a:custGeom>
              <a:avLst/>
              <a:gdLst/>
              <a:ahLst/>
              <a:cxnLst/>
              <a:rect l="l" t="t" r="r" b="b"/>
              <a:pathLst>
                <a:path w="10927" h="1036" extrusionOk="0">
                  <a:moveTo>
                    <a:pt x="0" y="0"/>
                  </a:moveTo>
                  <a:lnTo>
                    <a:pt x="196" y="1035"/>
                  </a:lnTo>
                  <a:lnTo>
                    <a:pt x="10802" y="1035"/>
                  </a:lnTo>
                  <a:lnTo>
                    <a:pt x="10926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79"/>
            <p:cNvSpPr/>
            <p:nvPr/>
          </p:nvSpPr>
          <p:spPr>
            <a:xfrm>
              <a:off x="4782425" y="3205650"/>
              <a:ext cx="40600" cy="42750"/>
            </a:xfrm>
            <a:custGeom>
              <a:avLst/>
              <a:gdLst/>
              <a:ahLst/>
              <a:cxnLst/>
              <a:rect l="l" t="t" r="r" b="b"/>
              <a:pathLst>
                <a:path w="1624" h="1710" extrusionOk="0">
                  <a:moveTo>
                    <a:pt x="851" y="174"/>
                  </a:moveTo>
                  <a:cubicBezTo>
                    <a:pt x="1028" y="174"/>
                    <a:pt x="1202" y="239"/>
                    <a:pt x="1349" y="352"/>
                  </a:cubicBezTo>
                  <a:cubicBezTo>
                    <a:pt x="1424" y="412"/>
                    <a:pt x="1490" y="486"/>
                    <a:pt x="1535" y="576"/>
                  </a:cubicBezTo>
                  <a:cubicBezTo>
                    <a:pt x="1582" y="663"/>
                    <a:pt x="1606" y="764"/>
                    <a:pt x="1607" y="864"/>
                  </a:cubicBezTo>
                  <a:cubicBezTo>
                    <a:pt x="1610" y="1068"/>
                    <a:pt x="1501" y="1260"/>
                    <a:pt x="1350" y="1377"/>
                  </a:cubicBezTo>
                  <a:cubicBezTo>
                    <a:pt x="1201" y="1497"/>
                    <a:pt x="1024" y="1563"/>
                    <a:pt x="838" y="1573"/>
                  </a:cubicBezTo>
                  <a:cubicBezTo>
                    <a:pt x="822" y="1574"/>
                    <a:pt x="806" y="1575"/>
                    <a:pt x="790" y="1575"/>
                  </a:cubicBezTo>
                  <a:cubicBezTo>
                    <a:pt x="619" y="1575"/>
                    <a:pt x="438" y="1520"/>
                    <a:pt x="307" y="1395"/>
                  </a:cubicBezTo>
                  <a:cubicBezTo>
                    <a:pt x="162" y="1260"/>
                    <a:pt x="90" y="1055"/>
                    <a:pt x="105" y="864"/>
                  </a:cubicBezTo>
                  <a:cubicBezTo>
                    <a:pt x="121" y="671"/>
                    <a:pt x="210" y="496"/>
                    <a:pt x="343" y="369"/>
                  </a:cubicBezTo>
                  <a:cubicBezTo>
                    <a:pt x="477" y="242"/>
                    <a:pt x="658" y="176"/>
                    <a:pt x="838" y="174"/>
                  </a:cubicBezTo>
                  <a:cubicBezTo>
                    <a:pt x="843" y="174"/>
                    <a:pt x="847" y="174"/>
                    <a:pt x="851" y="174"/>
                  </a:cubicBezTo>
                  <a:close/>
                  <a:moveTo>
                    <a:pt x="828" y="0"/>
                  </a:moveTo>
                  <a:cubicBezTo>
                    <a:pt x="604" y="0"/>
                    <a:pt x="385" y="101"/>
                    <a:pt x="235" y="261"/>
                  </a:cubicBezTo>
                  <a:cubicBezTo>
                    <a:pt x="78" y="421"/>
                    <a:pt x="1" y="649"/>
                    <a:pt x="17" y="864"/>
                  </a:cubicBezTo>
                  <a:cubicBezTo>
                    <a:pt x="32" y="1080"/>
                    <a:pt x="126" y="1280"/>
                    <a:pt x="270" y="1432"/>
                  </a:cubicBezTo>
                  <a:cubicBezTo>
                    <a:pt x="413" y="1584"/>
                    <a:pt x="615" y="1698"/>
                    <a:pt x="838" y="1708"/>
                  </a:cubicBezTo>
                  <a:cubicBezTo>
                    <a:pt x="850" y="1709"/>
                    <a:pt x="861" y="1709"/>
                    <a:pt x="873" y="1709"/>
                  </a:cubicBezTo>
                  <a:cubicBezTo>
                    <a:pt x="1083" y="1709"/>
                    <a:pt x="1294" y="1611"/>
                    <a:pt x="1424" y="1450"/>
                  </a:cubicBezTo>
                  <a:cubicBezTo>
                    <a:pt x="1563" y="1280"/>
                    <a:pt x="1621" y="1068"/>
                    <a:pt x="1623" y="864"/>
                  </a:cubicBezTo>
                  <a:cubicBezTo>
                    <a:pt x="1623" y="660"/>
                    <a:pt x="1564" y="448"/>
                    <a:pt x="1425" y="277"/>
                  </a:cubicBezTo>
                  <a:cubicBezTo>
                    <a:pt x="1357" y="193"/>
                    <a:pt x="1267" y="121"/>
                    <a:pt x="1165" y="74"/>
                  </a:cubicBezTo>
                  <a:cubicBezTo>
                    <a:pt x="1064" y="26"/>
                    <a:pt x="951" y="4"/>
                    <a:pt x="838" y="0"/>
                  </a:cubicBezTo>
                  <a:cubicBezTo>
                    <a:pt x="835" y="0"/>
                    <a:pt x="832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79"/>
            <p:cNvSpPr/>
            <p:nvPr/>
          </p:nvSpPr>
          <p:spPr>
            <a:xfrm>
              <a:off x="4814975" y="3187075"/>
              <a:ext cx="83025" cy="80375"/>
            </a:xfrm>
            <a:custGeom>
              <a:avLst/>
              <a:gdLst/>
              <a:ahLst/>
              <a:cxnLst/>
              <a:rect l="l" t="t" r="r" b="b"/>
              <a:pathLst>
                <a:path w="3321" h="3215" extrusionOk="0">
                  <a:moveTo>
                    <a:pt x="2321" y="0"/>
                  </a:moveTo>
                  <a:cubicBezTo>
                    <a:pt x="2242" y="0"/>
                    <a:pt x="2163" y="6"/>
                    <a:pt x="2086" y="16"/>
                  </a:cubicBezTo>
                  <a:cubicBezTo>
                    <a:pt x="1693" y="70"/>
                    <a:pt x="1324" y="205"/>
                    <a:pt x="972" y="362"/>
                  </a:cubicBezTo>
                  <a:cubicBezTo>
                    <a:pt x="801" y="454"/>
                    <a:pt x="635" y="552"/>
                    <a:pt x="473" y="655"/>
                  </a:cubicBezTo>
                  <a:cubicBezTo>
                    <a:pt x="310" y="758"/>
                    <a:pt x="152" y="868"/>
                    <a:pt x="1" y="985"/>
                  </a:cubicBezTo>
                  <a:cubicBezTo>
                    <a:pt x="339" y="806"/>
                    <a:pt x="684" y="643"/>
                    <a:pt x="1039" y="511"/>
                  </a:cubicBezTo>
                  <a:cubicBezTo>
                    <a:pt x="1382" y="356"/>
                    <a:pt x="1741" y="226"/>
                    <a:pt x="2106" y="177"/>
                  </a:cubicBezTo>
                  <a:cubicBezTo>
                    <a:pt x="2177" y="168"/>
                    <a:pt x="2248" y="162"/>
                    <a:pt x="2319" y="162"/>
                  </a:cubicBezTo>
                  <a:cubicBezTo>
                    <a:pt x="2429" y="162"/>
                    <a:pt x="2538" y="175"/>
                    <a:pt x="2639" y="208"/>
                  </a:cubicBezTo>
                  <a:cubicBezTo>
                    <a:pt x="2805" y="260"/>
                    <a:pt x="2942" y="372"/>
                    <a:pt x="3024" y="524"/>
                  </a:cubicBezTo>
                  <a:lnTo>
                    <a:pt x="3055" y="581"/>
                  </a:lnTo>
                  <a:cubicBezTo>
                    <a:pt x="3064" y="601"/>
                    <a:pt x="3070" y="623"/>
                    <a:pt x="3078" y="644"/>
                  </a:cubicBezTo>
                  <a:cubicBezTo>
                    <a:pt x="3090" y="686"/>
                    <a:pt x="3110" y="726"/>
                    <a:pt x="3116" y="770"/>
                  </a:cubicBezTo>
                  <a:lnTo>
                    <a:pt x="3142" y="903"/>
                  </a:lnTo>
                  <a:lnTo>
                    <a:pt x="3154" y="1040"/>
                  </a:lnTo>
                  <a:cubicBezTo>
                    <a:pt x="3155" y="1063"/>
                    <a:pt x="3158" y="1086"/>
                    <a:pt x="3159" y="1109"/>
                  </a:cubicBezTo>
                  <a:lnTo>
                    <a:pt x="3157" y="1179"/>
                  </a:lnTo>
                  <a:lnTo>
                    <a:pt x="3155" y="1318"/>
                  </a:lnTo>
                  <a:cubicBezTo>
                    <a:pt x="3149" y="1410"/>
                    <a:pt x="3137" y="1503"/>
                    <a:pt x="3129" y="1596"/>
                  </a:cubicBezTo>
                  <a:lnTo>
                    <a:pt x="3128" y="1607"/>
                  </a:lnTo>
                  <a:lnTo>
                    <a:pt x="3129" y="1618"/>
                  </a:lnTo>
                  <a:cubicBezTo>
                    <a:pt x="3137" y="1711"/>
                    <a:pt x="3149" y="1804"/>
                    <a:pt x="3155" y="1897"/>
                  </a:cubicBezTo>
                  <a:lnTo>
                    <a:pt x="3157" y="2036"/>
                  </a:lnTo>
                  <a:lnTo>
                    <a:pt x="3159" y="2106"/>
                  </a:lnTo>
                  <a:cubicBezTo>
                    <a:pt x="3158" y="2129"/>
                    <a:pt x="3155" y="2151"/>
                    <a:pt x="3154" y="2174"/>
                  </a:cubicBezTo>
                  <a:lnTo>
                    <a:pt x="3142" y="2310"/>
                  </a:lnTo>
                  <a:lnTo>
                    <a:pt x="3116" y="2443"/>
                  </a:lnTo>
                  <a:cubicBezTo>
                    <a:pt x="3110" y="2489"/>
                    <a:pt x="3090" y="2528"/>
                    <a:pt x="3078" y="2571"/>
                  </a:cubicBezTo>
                  <a:cubicBezTo>
                    <a:pt x="3070" y="2592"/>
                    <a:pt x="3064" y="2613"/>
                    <a:pt x="3055" y="2632"/>
                  </a:cubicBezTo>
                  <a:lnTo>
                    <a:pt x="3024" y="2689"/>
                  </a:lnTo>
                  <a:cubicBezTo>
                    <a:pt x="2942" y="2842"/>
                    <a:pt x="2805" y="2954"/>
                    <a:pt x="2639" y="3006"/>
                  </a:cubicBezTo>
                  <a:cubicBezTo>
                    <a:pt x="2539" y="3039"/>
                    <a:pt x="2431" y="3051"/>
                    <a:pt x="2321" y="3051"/>
                  </a:cubicBezTo>
                  <a:cubicBezTo>
                    <a:pt x="2250" y="3051"/>
                    <a:pt x="2178" y="3046"/>
                    <a:pt x="2106" y="3037"/>
                  </a:cubicBezTo>
                  <a:cubicBezTo>
                    <a:pt x="1741" y="2987"/>
                    <a:pt x="1382" y="2858"/>
                    <a:pt x="1039" y="2703"/>
                  </a:cubicBezTo>
                  <a:cubicBezTo>
                    <a:pt x="686" y="2568"/>
                    <a:pt x="339" y="2407"/>
                    <a:pt x="1" y="2229"/>
                  </a:cubicBezTo>
                  <a:lnTo>
                    <a:pt x="1" y="2229"/>
                  </a:lnTo>
                  <a:cubicBezTo>
                    <a:pt x="304" y="2465"/>
                    <a:pt x="630" y="2671"/>
                    <a:pt x="972" y="2852"/>
                  </a:cubicBezTo>
                  <a:cubicBezTo>
                    <a:pt x="1325" y="3010"/>
                    <a:pt x="1693" y="3145"/>
                    <a:pt x="2086" y="3199"/>
                  </a:cubicBezTo>
                  <a:cubicBezTo>
                    <a:pt x="2163" y="3208"/>
                    <a:pt x="2241" y="3214"/>
                    <a:pt x="2320" y="3214"/>
                  </a:cubicBezTo>
                  <a:cubicBezTo>
                    <a:pt x="2442" y="3214"/>
                    <a:pt x="2567" y="3200"/>
                    <a:pt x="2689" y="3161"/>
                  </a:cubicBezTo>
                  <a:cubicBezTo>
                    <a:pt x="2787" y="3127"/>
                    <a:pt x="2885" y="3082"/>
                    <a:pt x="2966" y="3012"/>
                  </a:cubicBezTo>
                  <a:lnTo>
                    <a:pt x="3026" y="2959"/>
                  </a:lnTo>
                  <a:cubicBezTo>
                    <a:pt x="3046" y="2943"/>
                    <a:pt x="3060" y="2920"/>
                    <a:pt x="3078" y="2899"/>
                  </a:cubicBezTo>
                  <a:lnTo>
                    <a:pt x="3127" y="2837"/>
                  </a:lnTo>
                  <a:cubicBezTo>
                    <a:pt x="3141" y="2815"/>
                    <a:pt x="3153" y="2791"/>
                    <a:pt x="3165" y="2769"/>
                  </a:cubicBezTo>
                  <a:lnTo>
                    <a:pt x="3203" y="2700"/>
                  </a:lnTo>
                  <a:cubicBezTo>
                    <a:pt x="3214" y="2677"/>
                    <a:pt x="3220" y="2652"/>
                    <a:pt x="3230" y="2628"/>
                  </a:cubicBezTo>
                  <a:cubicBezTo>
                    <a:pt x="3245" y="2579"/>
                    <a:pt x="3267" y="2531"/>
                    <a:pt x="3274" y="2482"/>
                  </a:cubicBezTo>
                  <a:lnTo>
                    <a:pt x="3303" y="2333"/>
                  </a:lnTo>
                  <a:lnTo>
                    <a:pt x="3316" y="2184"/>
                  </a:lnTo>
                  <a:cubicBezTo>
                    <a:pt x="3317" y="2160"/>
                    <a:pt x="3320" y="2135"/>
                    <a:pt x="3321" y="2110"/>
                  </a:cubicBezTo>
                  <a:lnTo>
                    <a:pt x="3319" y="2036"/>
                  </a:lnTo>
                  <a:lnTo>
                    <a:pt x="3317" y="1889"/>
                  </a:lnTo>
                  <a:cubicBezTo>
                    <a:pt x="3310" y="1795"/>
                    <a:pt x="3299" y="1700"/>
                    <a:pt x="3291" y="1607"/>
                  </a:cubicBezTo>
                  <a:lnTo>
                    <a:pt x="3291" y="1607"/>
                  </a:lnTo>
                  <a:cubicBezTo>
                    <a:pt x="3299" y="1514"/>
                    <a:pt x="3310" y="1420"/>
                    <a:pt x="3317" y="1326"/>
                  </a:cubicBezTo>
                  <a:lnTo>
                    <a:pt x="3319" y="1179"/>
                  </a:lnTo>
                  <a:lnTo>
                    <a:pt x="3321" y="1105"/>
                  </a:lnTo>
                  <a:cubicBezTo>
                    <a:pt x="3320" y="1080"/>
                    <a:pt x="3317" y="1055"/>
                    <a:pt x="3316" y="1030"/>
                  </a:cubicBezTo>
                  <a:lnTo>
                    <a:pt x="3303" y="882"/>
                  </a:lnTo>
                  <a:lnTo>
                    <a:pt x="3274" y="733"/>
                  </a:lnTo>
                  <a:cubicBezTo>
                    <a:pt x="3267" y="683"/>
                    <a:pt x="3245" y="635"/>
                    <a:pt x="3230" y="587"/>
                  </a:cubicBezTo>
                  <a:cubicBezTo>
                    <a:pt x="3220" y="563"/>
                    <a:pt x="3214" y="538"/>
                    <a:pt x="3203" y="515"/>
                  </a:cubicBezTo>
                  <a:lnTo>
                    <a:pt x="3165" y="445"/>
                  </a:lnTo>
                  <a:cubicBezTo>
                    <a:pt x="3153" y="423"/>
                    <a:pt x="3141" y="400"/>
                    <a:pt x="3127" y="378"/>
                  </a:cubicBezTo>
                  <a:lnTo>
                    <a:pt x="3078" y="316"/>
                  </a:lnTo>
                  <a:cubicBezTo>
                    <a:pt x="3060" y="295"/>
                    <a:pt x="3046" y="272"/>
                    <a:pt x="3026" y="254"/>
                  </a:cubicBezTo>
                  <a:lnTo>
                    <a:pt x="2966" y="203"/>
                  </a:lnTo>
                  <a:cubicBezTo>
                    <a:pt x="2885" y="133"/>
                    <a:pt x="2787" y="87"/>
                    <a:pt x="2689" y="53"/>
                  </a:cubicBezTo>
                  <a:cubicBezTo>
                    <a:pt x="2567" y="15"/>
                    <a:pt x="2443" y="0"/>
                    <a:pt x="2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79"/>
            <p:cNvSpPr/>
            <p:nvPr/>
          </p:nvSpPr>
          <p:spPr>
            <a:xfrm>
              <a:off x="4709200" y="3187075"/>
              <a:ext cx="83025" cy="80350"/>
            </a:xfrm>
            <a:custGeom>
              <a:avLst/>
              <a:gdLst/>
              <a:ahLst/>
              <a:cxnLst/>
              <a:rect l="l" t="t" r="r" b="b"/>
              <a:pathLst>
                <a:path w="3321" h="3214" extrusionOk="0">
                  <a:moveTo>
                    <a:pt x="1000" y="0"/>
                  </a:moveTo>
                  <a:cubicBezTo>
                    <a:pt x="877" y="0"/>
                    <a:pt x="754" y="15"/>
                    <a:pt x="633" y="53"/>
                  </a:cubicBezTo>
                  <a:cubicBezTo>
                    <a:pt x="534" y="86"/>
                    <a:pt x="437" y="133"/>
                    <a:pt x="356" y="203"/>
                  </a:cubicBezTo>
                  <a:lnTo>
                    <a:pt x="295" y="254"/>
                  </a:lnTo>
                  <a:cubicBezTo>
                    <a:pt x="275" y="272"/>
                    <a:pt x="261" y="295"/>
                    <a:pt x="243" y="315"/>
                  </a:cubicBezTo>
                  <a:lnTo>
                    <a:pt x="195" y="377"/>
                  </a:lnTo>
                  <a:cubicBezTo>
                    <a:pt x="180" y="399"/>
                    <a:pt x="169" y="423"/>
                    <a:pt x="156" y="445"/>
                  </a:cubicBezTo>
                  <a:lnTo>
                    <a:pt x="119" y="514"/>
                  </a:lnTo>
                  <a:cubicBezTo>
                    <a:pt x="107" y="538"/>
                    <a:pt x="101" y="563"/>
                    <a:pt x="92" y="587"/>
                  </a:cubicBezTo>
                  <a:cubicBezTo>
                    <a:pt x="76" y="635"/>
                    <a:pt x="53" y="683"/>
                    <a:pt x="47" y="733"/>
                  </a:cubicBezTo>
                  <a:lnTo>
                    <a:pt x="18" y="882"/>
                  </a:lnTo>
                  <a:lnTo>
                    <a:pt x="6" y="1030"/>
                  </a:lnTo>
                  <a:cubicBezTo>
                    <a:pt x="5" y="1055"/>
                    <a:pt x="2" y="1080"/>
                    <a:pt x="1" y="1105"/>
                  </a:cubicBezTo>
                  <a:lnTo>
                    <a:pt x="2" y="1179"/>
                  </a:lnTo>
                  <a:lnTo>
                    <a:pt x="5" y="1326"/>
                  </a:lnTo>
                  <a:cubicBezTo>
                    <a:pt x="11" y="1420"/>
                    <a:pt x="22" y="1513"/>
                    <a:pt x="31" y="1607"/>
                  </a:cubicBezTo>
                  <a:lnTo>
                    <a:pt x="31" y="1607"/>
                  </a:lnTo>
                  <a:cubicBezTo>
                    <a:pt x="22" y="1701"/>
                    <a:pt x="11" y="1794"/>
                    <a:pt x="5" y="1888"/>
                  </a:cubicBezTo>
                  <a:lnTo>
                    <a:pt x="2" y="2035"/>
                  </a:lnTo>
                  <a:lnTo>
                    <a:pt x="1" y="2109"/>
                  </a:lnTo>
                  <a:cubicBezTo>
                    <a:pt x="2" y="2134"/>
                    <a:pt x="5" y="2159"/>
                    <a:pt x="6" y="2184"/>
                  </a:cubicBezTo>
                  <a:lnTo>
                    <a:pt x="18" y="2332"/>
                  </a:lnTo>
                  <a:lnTo>
                    <a:pt x="47" y="2481"/>
                  </a:lnTo>
                  <a:cubicBezTo>
                    <a:pt x="53" y="2530"/>
                    <a:pt x="76" y="2578"/>
                    <a:pt x="92" y="2627"/>
                  </a:cubicBezTo>
                  <a:cubicBezTo>
                    <a:pt x="101" y="2651"/>
                    <a:pt x="107" y="2676"/>
                    <a:pt x="119" y="2700"/>
                  </a:cubicBezTo>
                  <a:lnTo>
                    <a:pt x="156" y="2768"/>
                  </a:lnTo>
                  <a:cubicBezTo>
                    <a:pt x="169" y="2791"/>
                    <a:pt x="180" y="2815"/>
                    <a:pt x="195" y="2837"/>
                  </a:cubicBezTo>
                  <a:lnTo>
                    <a:pt x="243" y="2899"/>
                  </a:lnTo>
                  <a:cubicBezTo>
                    <a:pt x="261" y="2919"/>
                    <a:pt x="275" y="2942"/>
                    <a:pt x="295" y="2959"/>
                  </a:cubicBezTo>
                  <a:lnTo>
                    <a:pt x="356" y="3011"/>
                  </a:lnTo>
                  <a:cubicBezTo>
                    <a:pt x="437" y="3081"/>
                    <a:pt x="534" y="3127"/>
                    <a:pt x="633" y="3161"/>
                  </a:cubicBezTo>
                  <a:cubicBezTo>
                    <a:pt x="754" y="3199"/>
                    <a:pt x="878" y="3214"/>
                    <a:pt x="1001" y="3214"/>
                  </a:cubicBezTo>
                  <a:cubicBezTo>
                    <a:pt x="1080" y="3214"/>
                    <a:pt x="1158" y="3208"/>
                    <a:pt x="1235" y="3198"/>
                  </a:cubicBezTo>
                  <a:cubicBezTo>
                    <a:pt x="1629" y="3145"/>
                    <a:pt x="1996" y="3009"/>
                    <a:pt x="2349" y="2852"/>
                  </a:cubicBezTo>
                  <a:cubicBezTo>
                    <a:pt x="2691" y="2669"/>
                    <a:pt x="3018" y="2464"/>
                    <a:pt x="3321" y="2229"/>
                  </a:cubicBezTo>
                  <a:lnTo>
                    <a:pt x="3321" y="2228"/>
                  </a:lnTo>
                  <a:cubicBezTo>
                    <a:pt x="2981" y="2407"/>
                    <a:pt x="2636" y="2568"/>
                    <a:pt x="2282" y="2703"/>
                  </a:cubicBezTo>
                  <a:cubicBezTo>
                    <a:pt x="1939" y="2858"/>
                    <a:pt x="1581" y="2987"/>
                    <a:pt x="1215" y="3037"/>
                  </a:cubicBezTo>
                  <a:cubicBezTo>
                    <a:pt x="1145" y="3046"/>
                    <a:pt x="1073" y="3051"/>
                    <a:pt x="1003" y="3051"/>
                  </a:cubicBezTo>
                  <a:cubicBezTo>
                    <a:pt x="892" y="3051"/>
                    <a:pt x="783" y="3038"/>
                    <a:pt x="682" y="3006"/>
                  </a:cubicBezTo>
                  <a:cubicBezTo>
                    <a:pt x="517" y="2954"/>
                    <a:pt x="380" y="2842"/>
                    <a:pt x="297" y="2689"/>
                  </a:cubicBezTo>
                  <a:lnTo>
                    <a:pt x="266" y="2632"/>
                  </a:lnTo>
                  <a:cubicBezTo>
                    <a:pt x="256" y="2612"/>
                    <a:pt x="252" y="2591"/>
                    <a:pt x="243" y="2570"/>
                  </a:cubicBezTo>
                  <a:cubicBezTo>
                    <a:pt x="231" y="2527"/>
                    <a:pt x="210" y="2489"/>
                    <a:pt x="205" y="2443"/>
                  </a:cubicBezTo>
                  <a:lnTo>
                    <a:pt x="178" y="2310"/>
                  </a:lnTo>
                  <a:lnTo>
                    <a:pt x="168" y="2173"/>
                  </a:lnTo>
                  <a:cubicBezTo>
                    <a:pt x="167" y="2150"/>
                    <a:pt x="164" y="2127"/>
                    <a:pt x="163" y="2105"/>
                  </a:cubicBezTo>
                  <a:lnTo>
                    <a:pt x="164" y="2035"/>
                  </a:lnTo>
                  <a:lnTo>
                    <a:pt x="167" y="1896"/>
                  </a:lnTo>
                  <a:cubicBezTo>
                    <a:pt x="173" y="1804"/>
                    <a:pt x="184" y="1710"/>
                    <a:pt x="193" y="1618"/>
                  </a:cubicBezTo>
                  <a:lnTo>
                    <a:pt x="194" y="1606"/>
                  </a:lnTo>
                  <a:lnTo>
                    <a:pt x="193" y="1596"/>
                  </a:lnTo>
                  <a:cubicBezTo>
                    <a:pt x="184" y="1502"/>
                    <a:pt x="173" y="1410"/>
                    <a:pt x="167" y="1317"/>
                  </a:cubicBezTo>
                  <a:lnTo>
                    <a:pt x="164" y="1177"/>
                  </a:lnTo>
                  <a:lnTo>
                    <a:pt x="163" y="1109"/>
                  </a:lnTo>
                  <a:cubicBezTo>
                    <a:pt x="164" y="1085"/>
                    <a:pt x="167" y="1063"/>
                    <a:pt x="168" y="1040"/>
                  </a:cubicBezTo>
                  <a:lnTo>
                    <a:pt x="178" y="903"/>
                  </a:lnTo>
                  <a:lnTo>
                    <a:pt x="205" y="770"/>
                  </a:lnTo>
                  <a:cubicBezTo>
                    <a:pt x="210" y="725"/>
                    <a:pt x="231" y="685"/>
                    <a:pt x="243" y="643"/>
                  </a:cubicBezTo>
                  <a:cubicBezTo>
                    <a:pt x="252" y="623"/>
                    <a:pt x="256" y="600"/>
                    <a:pt x="266" y="581"/>
                  </a:cubicBezTo>
                  <a:lnTo>
                    <a:pt x="297" y="524"/>
                  </a:lnTo>
                  <a:cubicBezTo>
                    <a:pt x="380" y="372"/>
                    <a:pt x="517" y="260"/>
                    <a:pt x="682" y="208"/>
                  </a:cubicBezTo>
                  <a:cubicBezTo>
                    <a:pt x="783" y="175"/>
                    <a:pt x="892" y="162"/>
                    <a:pt x="1003" y="162"/>
                  </a:cubicBezTo>
                  <a:cubicBezTo>
                    <a:pt x="1073" y="162"/>
                    <a:pt x="1145" y="168"/>
                    <a:pt x="1215" y="177"/>
                  </a:cubicBezTo>
                  <a:cubicBezTo>
                    <a:pt x="1581" y="225"/>
                    <a:pt x="1939" y="355"/>
                    <a:pt x="2283" y="510"/>
                  </a:cubicBezTo>
                  <a:cubicBezTo>
                    <a:pt x="2637" y="642"/>
                    <a:pt x="2982" y="806"/>
                    <a:pt x="3321" y="984"/>
                  </a:cubicBezTo>
                  <a:cubicBezTo>
                    <a:pt x="3169" y="867"/>
                    <a:pt x="3012" y="758"/>
                    <a:pt x="2849" y="655"/>
                  </a:cubicBezTo>
                  <a:cubicBezTo>
                    <a:pt x="2687" y="552"/>
                    <a:pt x="2519" y="454"/>
                    <a:pt x="2349" y="362"/>
                  </a:cubicBezTo>
                  <a:cubicBezTo>
                    <a:pt x="1996" y="204"/>
                    <a:pt x="1629" y="69"/>
                    <a:pt x="1235" y="16"/>
                  </a:cubicBezTo>
                  <a:cubicBezTo>
                    <a:pt x="1158" y="6"/>
                    <a:pt x="1079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79"/>
            <p:cNvSpPr/>
            <p:nvPr/>
          </p:nvSpPr>
          <p:spPr>
            <a:xfrm>
              <a:off x="4714650" y="3032925"/>
              <a:ext cx="147900" cy="31575"/>
            </a:xfrm>
            <a:custGeom>
              <a:avLst/>
              <a:gdLst/>
              <a:ahLst/>
              <a:cxnLst/>
              <a:rect l="l" t="t" r="r" b="b"/>
              <a:pathLst>
                <a:path w="5916" h="1263" extrusionOk="0">
                  <a:moveTo>
                    <a:pt x="3806" y="1"/>
                  </a:moveTo>
                  <a:lnTo>
                    <a:pt x="3610" y="5"/>
                  </a:lnTo>
                  <a:lnTo>
                    <a:pt x="3218" y="18"/>
                  </a:lnTo>
                  <a:lnTo>
                    <a:pt x="2830" y="60"/>
                  </a:lnTo>
                  <a:cubicBezTo>
                    <a:pt x="2313" y="123"/>
                    <a:pt x="1799" y="236"/>
                    <a:pt x="1314" y="429"/>
                  </a:cubicBezTo>
                  <a:cubicBezTo>
                    <a:pt x="1074" y="528"/>
                    <a:pt x="836" y="637"/>
                    <a:pt x="616" y="775"/>
                  </a:cubicBezTo>
                  <a:cubicBezTo>
                    <a:pt x="394" y="910"/>
                    <a:pt x="182" y="1063"/>
                    <a:pt x="2" y="1251"/>
                  </a:cubicBezTo>
                  <a:lnTo>
                    <a:pt x="1" y="1251"/>
                  </a:lnTo>
                  <a:lnTo>
                    <a:pt x="13" y="1262"/>
                  </a:lnTo>
                  <a:cubicBezTo>
                    <a:pt x="199" y="1085"/>
                    <a:pt x="416" y="941"/>
                    <a:pt x="640" y="817"/>
                  </a:cubicBezTo>
                  <a:cubicBezTo>
                    <a:pt x="863" y="690"/>
                    <a:pt x="1102" y="593"/>
                    <a:pt x="1343" y="504"/>
                  </a:cubicBezTo>
                  <a:cubicBezTo>
                    <a:pt x="1826" y="331"/>
                    <a:pt x="2334" y="235"/>
                    <a:pt x="2842" y="190"/>
                  </a:cubicBezTo>
                  <a:lnTo>
                    <a:pt x="3225" y="164"/>
                  </a:lnTo>
                  <a:lnTo>
                    <a:pt x="3610" y="166"/>
                  </a:lnTo>
                  <a:lnTo>
                    <a:pt x="3802" y="166"/>
                  </a:lnTo>
                  <a:lnTo>
                    <a:pt x="3994" y="178"/>
                  </a:lnTo>
                  <a:lnTo>
                    <a:pt x="4377" y="197"/>
                  </a:lnTo>
                  <a:cubicBezTo>
                    <a:pt x="4506" y="201"/>
                    <a:pt x="4632" y="222"/>
                    <a:pt x="4760" y="232"/>
                  </a:cubicBezTo>
                  <a:cubicBezTo>
                    <a:pt x="4888" y="244"/>
                    <a:pt x="5015" y="257"/>
                    <a:pt x="5144" y="267"/>
                  </a:cubicBezTo>
                  <a:lnTo>
                    <a:pt x="5526" y="322"/>
                  </a:lnTo>
                  <a:cubicBezTo>
                    <a:pt x="5655" y="337"/>
                    <a:pt x="5783" y="356"/>
                    <a:pt x="5913" y="368"/>
                  </a:cubicBezTo>
                  <a:lnTo>
                    <a:pt x="5916" y="353"/>
                  </a:lnTo>
                  <a:cubicBezTo>
                    <a:pt x="5791" y="315"/>
                    <a:pt x="5665" y="284"/>
                    <a:pt x="5541" y="249"/>
                  </a:cubicBezTo>
                  <a:lnTo>
                    <a:pt x="5162" y="154"/>
                  </a:lnTo>
                  <a:cubicBezTo>
                    <a:pt x="4906" y="111"/>
                    <a:pt x="4650" y="65"/>
                    <a:pt x="4390" y="36"/>
                  </a:cubicBezTo>
                  <a:lnTo>
                    <a:pt x="4001" y="10"/>
                  </a:lnTo>
                  <a:lnTo>
                    <a:pt x="3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79"/>
            <p:cNvSpPr/>
            <p:nvPr/>
          </p:nvSpPr>
          <p:spPr>
            <a:xfrm>
              <a:off x="4606175" y="3038500"/>
              <a:ext cx="101575" cy="22350"/>
            </a:xfrm>
            <a:custGeom>
              <a:avLst/>
              <a:gdLst/>
              <a:ahLst/>
              <a:cxnLst/>
              <a:rect l="l" t="t" r="r" b="b"/>
              <a:pathLst>
                <a:path w="4063" h="894" extrusionOk="0">
                  <a:moveTo>
                    <a:pt x="1449" y="1"/>
                  </a:moveTo>
                  <a:lnTo>
                    <a:pt x="1315" y="6"/>
                  </a:lnTo>
                  <a:cubicBezTo>
                    <a:pt x="1225" y="11"/>
                    <a:pt x="1135" y="19"/>
                    <a:pt x="1046" y="26"/>
                  </a:cubicBezTo>
                  <a:cubicBezTo>
                    <a:pt x="868" y="48"/>
                    <a:pt x="691" y="81"/>
                    <a:pt x="516" y="114"/>
                  </a:cubicBezTo>
                  <a:cubicBezTo>
                    <a:pt x="342" y="160"/>
                    <a:pt x="170" y="210"/>
                    <a:pt x="1" y="266"/>
                  </a:cubicBezTo>
                  <a:lnTo>
                    <a:pt x="5" y="281"/>
                  </a:lnTo>
                  <a:cubicBezTo>
                    <a:pt x="183" y="269"/>
                    <a:pt x="359" y="251"/>
                    <a:pt x="533" y="227"/>
                  </a:cubicBezTo>
                  <a:cubicBezTo>
                    <a:pt x="623" y="222"/>
                    <a:pt x="710" y="215"/>
                    <a:pt x="797" y="208"/>
                  </a:cubicBezTo>
                  <a:cubicBezTo>
                    <a:pt x="885" y="202"/>
                    <a:pt x="971" y="189"/>
                    <a:pt x="1060" y="187"/>
                  </a:cubicBezTo>
                  <a:cubicBezTo>
                    <a:pt x="1147" y="184"/>
                    <a:pt x="1234" y="181"/>
                    <a:pt x="1321" y="175"/>
                  </a:cubicBezTo>
                  <a:lnTo>
                    <a:pt x="1453" y="166"/>
                  </a:lnTo>
                  <a:lnTo>
                    <a:pt x="1584" y="165"/>
                  </a:lnTo>
                  <a:lnTo>
                    <a:pt x="1847" y="161"/>
                  </a:lnTo>
                  <a:lnTo>
                    <a:pt x="2108" y="176"/>
                  </a:lnTo>
                  <a:cubicBezTo>
                    <a:pt x="2456" y="206"/>
                    <a:pt x="2804" y="268"/>
                    <a:pt x="3135" y="384"/>
                  </a:cubicBezTo>
                  <a:cubicBezTo>
                    <a:pt x="3300" y="443"/>
                    <a:pt x="3464" y="509"/>
                    <a:pt x="3618" y="594"/>
                  </a:cubicBezTo>
                  <a:cubicBezTo>
                    <a:pt x="3772" y="677"/>
                    <a:pt x="3922" y="773"/>
                    <a:pt x="4050" y="893"/>
                  </a:cubicBezTo>
                  <a:lnTo>
                    <a:pt x="4050" y="893"/>
                  </a:lnTo>
                  <a:lnTo>
                    <a:pt x="4062" y="882"/>
                  </a:lnTo>
                  <a:cubicBezTo>
                    <a:pt x="3939" y="753"/>
                    <a:pt x="3794" y="646"/>
                    <a:pt x="3643" y="551"/>
                  </a:cubicBezTo>
                  <a:cubicBezTo>
                    <a:pt x="3491" y="455"/>
                    <a:pt x="3328" y="379"/>
                    <a:pt x="3164" y="308"/>
                  </a:cubicBezTo>
                  <a:cubicBezTo>
                    <a:pt x="2831" y="174"/>
                    <a:pt x="2478" y="93"/>
                    <a:pt x="2122" y="48"/>
                  </a:cubicBezTo>
                  <a:lnTo>
                    <a:pt x="1854" y="17"/>
                  </a:lnTo>
                  <a:lnTo>
                    <a:pt x="1584" y="5"/>
                  </a:lnTo>
                  <a:lnTo>
                    <a:pt x="1449" y="1"/>
                  </a:lnTo>
                  <a:close/>
                  <a:moveTo>
                    <a:pt x="4050" y="893"/>
                  </a:moveTo>
                  <a:lnTo>
                    <a:pt x="4050" y="894"/>
                  </a:lnTo>
                  <a:lnTo>
                    <a:pt x="4051" y="894"/>
                  </a:lnTo>
                  <a:cubicBezTo>
                    <a:pt x="4051" y="894"/>
                    <a:pt x="4051" y="894"/>
                    <a:pt x="4050" y="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79"/>
            <p:cNvSpPr/>
            <p:nvPr/>
          </p:nvSpPr>
          <p:spPr>
            <a:xfrm>
              <a:off x="4814925" y="3265200"/>
              <a:ext cx="225975" cy="207300"/>
            </a:xfrm>
            <a:custGeom>
              <a:avLst/>
              <a:gdLst/>
              <a:ahLst/>
              <a:cxnLst/>
              <a:rect l="l" t="t" r="r" b="b"/>
              <a:pathLst>
                <a:path w="9039" h="8292" extrusionOk="0">
                  <a:moveTo>
                    <a:pt x="4" y="0"/>
                  </a:moveTo>
                  <a:lnTo>
                    <a:pt x="0" y="16"/>
                  </a:lnTo>
                  <a:cubicBezTo>
                    <a:pt x="509" y="158"/>
                    <a:pt x="1004" y="349"/>
                    <a:pt x="1487" y="561"/>
                  </a:cubicBezTo>
                  <a:cubicBezTo>
                    <a:pt x="1972" y="773"/>
                    <a:pt x="2442" y="1014"/>
                    <a:pt x="2899" y="1277"/>
                  </a:cubicBezTo>
                  <a:cubicBezTo>
                    <a:pt x="3817" y="1801"/>
                    <a:pt x="4673" y="2427"/>
                    <a:pt x="5451" y="3136"/>
                  </a:cubicBezTo>
                  <a:cubicBezTo>
                    <a:pt x="5840" y="3492"/>
                    <a:pt x="6202" y="3875"/>
                    <a:pt x="6548" y="4272"/>
                  </a:cubicBezTo>
                  <a:lnTo>
                    <a:pt x="6801" y="4574"/>
                  </a:lnTo>
                  <a:cubicBezTo>
                    <a:pt x="6887" y="4674"/>
                    <a:pt x="6962" y="4782"/>
                    <a:pt x="7044" y="4884"/>
                  </a:cubicBezTo>
                  <a:cubicBezTo>
                    <a:pt x="7210" y="5088"/>
                    <a:pt x="7358" y="5306"/>
                    <a:pt x="7511" y="5520"/>
                  </a:cubicBezTo>
                  <a:cubicBezTo>
                    <a:pt x="8114" y="6384"/>
                    <a:pt x="8606" y="7319"/>
                    <a:pt x="9024" y="8292"/>
                  </a:cubicBezTo>
                  <a:lnTo>
                    <a:pt x="9039" y="8286"/>
                  </a:lnTo>
                  <a:cubicBezTo>
                    <a:pt x="8707" y="7279"/>
                    <a:pt x="8230" y="6318"/>
                    <a:pt x="7646" y="5428"/>
                  </a:cubicBezTo>
                  <a:cubicBezTo>
                    <a:pt x="7346" y="4988"/>
                    <a:pt x="7023" y="4564"/>
                    <a:pt x="6668" y="4166"/>
                  </a:cubicBezTo>
                  <a:cubicBezTo>
                    <a:pt x="6311" y="3771"/>
                    <a:pt x="5937" y="3391"/>
                    <a:pt x="5539" y="3040"/>
                  </a:cubicBezTo>
                  <a:cubicBezTo>
                    <a:pt x="4741" y="2335"/>
                    <a:pt x="3869" y="1718"/>
                    <a:pt x="2940" y="1206"/>
                  </a:cubicBezTo>
                  <a:cubicBezTo>
                    <a:pt x="2475" y="950"/>
                    <a:pt x="1997" y="719"/>
                    <a:pt x="1507" y="515"/>
                  </a:cubicBezTo>
                  <a:cubicBezTo>
                    <a:pt x="1017" y="313"/>
                    <a:pt x="517" y="132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79"/>
            <p:cNvSpPr/>
            <p:nvPr/>
          </p:nvSpPr>
          <p:spPr>
            <a:xfrm>
              <a:off x="4798625" y="3358650"/>
              <a:ext cx="76550" cy="256450"/>
            </a:xfrm>
            <a:custGeom>
              <a:avLst/>
              <a:gdLst/>
              <a:ahLst/>
              <a:cxnLst/>
              <a:rect l="l" t="t" r="r" b="b"/>
              <a:pathLst>
                <a:path w="3062" h="10258" extrusionOk="0">
                  <a:moveTo>
                    <a:pt x="16" y="0"/>
                  </a:moveTo>
                  <a:lnTo>
                    <a:pt x="0" y="5"/>
                  </a:lnTo>
                  <a:cubicBezTo>
                    <a:pt x="69" y="218"/>
                    <a:pt x="143" y="429"/>
                    <a:pt x="213" y="641"/>
                  </a:cubicBezTo>
                  <a:lnTo>
                    <a:pt x="323" y="956"/>
                  </a:lnTo>
                  <a:lnTo>
                    <a:pt x="428" y="1274"/>
                  </a:lnTo>
                  <a:cubicBezTo>
                    <a:pt x="497" y="1486"/>
                    <a:pt x="571" y="1696"/>
                    <a:pt x="642" y="1907"/>
                  </a:cubicBezTo>
                  <a:lnTo>
                    <a:pt x="848" y="2543"/>
                  </a:lnTo>
                  <a:cubicBezTo>
                    <a:pt x="1123" y="3391"/>
                    <a:pt x="1408" y="4235"/>
                    <a:pt x="1667" y="5089"/>
                  </a:cubicBezTo>
                  <a:cubicBezTo>
                    <a:pt x="1926" y="5941"/>
                    <a:pt x="2171" y="6799"/>
                    <a:pt x="2400" y="7661"/>
                  </a:cubicBezTo>
                  <a:cubicBezTo>
                    <a:pt x="2631" y="8522"/>
                    <a:pt x="2850" y="9387"/>
                    <a:pt x="3046" y="10257"/>
                  </a:cubicBezTo>
                  <a:lnTo>
                    <a:pt x="3061" y="10254"/>
                  </a:lnTo>
                  <a:cubicBezTo>
                    <a:pt x="2710" y="8504"/>
                    <a:pt x="2280" y="6770"/>
                    <a:pt x="1791" y="5051"/>
                  </a:cubicBezTo>
                  <a:cubicBezTo>
                    <a:pt x="1550" y="4192"/>
                    <a:pt x="1297" y="3334"/>
                    <a:pt x="1001" y="2491"/>
                  </a:cubicBezTo>
                  <a:cubicBezTo>
                    <a:pt x="705" y="1648"/>
                    <a:pt x="380" y="815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79"/>
            <p:cNvSpPr/>
            <p:nvPr/>
          </p:nvSpPr>
          <p:spPr>
            <a:xfrm>
              <a:off x="4628450" y="3290200"/>
              <a:ext cx="65550" cy="317150"/>
            </a:xfrm>
            <a:custGeom>
              <a:avLst/>
              <a:gdLst/>
              <a:ahLst/>
              <a:cxnLst/>
              <a:rect l="l" t="t" r="r" b="b"/>
              <a:pathLst>
                <a:path w="2622" h="12686" extrusionOk="0">
                  <a:moveTo>
                    <a:pt x="2608" y="0"/>
                  </a:moveTo>
                  <a:cubicBezTo>
                    <a:pt x="2359" y="485"/>
                    <a:pt x="2141" y="984"/>
                    <a:pt x="1935" y="1489"/>
                  </a:cubicBezTo>
                  <a:cubicBezTo>
                    <a:pt x="1729" y="1994"/>
                    <a:pt x="1539" y="2504"/>
                    <a:pt x="1365" y="3021"/>
                  </a:cubicBezTo>
                  <a:cubicBezTo>
                    <a:pt x="1016" y="4054"/>
                    <a:pt x="730" y="5108"/>
                    <a:pt x="506" y="6176"/>
                  </a:cubicBezTo>
                  <a:cubicBezTo>
                    <a:pt x="396" y="6711"/>
                    <a:pt x="297" y="7247"/>
                    <a:pt x="221" y="7788"/>
                  </a:cubicBezTo>
                  <a:cubicBezTo>
                    <a:pt x="147" y="8329"/>
                    <a:pt x="86" y="8872"/>
                    <a:pt x="59" y="9418"/>
                  </a:cubicBezTo>
                  <a:cubicBezTo>
                    <a:pt x="0" y="10509"/>
                    <a:pt x="32" y="11605"/>
                    <a:pt x="178" y="12686"/>
                  </a:cubicBezTo>
                  <a:lnTo>
                    <a:pt x="194" y="12684"/>
                  </a:lnTo>
                  <a:cubicBezTo>
                    <a:pt x="187" y="12412"/>
                    <a:pt x="163" y="12141"/>
                    <a:pt x="163" y="11869"/>
                  </a:cubicBezTo>
                  <a:lnTo>
                    <a:pt x="153" y="11462"/>
                  </a:lnTo>
                  <a:lnTo>
                    <a:pt x="155" y="11055"/>
                  </a:lnTo>
                  <a:cubicBezTo>
                    <a:pt x="154" y="10783"/>
                    <a:pt x="166" y="10512"/>
                    <a:pt x="172" y="10241"/>
                  </a:cubicBezTo>
                  <a:lnTo>
                    <a:pt x="194" y="9835"/>
                  </a:lnTo>
                  <a:cubicBezTo>
                    <a:pt x="200" y="9699"/>
                    <a:pt x="208" y="9564"/>
                    <a:pt x="221" y="9429"/>
                  </a:cubicBezTo>
                  <a:cubicBezTo>
                    <a:pt x="298" y="8347"/>
                    <a:pt x="429" y="7268"/>
                    <a:pt x="633" y="6202"/>
                  </a:cubicBezTo>
                  <a:cubicBezTo>
                    <a:pt x="840" y="5137"/>
                    <a:pt x="1109" y="4082"/>
                    <a:pt x="1441" y="3046"/>
                  </a:cubicBezTo>
                  <a:cubicBezTo>
                    <a:pt x="1606" y="2528"/>
                    <a:pt x="1784" y="2014"/>
                    <a:pt x="1979" y="1508"/>
                  </a:cubicBezTo>
                  <a:cubicBezTo>
                    <a:pt x="2176" y="1000"/>
                    <a:pt x="2384" y="496"/>
                    <a:pt x="2621" y="7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79"/>
            <p:cNvSpPr/>
            <p:nvPr/>
          </p:nvSpPr>
          <p:spPr>
            <a:xfrm>
              <a:off x="4432875" y="3304600"/>
              <a:ext cx="149550" cy="231450"/>
            </a:xfrm>
            <a:custGeom>
              <a:avLst/>
              <a:gdLst/>
              <a:ahLst/>
              <a:cxnLst/>
              <a:rect l="l" t="t" r="r" b="b"/>
              <a:pathLst>
                <a:path w="5982" h="9258" extrusionOk="0">
                  <a:moveTo>
                    <a:pt x="5972" y="0"/>
                  </a:moveTo>
                  <a:cubicBezTo>
                    <a:pt x="5605" y="290"/>
                    <a:pt x="5232" y="578"/>
                    <a:pt x="4880" y="888"/>
                  </a:cubicBezTo>
                  <a:cubicBezTo>
                    <a:pt x="4707" y="1046"/>
                    <a:pt x="4537" y="1209"/>
                    <a:pt x="4366" y="1370"/>
                  </a:cubicBezTo>
                  <a:lnTo>
                    <a:pt x="4110" y="1612"/>
                  </a:lnTo>
                  <a:lnTo>
                    <a:pt x="3868" y="1869"/>
                  </a:lnTo>
                  <a:lnTo>
                    <a:pt x="3391" y="2388"/>
                  </a:lnTo>
                  <a:cubicBezTo>
                    <a:pt x="3237" y="2567"/>
                    <a:pt x="3096" y="2755"/>
                    <a:pt x="2948" y="2938"/>
                  </a:cubicBezTo>
                  <a:lnTo>
                    <a:pt x="2730" y="3215"/>
                  </a:lnTo>
                  <a:cubicBezTo>
                    <a:pt x="2657" y="3307"/>
                    <a:pt x="2594" y="3407"/>
                    <a:pt x="2525" y="3503"/>
                  </a:cubicBezTo>
                  <a:lnTo>
                    <a:pt x="2122" y="4081"/>
                  </a:lnTo>
                  <a:cubicBezTo>
                    <a:pt x="1611" y="4871"/>
                    <a:pt x="1159" y="5697"/>
                    <a:pt x="791" y="6562"/>
                  </a:cubicBezTo>
                  <a:cubicBezTo>
                    <a:pt x="430" y="7427"/>
                    <a:pt x="133" y="8326"/>
                    <a:pt x="0" y="9256"/>
                  </a:cubicBezTo>
                  <a:lnTo>
                    <a:pt x="17" y="9258"/>
                  </a:lnTo>
                  <a:cubicBezTo>
                    <a:pt x="170" y="8335"/>
                    <a:pt x="487" y="7446"/>
                    <a:pt x="866" y="6595"/>
                  </a:cubicBezTo>
                  <a:cubicBezTo>
                    <a:pt x="1246" y="5741"/>
                    <a:pt x="1710" y="4928"/>
                    <a:pt x="2230" y="4154"/>
                  </a:cubicBezTo>
                  <a:lnTo>
                    <a:pt x="2642" y="3588"/>
                  </a:lnTo>
                  <a:cubicBezTo>
                    <a:pt x="2712" y="3495"/>
                    <a:pt x="2777" y="3398"/>
                    <a:pt x="2851" y="3307"/>
                  </a:cubicBezTo>
                  <a:lnTo>
                    <a:pt x="3073" y="3038"/>
                  </a:lnTo>
                  <a:cubicBezTo>
                    <a:pt x="3222" y="2859"/>
                    <a:pt x="3366" y="2675"/>
                    <a:pt x="3519" y="2498"/>
                  </a:cubicBezTo>
                  <a:lnTo>
                    <a:pt x="3986" y="1979"/>
                  </a:lnTo>
                  <a:lnTo>
                    <a:pt x="4218" y="1717"/>
                  </a:lnTo>
                  <a:lnTo>
                    <a:pt x="4465" y="1469"/>
                  </a:lnTo>
                  <a:cubicBezTo>
                    <a:pt x="4629" y="1302"/>
                    <a:pt x="4795" y="1139"/>
                    <a:pt x="4957" y="970"/>
                  </a:cubicBezTo>
                  <a:cubicBezTo>
                    <a:pt x="5036" y="885"/>
                    <a:pt x="5123" y="807"/>
                    <a:pt x="5210" y="728"/>
                  </a:cubicBezTo>
                  <a:lnTo>
                    <a:pt x="5469" y="493"/>
                  </a:lnTo>
                  <a:cubicBezTo>
                    <a:pt x="5640" y="333"/>
                    <a:pt x="5812" y="175"/>
                    <a:pt x="5982" y="13"/>
                  </a:cubicBezTo>
                  <a:lnTo>
                    <a:pt x="59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79"/>
            <p:cNvSpPr/>
            <p:nvPr/>
          </p:nvSpPr>
          <p:spPr>
            <a:xfrm>
              <a:off x="4792200" y="4145500"/>
              <a:ext cx="302475" cy="135875"/>
            </a:xfrm>
            <a:custGeom>
              <a:avLst/>
              <a:gdLst/>
              <a:ahLst/>
              <a:cxnLst/>
              <a:rect l="l" t="t" r="r" b="b"/>
              <a:pathLst>
                <a:path w="12099" h="5435" extrusionOk="0">
                  <a:moveTo>
                    <a:pt x="1" y="1"/>
                  </a:moveTo>
                  <a:lnTo>
                    <a:pt x="45" y="1012"/>
                  </a:lnTo>
                  <a:lnTo>
                    <a:pt x="11492" y="5435"/>
                  </a:lnTo>
                  <a:cubicBezTo>
                    <a:pt x="12099" y="3180"/>
                    <a:pt x="9497" y="636"/>
                    <a:pt x="9497" y="636"/>
                  </a:cubicBezTo>
                  <a:cubicBezTo>
                    <a:pt x="9332" y="623"/>
                    <a:pt x="9176" y="617"/>
                    <a:pt x="9027" y="617"/>
                  </a:cubicBezTo>
                  <a:cubicBezTo>
                    <a:pt x="6568" y="617"/>
                    <a:pt x="6260" y="2313"/>
                    <a:pt x="6260" y="23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79"/>
            <p:cNvSpPr/>
            <p:nvPr/>
          </p:nvSpPr>
          <p:spPr>
            <a:xfrm>
              <a:off x="4792200" y="4128250"/>
              <a:ext cx="237450" cy="33175"/>
            </a:xfrm>
            <a:custGeom>
              <a:avLst/>
              <a:gdLst/>
              <a:ahLst/>
              <a:cxnLst/>
              <a:rect l="l" t="t" r="r" b="b"/>
              <a:pathLst>
                <a:path w="9498" h="1327" extrusionOk="0">
                  <a:moveTo>
                    <a:pt x="4109" y="1"/>
                  </a:moveTo>
                  <a:cubicBezTo>
                    <a:pt x="3528" y="1"/>
                    <a:pt x="2948" y="38"/>
                    <a:pt x="2373" y="117"/>
                  </a:cubicBezTo>
                  <a:cubicBezTo>
                    <a:pt x="1565" y="227"/>
                    <a:pt x="764" y="406"/>
                    <a:pt x="1" y="691"/>
                  </a:cubicBezTo>
                  <a:cubicBezTo>
                    <a:pt x="391" y="577"/>
                    <a:pt x="788" y="488"/>
                    <a:pt x="1187" y="416"/>
                  </a:cubicBezTo>
                  <a:cubicBezTo>
                    <a:pt x="1585" y="342"/>
                    <a:pt x="1986" y="286"/>
                    <a:pt x="2388" y="243"/>
                  </a:cubicBezTo>
                  <a:cubicBezTo>
                    <a:pt x="2920" y="187"/>
                    <a:pt x="3455" y="159"/>
                    <a:pt x="3989" y="159"/>
                  </a:cubicBezTo>
                  <a:cubicBezTo>
                    <a:pt x="4263" y="159"/>
                    <a:pt x="4536" y="166"/>
                    <a:pt x="4809" y="181"/>
                  </a:cubicBezTo>
                  <a:cubicBezTo>
                    <a:pt x="5213" y="204"/>
                    <a:pt x="5615" y="245"/>
                    <a:pt x="6015" y="301"/>
                  </a:cubicBezTo>
                  <a:cubicBezTo>
                    <a:pt x="6413" y="361"/>
                    <a:pt x="6811" y="436"/>
                    <a:pt x="7203" y="533"/>
                  </a:cubicBezTo>
                  <a:cubicBezTo>
                    <a:pt x="7596" y="630"/>
                    <a:pt x="7985" y="739"/>
                    <a:pt x="8366" y="876"/>
                  </a:cubicBezTo>
                  <a:cubicBezTo>
                    <a:pt x="8753" y="1002"/>
                    <a:pt x="9123" y="1165"/>
                    <a:pt x="9497" y="1327"/>
                  </a:cubicBezTo>
                  <a:cubicBezTo>
                    <a:pt x="8784" y="936"/>
                    <a:pt x="8024" y="623"/>
                    <a:pt x="7235" y="410"/>
                  </a:cubicBezTo>
                  <a:lnTo>
                    <a:pt x="6939" y="331"/>
                  </a:lnTo>
                  <a:cubicBezTo>
                    <a:pt x="6840" y="306"/>
                    <a:pt x="6739" y="287"/>
                    <a:pt x="6640" y="265"/>
                  </a:cubicBezTo>
                  <a:cubicBezTo>
                    <a:pt x="6440" y="218"/>
                    <a:pt x="6239" y="187"/>
                    <a:pt x="6037" y="150"/>
                  </a:cubicBezTo>
                  <a:cubicBezTo>
                    <a:pt x="5634" y="87"/>
                    <a:pt x="5227" y="45"/>
                    <a:pt x="4819" y="19"/>
                  </a:cubicBezTo>
                  <a:cubicBezTo>
                    <a:pt x="4582" y="7"/>
                    <a:pt x="4345" y="1"/>
                    <a:pt x="4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79"/>
            <p:cNvSpPr/>
            <p:nvPr/>
          </p:nvSpPr>
          <p:spPr>
            <a:xfrm>
              <a:off x="4911950" y="4094525"/>
              <a:ext cx="44500" cy="108800"/>
            </a:xfrm>
            <a:custGeom>
              <a:avLst/>
              <a:gdLst/>
              <a:ahLst/>
              <a:cxnLst/>
              <a:rect l="l" t="t" r="r" b="b"/>
              <a:pathLst>
                <a:path w="1780" h="4352" extrusionOk="0">
                  <a:moveTo>
                    <a:pt x="235" y="0"/>
                  </a:moveTo>
                  <a:cubicBezTo>
                    <a:pt x="156" y="0"/>
                    <a:pt x="78" y="6"/>
                    <a:pt x="1" y="16"/>
                  </a:cubicBezTo>
                  <a:cubicBezTo>
                    <a:pt x="223" y="24"/>
                    <a:pt x="444" y="49"/>
                    <a:pt x="642" y="135"/>
                  </a:cubicBezTo>
                  <a:cubicBezTo>
                    <a:pt x="842" y="215"/>
                    <a:pt x="1013" y="351"/>
                    <a:pt x="1143" y="518"/>
                  </a:cubicBezTo>
                  <a:cubicBezTo>
                    <a:pt x="1270" y="688"/>
                    <a:pt x="1363" y="883"/>
                    <a:pt x="1428" y="1087"/>
                  </a:cubicBezTo>
                  <a:cubicBezTo>
                    <a:pt x="1495" y="1292"/>
                    <a:pt x="1537" y="1505"/>
                    <a:pt x="1565" y="1721"/>
                  </a:cubicBezTo>
                  <a:cubicBezTo>
                    <a:pt x="1619" y="2153"/>
                    <a:pt x="1620" y="2593"/>
                    <a:pt x="1598" y="3032"/>
                  </a:cubicBezTo>
                  <a:cubicBezTo>
                    <a:pt x="1575" y="3470"/>
                    <a:pt x="1533" y="3908"/>
                    <a:pt x="1471" y="4345"/>
                  </a:cubicBezTo>
                  <a:lnTo>
                    <a:pt x="1471" y="4345"/>
                  </a:lnTo>
                  <a:cubicBezTo>
                    <a:pt x="1595" y="3921"/>
                    <a:pt x="1679" y="3485"/>
                    <a:pt x="1724" y="3043"/>
                  </a:cubicBezTo>
                  <a:cubicBezTo>
                    <a:pt x="1772" y="2599"/>
                    <a:pt x="1779" y="2149"/>
                    <a:pt x="1726" y="1700"/>
                  </a:cubicBezTo>
                  <a:cubicBezTo>
                    <a:pt x="1695" y="1477"/>
                    <a:pt x="1648" y="1254"/>
                    <a:pt x="1572" y="1038"/>
                  </a:cubicBezTo>
                  <a:cubicBezTo>
                    <a:pt x="1496" y="824"/>
                    <a:pt x="1393" y="614"/>
                    <a:pt x="1240" y="439"/>
                  </a:cubicBezTo>
                  <a:cubicBezTo>
                    <a:pt x="1090" y="262"/>
                    <a:pt x="888" y="127"/>
                    <a:pt x="669" y="61"/>
                  </a:cubicBezTo>
                  <a:cubicBezTo>
                    <a:pt x="526" y="19"/>
                    <a:pt x="380" y="0"/>
                    <a:pt x="235" y="0"/>
                  </a:cubicBezTo>
                  <a:close/>
                  <a:moveTo>
                    <a:pt x="1471" y="4345"/>
                  </a:moveTo>
                  <a:cubicBezTo>
                    <a:pt x="1470" y="4347"/>
                    <a:pt x="1469" y="4349"/>
                    <a:pt x="1469" y="4352"/>
                  </a:cubicBezTo>
                  <a:lnTo>
                    <a:pt x="1470" y="4352"/>
                  </a:lnTo>
                  <a:cubicBezTo>
                    <a:pt x="1470" y="4349"/>
                    <a:pt x="1470" y="4347"/>
                    <a:pt x="1471" y="4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79"/>
            <p:cNvSpPr/>
            <p:nvPr/>
          </p:nvSpPr>
          <p:spPr>
            <a:xfrm>
              <a:off x="4166700" y="4130175"/>
              <a:ext cx="233250" cy="123750"/>
            </a:xfrm>
            <a:custGeom>
              <a:avLst/>
              <a:gdLst/>
              <a:ahLst/>
              <a:cxnLst/>
              <a:rect l="l" t="t" r="r" b="b"/>
              <a:pathLst>
                <a:path w="9330" h="4950" extrusionOk="0">
                  <a:moveTo>
                    <a:pt x="9329" y="1"/>
                  </a:moveTo>
                  <a:lnTo>
                    <a:pt x="4395" y="1885"/>
                  </a:lnTo>
                  <a:cubicBezTo>
                    <a:pt x="4395" y="1885"/>
                    <a:pt x="3449" y="483"/>
                    <a:pt x="2354" y="483"/>
                  </a:cubicBezTo>
                  <a:cubicBezTo>
                    <a:pt x="2094" y="483"/>
                    <a:pt x="1827" y="562"/>
                    <a:pt x="1561" y="756"/>
                  </a:cubicBezTo>
                  <a:cubicBezTo>
                    <a:pt x="1561" y="756"/>
                    <a:pt x="232" y="2811"/>
                    <a:pt x="1" y="4949"/>
                  </a:cubicBezTo>
                  <a:lnTo>
                    <a:pt x="8730" y="1018"/>
                  </a:lnTo>
                  <a:lnTo>
                    <a:pt x="93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79"/>
            <p:cNvSpPr/>
            <p:nvPr/>
          </p:nvSpPr>
          <p:spPr>
            <a:xfrm>
              <a:off x="4205725" y="4106350"/>
              <a:ext cx="194200" cy="42725"/>
            </a:xfrm>
            <a:custGeom>
              <a:avLst/>
              <a:gdLst/>
              <a:ahLst/>
              <a:cxnLst/>
              <a:rect l="l" t="t" r="r" b="b"/>
              <a:pathLst>
                <a:path w="7768" h="1709" extrusionOk="0">
                  <a:moveTo>
                    <a:pt x="4423" y="0"/>
                  </a:moveTo>
                  <a:cubicBezTo>
                    <a:pt x="4202" y="0"/>
                    <a:pt x="3981" y="10"/>
                    <a:pt x="3762" y="34"/>
                  </a:cubicBezTo>
                  <a:cubicBezTo>
                    <a:pt x="3066" y="112"/>
                    <a:pt x="2383" y="298"/>
                    <a:pt x="1746" y="583"/>
                  </a:cubicBezTo>
                  <a:cubicBezTo>
                    <a:pt x="1111" y="869"/>
                    <a:pt x="512" y="1241"/>
                    <a:pt x="0" y="1709"/>
                  </a:cubicBezTo>
                  <a:cubicBezTo>
                    <a:pt x="275" y="1499"/>
                    <a:pt x="566" y="1311"/>
                    <a:pt x="868" y="1146"/>
                  </a:cubicBezTo>
                  <a:cubicBezTo>
                    <a:pt x="1168" y="978"/>
                    <a:pt x="1479" y="828"/>
                    <a:pt x="1796" y="700"/>
                  </a:cubicBezTo>
                  <a:cubicBezTo>
                    <a:pt x="2432" y="442"/>
                    <a:pt x="3099" y="269"/>
                    <a:pt x="3778" y="195"/>
                  </a:cubicBezTo>
                  <a:cubicBezTo>
                    <a:pt x="4014" y="169"/>
                    <a:pt x="4250" y="157"/>
                    <a:pt x="4486" y="157"/>
                  </a:cubicBezTo>
                  <a:cubicBezTo>
                    <a:pt x="4933" y="157"/>
                    <a:pt x="5380" y="201"/>
                    <a:pt x="5820" y="286"/>
                  </a:cubicBezTo>
                  <a:cubicBezTo>
                    <a:pt x="6490" y="425"/>
                    <a:pt x="7144" y="653"/>
                    <a:pt x="7767" y="954"/>
                  </a:cubicBezTo>
                  <a:cubicBezTo>
                    <a:pt x="7175" y="598"/>
                    <a:pt x="6526" y="325"/>
                    <a:pt x="5847" y="163"/>
                  </a:cubicBezTo>
                  <a:cubicBezTo>
                    <a:pt x="5761" y="143"/>
                    <a:pt x="5675" y="127"/>
                    <a:pt x="5590" y="109"/>
                  </a:cubicBezTo>
                  <a:lnTo>
                    <a:pt x="5461" y="84"/>
                  </a:lnTo>
                  <a:lnTo>
                    <a:pt x="5332" y="66"/>
                  </a:lnTo>
                  <a:cubicBezTo>
                    <a:pt x="5245" y="55"/>
                    <a:pt x="5158" y="41"/>
                    <a:pt x="5072" y="32"/>
                  </a:cubicBezTo>
                  <a:lnTo>
                    <a:pt x="4810" y="10"/>
                  </a:lnTo>
                  <a:cubicBezTo>
                    <a:pt x="4681" y="4"/>
                    <a:pt x="4552" y="0"/>
                    <a:pt x="4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79"/>
            <p:cNvSpPr/>
            <p:nvPr/>
          </p:nvSpPr>
          <p:spPr>
            <a:xfrm>
              <a:off x="4274600" y="4038025"/>
              <a:ext cx="62700" cy="139300"/>
            </a:xfrm>
            <a:custGeom>
              <a:avLst/>
              <a:gdLst/>
              <a:ahLst/>
              <a:cxnLst/>
              <a:rect l="l" t="t" r="r" b="b"/>
              <a:pathLst>
                <a:path w="2508" h="5572" extrusionOk="0">
                  <a:moveTo>
                    <a:pt x="1789" y="1"/>
                  </a:moveTo>
                  <a:cubicBezTo>
                    <a:pt x="1744" y="1"/>
                    <a:pt x="1699" y="3"/>
                    <a:pt x="1654" y="8"/>
                  </a:cubicBezTo>
                  <a:cubicBezTo>
                    <a:pt x="1504" y="27"/>
                    <a:pt x="1358" y="80"/>
                    <a:pt x="1227" y="158"/>
                  </a:cubicBezTo>
                  <a:cubicBezTo>
                    <a:pt x="1096" y="236"/>
                    <a:pt x="984" y="341"/>
                    <a:pt x="886" y="455"/>
                  </a:cubicBezTo>
                  <a:cubicBezTo>
                    <a:pt x="690" y="685"/>
                    <a:pt x="558" y="957"/>
                    <a:pt x="450" y="1232"/>
                  </a:cubicBezTo>
                  <a:cubicBezTo>
                    <a:pt x="344" y="1509"/>
                    <a:pt x="270" y="1794"/>
                    <a:pt x="208" y="2082"/>
                  </a:cubicBezTo>
                  <a:cubicBezTo>
                    <a:pt x="92" y="2657"/>
                    <a:pt x="37" y="3242"/>
                    <a:pt x="19" y="3825"/>
                  </a:cubicBezTo>
                  <a:cubicBezTo>
                    <a:pt x="1" y="4409"/>
                    <a:pt x="18" y="4992"/>
                    <a:pt x="79" y="5571"/>
                  </a:cubicBezTo>
                  <a:cubicBezTo>
                    <a:pt x="82" y="4990"/>
                    <a:pt x="106" y="4410"/>
                    <a:pt x="145" y="3831"/>
                  </a:cubicBezTo>
                  <a:cubicBezTo>
                    <a:pt x="189" y="3254"/>
                    <a:pt x="251" y="2678"/>
                    <a:pt x="367" y="2115"/>
                  </a:cubicBezTo>
                  <a:cubicBezTo>
                    <a:pt x="425" y="1833"/>
                    <a:pt x="497" y="1553"/>
                    <a:pt x="595" y="1285"/>
                  </a:cubicBezTo>
                  <a:cubicBezTo>
                    <a:pt x="690" y="1018"/>
                    <a:pt x="814" y="758"/>
                    <a:pt x="984" y="535"/>
                  </a:cubicBezTo>
                  <a:cubicBezTo>
                    <a:pt x="1154" y="314"/>
                    <a:pt x="1389" y="139"/>
                    <a:pt x="1666" y="87"/>
                  </a:cubicBezTo>
                  <a:cubicBezTo>
                    <a:pt x="1738" y="72"/>
                    <a:pt x="1812" y="65"/>
                    <a:pt x="1887" y="65"/>
                  </a:cubicBezTo>
                  <a:cubicBezTo>
                    <a:pt x="1954" y="65"/>
                    <a:pt x="2022" y="71"/>
                    <a:pt x="2090" y="81"/>
                  </a:cubicBezTo>
                  <a:cubicBezTo>
                    <a:pt x="2231" y="104"/>
                    <a:pt x="2370" y="144"/>
                    <a:pt x="2507" y="194"/>
                  </a:cubicBezTo>
                  <a:cubicBezTo>
                    <a:pt x="2288" y="81"/>
                    <a:pt x="2043" y="1"/>
                    <a:pt x="1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79"/>
            <p:cNvSpPr/>
            <p:nvPr/>
          </p:nvSpPr>
          <p:spPr>
            <a:xfrm>
              <a:off x="5175600" y="2739725"/>
              <a:ext cx="122875" cy="178125"/>
            </a:xfrm>
            <a:custGeom>
              <a:avLst/>
              <a:gdLst/>
              <a:ahLst/>
              <a:cxnLst/>
              <a:rect l="l" t="t" r="r" b="b"/>
              <a:pathLst>
                <a:path w="4915" h="7125" extrusionOk="0">
                  <a:moveTo>
                    <a:pt x="3995" y="1"/>
                  </a:moveTo>
                  <a:cubicBezTo>
                    <a:pt x="3614" y="1"/>
                    <a:pt x="3104" y="1192"/>
                    <a:pt x="3104" y="1192"/>
                  </a:cubicBezTo>
                  <a:cubicBezTo>
                    <a:pt x="3104" y="1192"/>
                    <a:pt x="3431" y="419"/>
                    <a:pt x="2987" y="268"/>
                  </a:cubicBezTo>
                  <a:cubicBezTo>
                    <a:pt x="2981" y="266"/>
                    <a:pt x="2975" y="265"/>
                    <a:pt x="2968" y="265"/>
                  </a:cubicBezTo>
                  <a:cubicBezTo>
                    <a:pt x="2476" y="265"/>
                    <a:pt x="0" y="5641"/>
                    <a:pt x="0" y="5641"/>
                  </a:cubicBezTo>
                  <a:lnTo>
                    <a:pt x="3268" y="7125"/>
                  </a:lnTo>
                  <a:cubicBezTo>
                    <a:pt x="3268" y="7125"/>
                    <a:pt x="4722" y="3561"/>
                    <a:pt x="4529" y="3406"/>
                  </a:cubicBezTo>
                  <a:cubicBezTo>
                    <a:pt x="4492" y="3376"/>
                    <a:pt x="4449" y="3364"/>
                    <a:pt x="4406" y="3364"/>
                  </a:cubicBezTo>
                  <a:cubicBezTo>
                    <a:pt x="4228" y="3364"/>
                    <a:pt x="4029" y="3567"/>
                    <a:pt x="4029" y="3567"/>
                  </a:cubicBezTo>
                  <a:cubicBezTo>
                    <a:pt x="4029" y="3567"/>
                    <a:pt x="4914" y="1229"/>
                    <a:pt x="4626" y="1094"/>
                  </a:cubicBezTo>
                  <a:cubicBezTo>
                    <a:pt x="4597" y="1080"/>
                    <a:pt x="4565" y="1074"/>
                    <a:pt x="4533" y="1074"/>
                  </a:cubicBezTo>
                  <a:cubicBezTo>
                    <a:pt x="4244" y="1074"/>
                    <a:pt x="3855" y="1556"/>
                    <a:pt x="3855" y="1556"/>
                  </a:cubicBezTo>
                  <a:cubicBezTo>
                    <a:pt x="3855" y="1556"/>
                    <a:pt x="4433" y="130"/>
                    <a:pt x="4048" y="9"/>
                  </a:cubicBezTo>
                  <a:cubicBezTo>
                    <a:pt x="4030" y="3"/>
                    <a:pt x="4013" y="1"/>
                    <a:pt x="3995" y="1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79"/>
            <p:cNvSpPr/>
            <p:nvPr/>
          </p:nvSpPr>
          <p:spPr>
            <a:xfrm>
              <a:off x="5204025" y="2811550"/>
              <a:ext cx="28975" cy="59125"/>
            </a:xfrm>
            <a:custGeom>
              <a:avLst/>
              <a:gdLst/>
              <a:ahLst/>
              <a:cxnLst/>
              <a:rect l="l" t="t" r="r" b="b"/>
              <a:pathLst>
                <a:path w="1159" h="2365" extrusionOk="0">
                  <a:moveTo>
                    <a:pt x="845" y="0"/>
                  </a:moveTo>
                  <a:cubicBezTo>
                    <a:pt x="788" y="0"/>
                    <a:pt x="735" y="20"/>
                    <a:pt x="694" y="49"/>
                  </a:cubicBezTo>
                  <a:cubicBezTo>
                    <a:pt x="647" y="80"/>
                    <a:pt x="611" y="121"/>
                    <a:pt x="582" y="162"/>
                  </a:cubicBezTo>
                  <a:cubicBezTo>
                    <a:pt x="553" y="205"/>
                    <a:pt x="532" y="255"/>
                    <a:pt x="516" y="292"/>
                  </a:cubicBezTo>
                  <a:lnTo>
                    <a:pt x="414" y="532"/>
                  </a:lnTo>
                  <a:cubicBezTo>
                    <a:pt x="275" y="852"/>
                    <a:pt x="133" y="1171"/>
                    <a:pt x="0" y="1496"/>
                  </a:cubicBezTo>
                  <a:cubicBezTo>
                    <a:pt x="192" y="1203"/>
                    <a:pt x="367" y="898"/>
                    <a:pt x="528" y="586"/>
                  </a:cubicBezTo>
                  <a:cubicBezTo>
                    <a:pt x="568" y="508"/>
                    <a:pt x="609" y="430"/>
                    <a:pt x="645" y="350"/>
                  </a:cubicBezTo>
                  <a:cubicBezTo>
                    <a:pt x="666" y="307"/>
                    <a:pt x="680" y="277"/>
                    <a:pt x="702" y="247"/>
                  </a:cubicBezTo>
                  <a:cubicBezTo>
                    <a:pt x="724" y="219"/>
                    <a:pt x="749" y="194"/>
                    <a:pt x="776" y="178"/>
                  </a:cubicBezTo>
                  <a:cubicBezTo>
                    <a:pt x="800" y="164"/>
                    <a:pt x="823" y="157"/>
                    <a:pt x="843" y="157"/>
                  </a:cubicBezTo>
                  <a:cubicBezTo>
                    <a:pt x="869" y="157"/>
                    <a:pt x="892" y="168"/>
                    <a:pt x="913" y="192"/>
                  </a:cubicBezTo>
                  <a:cubicBezTo>
                    <a:pt x="951" y="236"/>
                    <a:pt x="972" y="314"/>
                    <a:pt x="980" y="391"/>
                  </a:cubicBezTo>
                  <a:cubicBezTo>
                    <a:pt x="997" y="548"/>
                    <a:pt x="974" y="720"/>
                    <a:pt x="940" y="886"/>
                  </a:cubicBezTo>
                  <a:cubicBezTo>
                    <a:pt x="908" y="1053"/>
                    <a:pt x="859" y="1218"/>
                    <a:pt x="807" y="1383"/>
                  </a:cubicBezTo>
                  <a:cubicBezTo>
                    <a:pt x="700" y="1712"/>
                    <a:pt x="571" y="2036"/>
                    <a:pt x="444" y="2364"/>
                  </a:cubicBezTo>
                  <a:cubicBezTo>
                    <a:pt x="631" y="2067"/>
                    <a:pt x="794" y="1754"/>
                    <a:pt x="926" y="1426"/>
                  </a:cubicBezTo>
                  <a:cubicBezTo>
                    <a:pt x="994" y="1262"/>
                    <a:pt x="1047" y="1093"/>
                    <a:pt x="1090" y="918"/>
                  </a:cubicBezTo>
                  <a:cubicBezTo>
                    <a:pt x="1131" y="744"/>
                    <a:pt x="1159" y="563"/>
                    <a:pt x="1141" y="373"/>
                  </a:cubicBezTo>
                  <a:cubicBezTo>
                    <a:pt x="1129" y="279"/>
                    <a:pt x="1108" y="177"/>
                    <a:pt x="1030" y="86"/>
                  </a:cubicBezTo>
                  <a:cubicBezTo>
                    <a:pt x="993" y="43"/>
                    <a:pt x="932" y="5"/>
                    <a:pt x="865" y="1"/>
                  </a:cubicBezTo>
                  <a:cubicBezTo>
                    <a:pt x="858" y="1"/>
                    <a:pt x="852" y="0"/>
                    <a:pt x="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79"/>
            <p:cNvSpPr/>
            <p:nvPr/>
          </p:nvSpPr>
          <p:spPr>
            <a:xfrm>
              <a:off x="5234125" y="2767475"/>
              <a:ext cx="19825" cy="46050"/>
            </a:xfrm>
            <a:custGeom>
              <a:avLst/>
              <a:gdLst/>
              <a:ahLst/>
              <a:cxnLst/>
              <a:rect l="l" t="t" r="r" b="b"/>
              <a:pathLst>
                <a:path w="793" h="1842" extrusionOk="0">
                  <a:moveTo>
                    <a:pt x="793" y="0"/>
                  </a:moveTo>
                  <a:cubicBezTo>
                    <a:pt x="696" y="140"/>
                    <a:pt x="614" y="287"/>
                    <a:pt x="537" y="435"/>
                  </a:cubicBezTo>
                  <a:cubicBezTo>
                    <a:pt x="461" y="585"/>
                    <a:pt x="388" y="735"/>
                    <a:pt x="322" y="889"/>
                  </a:cubicBezTo>
                  <a:cubicBezTo>
                    <a:pt x="256" y="1042"/>
                    <a:pt x="196" y="1198"/>
                    <a:pt x="141" y="1356"/>
                  </a:cubicBezTo>
                  <a:cubicBezTo>
                    <a:pt x="86" y="1514"/>
                    <a:pt x="36" y="1675"/>
                    <a:pt x="1" y="1841"/>
                  </a:cubicBezTo>
                  <a:cubicBezTo>
                    <a:pt x="98" y="1701"/>
                    <a:pt x="180" y="1555"/>
                    <a:pt x="257" y="1406"/>
                  </a:cubicBezTo>
                  <a:cubicBezTo>
                    <a:pt x="334" y="1258"/>
                    <a:pt x="406" y="1106"/>
                    <a:pt x="471" y="953"/>
                  </a:cubicBezTo>
                  <a:cubicBezTo>
                    <a:pt x="537" y="800"/>
                    <a:pt x="598" y="644"/>
                    <a:pt x="653" y="485"/>
                  </a:cubicBezTo>
                  <a:cubicBezTo>
                    <a:pt x="708" y="327"/>
                    <a:pt x="758" y="167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79"/>
            <p:cNvSpPr/>
            <p:nvPr/>
          </p:nvSpPr>
          <p:spPr>
            <a:xfrm>
              <a:off x="5253925" y="2778600"/>
              <a:ext cx="18075" cy="43400"/>
            </a:xfrm>
            <a:custGeom>
              <a:avLst/>
              <a:gdLst/>
              <a:ahLst/>
              <a:cxnLst/>
              <a:rect l="l" t="t" r="r" b="b"/>
              <a:pathLst>
                <a:path w="723" h="1736" extrusionOk="0">
                  <a:moveTo>
                    <a:pt x="721" y="1"/>
                  </a:moveTo>
                  <a:cubicBezTo>
                    <a:pt x="631" y="133"/>
                    <a:pt x="554" y="271"/>
                    <a:pt x="484" y="411"/>
                  </a:cubicBezTo>
                  <a:cubicBezTo>
                    <a:pt x="412" y="550"/>
                    <a:pt x="347" y="692"/>
                    <a:pt x="286" y="838"/>
                  </a:cubicBezTo>
                  <a:cubicBezTo>
                    <a:pt x="226" y="982"/>
                    <a:pt x="172" y="1128"/>
                    <a:pt x="122" y="1278"/>
                  </a:cubicBezTo>
                  <a:cubicBezTo>
                    <a:pt x="74" y="1426"/>
                    <a:pt x="30" y="1578"/>
                    <a:pt x="1" y="1736"/>
                  </a:cubicBezTo>
                  <a:cubicBezTo>
                    <a:pt x="92" y="1604"/>
                    <a:pt x="169" y="1466"/>
                    <a:pt x="240" y="1327"/>
                  </a:cubicBezTo>
                  <a:cubicBezTo>
                    <a:pt x="310" y="1186"/>
                    <a:pt x="377" y="1044"/>
                    <a:pt x="436" y="899"/>
                  </a:cubicBezTo>
                  <a:cubicBezTo>
                    <a:pt x="496" y="754"/>
                    <a:pt x="551" y="608"/>
                    <a:pt x="600" y="459"/>
                  </a:cubicBezTo>
                  <a:cubicBezTo>
                    <a:pt x="649" y="310"/>
                    <a:pt x="693" y="158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79"/>
            <p:cNvSpPr/>
            <p:nvPr/>
          </p:nvSpPr>
          <p:spPr>
            <a:xfrm>
              <a:off x="5268450" y="2828875"/>
              <a:ext cx="8000" cy="19625"/>
            </a:xfrm>
            <a:custGeom>
              <a:avLst/>
              <a:gdLst/>
              <a:ahLst/>
              <a:cxnLst/>
              <a:rect l="l" t="t" r="r" b="b"/>
              <a:pathLst>
                <a:path w="320" h="785" extrusionOk="0">
                  <a:moveTo>
                    <a:pt x="315" y="1"/>
                  </a:moveTo>
                  <a:lnTo>
                    <a:pt x="315" y="1"/>
                  </a:lnTo>
                  <a:cubicBezTo>
                    <a:pt x="258" y="54"/>
                    <a:pt x="216" y="113"/>
                    <a:pt x="179" y="173"/>
                  </a:cubicBezTo>
                  <a:cubicBezTo>
                    <a:pt x="141" y="234"/>
                    <a:pt x="110" y="298"/>
                    <a:pt x="85" y="363"/>
                  </a:cubicBezTo>
                  <a:cubicBezTo>
                    <a:pt x="59" y="428"/>
                    <a:pt x="39" y="495"/>
                    <a:pt x="24" y="565"/>
                  </a:cubicBezTo>
                  <a:cubicBezTo>
                    <a:pt x="11" y="635"/>
                    <a:pt x="0" y="707"/>
                    <a:pt x="6" y="785"/>
                  </a:cubicBezTo>
                  <a:cubicBezTo>
                    <a:pt x="64" y="732"/>
                    <a:pt x="105" y="673"/>
                    <a:pt x="142" y="611"/>
                  </a:cubicBezTo>
                  <a:cubicBezTo>
                    <a:pt x="179" y="551"/>
                    <a:pt x="210" y="488"/>
                    <a:pt x="236" y="422"/>
                  </a:cubicBezTo>
                  <a:cubicBezTo>
                    <a:pt x="261" y="357"/>
                    <a:pt x="282" y="289"/>
                    <a:pt x="296" y="220"/>
                  </a:cubicBezTo>
                  <a:cubicBezTo>
                    <a:pt x="310" y="149"/>
                    <a:pt x="320" y="79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79"/>
            <p:cNvSpPr/>
            <p:nvPr/>
          </p:nvSpPr>
          <p:spPr>
            <a:xfrm>
              <a:off x="4131475" y="3143450"/>
              <a:ext cx="158425" cy="169525"/>
            </a:xfrm>
            <a:custGeom>
              <a:avLst/>
              <a:gdLst/>
              <a:ahLst/>
              <a:cxnLst/>
              <a:rect l="l" t="t" r="r" b="b"/>
              <a:pathLst>
                <a:path w="6337" h="6781" extrusionOk="0">
                  <a:moveTo>
                    <a:pt x="1429" y="1"/>
                  </a:moveTo>
                  <a:cubicBezTo>
                    <a:pt x="1403" y="1"/>
                    <a:pt x="1383" y="7"/>
                    <a:pt x="1370" y="19"/>
                  </a:cubicBezTo>
                  <a:cubicBezTo>
                    <a:pt x="1032" y="342"/>
                    <a:pt x="1654" y="907"/>
                    <a:pt x="1654" y="907"/>
                  </a:cubicBezTo>
                  <a:cubicBezTo>
                    <a:pt x="1654" y="907"/>
                    <a:pt x="846" y="179"/>
                    <a:pt x="444" y="179"/>
                  </a:cubicBezTo>
                  <a:cubicBezTo>
                    <a:pt x="386" y="179"/>
                    <a:pt x="337" y="194"/>
                    <a:pt x="300" y="228"/>
                  </a:cubicBezTo>
                  <a:cubicBezTo>
                    <a:pt x="1" y="500"/>
                    <a:pt x="1124" y="1552"/>
                    <a:pt x="1124" y="1552"/>
                  </a:cubicBezTo>
                  <a:cubicBezTo>
                    <a:pt x="1124" y="1552"/>
                    <a:pt x="751" y="1367"/>
                    <a:pt x="472" y="1367"/>
                  </a:cubicBezTo>
                  <a:cubicBezTo>
                    <a:pt x="372" y="1367"/>
                    <a:pt x="284" y="1391"/>
                    <a:pt x="230" y="1455"/>
                  </a:cubicBezTo>
                  <a:cubicBezTo>
                    <a:pt x="24" y="1699"/>
                    <a:pt x="1810" y="3450"/>
                    <a:pt x="1810" y="3450"/>
                  </a:cubicBezTo>
                  <a:cubicBezTo>
                    <a:pt x="1810" y="3450"/>
                    <a:pt x="1669" y="3396"/>
                    <a:pt x="1529" y="3396"/>
                  </a:cubicBezTo>
                  <a:cubicBezTo>
                    <a:pt x="1431" y="3396"/>
                    <a:pt x="1334" y="3423"/>
                    <a:pt x="1288" y="3514"/>
                  </a:cubicBezTo>
                  <a:cubicBezTo>
                    <a:pt x="1214" y="3662"/>
                    <a:pt x="2533" y="4805"/>
                    <a:pt x="3275" y="5679"/>
                  </a:cubicBezTo>
                  <a:cubicBezTo>
                    <a:pt x="4161" y="6723"/>
                    <a:pt x="4968" y="6781"/>
                    <a:pt x="5135" y="6781"/>
                  </a:cubicBezTo>
                  <a:cubicBezTo>
                    <a:pt x="5156" y="6781"/>
                    <a:pt x="5167" y="6780"/>
                    <a:pt x="5167" y="6780"/>
                  </a:cubicBezTo>
                  <a:lnTo>
                    <a:pt x="6336" y="3644"/>
                  </a:lnTo>
                  <a:cubicBezTo>
                    <a:pt x="6336" y="3644"/>
                    <a:pt x="2066" y="1"/>
                    <a:pt x="1429" y="1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79"/>
            <p:cNvSpPr/>
            <p:nvPr/>
          </p:nvSpPr>
          <p:spPr>
            <a:xfrm>
              <a:off x="4211750" y="3191900"/>
              <a:ext cx="39000" cy="50025"/>
            </a:xfrm>
            <a:custGeom>
              <a:avLst/>
              <a:gdLst/>
              <a:ahLst/>
              <a:cxnLst/>
              <a:rect l="l" t="t" r="r" b="b"/>
              <a:pathLst>
                <a:path w="1560" h="2001" extrusionOk="0">
                  <a:moveTo>
                    <a:pt x="276" y="0"/>
                  </a:moveTo>
                  <a:cubicBezTo>
                    <a:pt x="234" y="0"/>
                    <a:pt x="189" y="10"/>
                    <a:pt x="147" y="33"/>
                  </a:cubicBezTo>
                  <a:cubicBezTo>
                    <a:pt x="89" y="66"/>
                    <a:pt x="49" y="125"/>
                    <a:pt x="33" y="180"/>
                  </a:cubicBezTo>
                  <a:cubicBezTo>
                    <a:pt x="1" y="294"/>
                    <a:pt x="25" y="396"/>
                    <a:pt x="53" y="486"/>
                  </a:cubicBezTo>
                  <a:cubicBezTo>
                    <a:pt x="117" y="667"/>
                    <a:pt x="218" y="818"/>
                    <a:pt x="328" y="961"/>
                  </a:cubicBezTo>
                  <a:cubicBezTo>
                    <a:pt x="440" y="1100"/>
                    <a:pt x="560" y="1232"/>
                    <a:pt x="689" y="1352"/>
                  </a:cubicBezTo>
                  <a:cubicBezTo>
                    <a:pt x="947" y="1595"/>
                    <a:pt x="1226" y="1811"/>
                    <a:pt x="1521" y="2001"/>
                  </a:cubicBezTo>
                  <a:cubicBezTo>
                    <a:pt x="1268" y="1758"/>
                    <a:pt x="1015" y="1518"/>
                    <a:pt x="780" y="1264"/>
                  </a:cubicBezTo>
                  <a:cubicBezTo>
                    <a:pt x="664" y="1135"/>
                    <a:pt x="550" y="1005"/>
                    <a:pt x="451" y="867"/>
                  </a:cubicBezTo>
                  <a:cubicBezTo>
                    <a:pt x="350" y="731"/>
                    <a:pt x="257" y="586"/>
                    <a:pt x="207" y="435"/>
                  </a:cubicBezTo>
                  <a:cubicBezTo>
                    <a:pt x="182" y="361"/>
                    <a:pt x="168" y="283"/>
                    <a:pt x="185" y="227"/>
                  </a:cubicBezTo>
                  <a:cubicBezTo>
                    <a:pt x="198" y="178"/>
                    <a:pt x="231" y="156"/>
                    <a:pt x="285" y="156"/>
                  </a:cubicBezTo>
                  <a:cubicBezTo>
                    <a:pt x="291" y="156"/>
                    <a:pt x="297" y="156"/>
                    <a:pt x="303" y="157"/>
                  </a:cubicBezTo>
                  <a:cubicBezTo>
                    <a:pt x="334" y="160"/>
                    <a:pt x="367" y="171"/>
                    <a:pt x="399" y="188"/>
                  </a:cubicBezTo>
                  <a:cubicBezTo>
                    <a:pt x="431" y="207"/>
                    <a:pt x="457" y="228"/>
                    <a:pt x="493" y="258"/>
                  </a:cubicBezTo>
                  <a:cubicBezTo>
                    <a:pt x="561" y="315"/>
                    <a:pt x="629" y="369"/>
                    <a:pt x="699" y="423"/>
                  </a:cubicBezTo>
                  <a:cubicBezTo>
                    <a:pt x="976" y="638"/>
                    <a:pt x="1262" y="841"/>
                    <a:pt x="1559" y="1028"/>
                  </a:cubicBezTo>
                  <a:cubicBezTo>
                    <a:pt x="1303" y="788"/>
                    <a:pt x="1040" y="558"/>
                    <a:pt x="780" y="326"/>
                  </a:cubicBezTo>
                  <a:lnTo>
                    <a:pt x="587" y="151"/>
                  </a:lnTo>
                  <a:cubicBezTo>
                    <a:pt x="556" y="124"/>
                    <a:pt x="516" y="86"/>
                    <a:pt x="472" y="60"/>
                  </a:cubicBezTo>
                  <a:cubicBezTo>
                    <a:pt x="428" y="34"/>
                    <a:pt x="379" y="14"/>
                    <a:pt x="323" y="4"/>
                  </a:cubicBezTo>
                  <a:cubicBezTo>
                    <a:pt x="308" y="2"/>
                    <a:pt x="292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79"/>
            <p:cNvSpPr/>
            <p:nvPr/>
          </p:nvSpPr>
          <p:spPr>
            <a:xfrm>
              <a:off x="4171250" y="3164550"/>
              <a:ext cx="37300" cy="33525"/>
            </a:xfrm>
            <a:custGeom>
              <a:avLst/>
              <a:gdLst/>
              <a:ahLst/>
              <a:cxnLst/>
              <a:rect l="l" t="t" r="r" b="b"/>
              <a:pathLst>
                <a:path w="1492" h="1341" extrusionOk="0">
                  <a:moveTo>
                    <a:pt x="0" y="1"/>
                  </a:moveTo>
                  <a:lnTo>
                    <a:pt x="0" y="1"/>
                  </a:lnTo>
                  <a:cubicBezTo>
                    <a:pt x="102" y="138"/>
                    <a:pt x="214" y="263"/>
                    <a:pt x="330" y="383"/>
                  </a:cubicBezTo>
                  <a:cubicBezTo>
                    <a:pt x="447" y="503"/>
                    <a:pt x="567" y="620"/>
                    <a:pt x="692" y="731"/>
                  </a:cubicBezTo>
                  <a:cubicBezTo>
                    <a:pt x="815" y="843"/>
                    <a:pt x="944" y="950"/>
                    <a:pt x="1076" y="1053"/>
                  </a:cubicBezTo>
                  <a:cubicBezTo>
                    <a:pt x="1209" y="1155"/>
                    <a:pt x="1345" y="1254"/>
                    <a:pt x="1491" y="1340"/>
                  </a:cubicBezTo>
                  <a:cubicBezTo>
                    <a:pt x="1389" y="1203"/>
                    <a:pt x="1277" y="1079"/>
                    <a:pt x="1161" y="958"/>
                  </a:cubicBezTo>
                  <a:cubicBezTo>
                    <a:pt x="1045" y="838"/>
                    <a:pt x="924" y="721"/>
                    <a:pt x="800" y="610"/>
                  </a:cubicBezTo>
                  <a:cubicBezTo>
                    <a:pt x="676" y="498"/>
                    <a:pt x="547" y="392"/>
                    <a:pt x="415" y="290"/>
                  </a:cubicBezTo>
                  <a:cubicBezTo>
                    <a:pt x="283" y="187"/>
                    <a:pt x="147" y="8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79"/>
            <p:cNvSpPr/>
            <p:nvPr/>
          </p:nvSpPr>
          <p:spPr>
            <a:xfrm>
              <a:off x="4159575" y="3182225"/>
              <a:ext cx="34550" cy="31825"/>
            </a:xfrm>
            <a:custGeom>
              <a:avLst/>
              <a:gdLst/>
              <a:ahLst/>
              <a:cxnLst/>
              <a:rect l="l" t="t" r="r" b="b"/>
              <a:pathLst>
                <a:path w="1382" h="1273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132"/>
                    <a:pt x="195" y="251"/>
                    <a:pt x="302" y="365"/>
                  </a:cubicBezTo>
                  <a:cubicBezTo>
                    <a:pt x="409" y="481"/>
                    <a:pt x="520" y="591"/>
                    <a:pt x="635" y="697"/>
                  </a:cubicBezTo>
                  <a:cubicBezTo>
                    <a:pt x="751" y="804"/>
                    <a:pt x="870" y="904"/>
                    <a:pt x="994" y="1002"/>
                  </a:cubicBezTo>
                  <a:cubicBezTo>
                    <a:pt x="1116" y="1099"/>
                    <a:pt x="1244" y="1192"/>
                    <a:pt x="1382" y="1273"/>
                  </a:cubicBezTo>
                  <a:cubicBezTo>
                    <a:pt x="1290" y="1142"/>
                    <a:pt x="1187" y="1024"/>
                    <a:pt x="1079" y="908"/>
                  </a:cubicBezTo>
                  <a:cubicBezTo>
                    <a:pt x="972" y="794"/>
                    <a:pt x="861" y="683"/>
                    <a:pt x="745" y="577"/>
                  </a:cubicBezTo>
                  <a:cubicBezTo>
                    <a:pt x="630" y="471"/>
                    <a:pt x="511" y="371"/>
                    <a:pt x="388" y="273"/>
                  </a:cubicBezTo>
                  <a:cubicBezTo>
                    <a:pt x="265" y="175"/>
                    <a:pt x="138" y="8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79"/>
            <p:cNvSpPr/>
            <p:nvPr/>
          </p:nvSpPr>
          <p:spPr>
            <a:xfrm>
              <a:off x="4176725" y="3229675"/>
              <a:ext cx="15225" cy="14600"/>
            </a:xfrm>
            <a:custGeom>
              <a:avLst/>
              <a:gdLst/>
              <a:ahLst/>
              <a:cxnLst/>
              <a:rect l="l" t="t" r="r" b="b"/>
              <a:pathLst>
                <a:path w="609" h="584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74"/>
                    <a:pt x="66" y="135"/>
                    <a:pt x="108" y="193"/>
                  </a:cubicBezTo>
                  <a:cubicBezTo>
                    <a:pt x="151" y="250"/>
                    <a:pt x="198" y="302"/>
                    <a:pt x="248" y="351"/>
                  </a:cubicBezTo>
                  <a:cubicBezTo>
                    <a:pt x="298" y="400"/>
                    <a:pt x="353" y="444"/>
                    <a:pt x="413" y="484"/>
                  </a:cubicBezTo>
                  <a:cubicBezTo>
                    <a:pt x="472" y="523"/>
                    <a:pt x="534" y="560"/>
                    <a:pt x="609" y="583"/>
                  </a:cubicBezTo>
                  <a:cubicBezTo>
                    <a:pt x="581" y="510"/>
                    <a:pt x="542" y="449"/>
                    <a:pt x="501" y="391"/>
                  </a:cubicBezTo>
                  <a:cubicBezTo>
                    <a:pt x="458" y="334"/>
                    <a:pt x="411" y="282"/>
                    <a:pt x="361" y="233"/>
                  </a:cubicBezTo>
                  <a:cubicBezTo>
                    <a:pt x="310" y="185"/>
                    <a:pt x="255" y="140"/>
                    <a:pt x="196" y="101"/>
                  </a:cubicBezTo>
                  <a:cubicBezTo>
                    <a:pt x="136" y="61"/>
                    <a:pt x="74" y="2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79"/>
            <p:cNvSpPr/>
            <p:nvPr/>
          </p:nvSpPr>
          <p:spPr>
            <a:xfrm>
              <a:off x="4789300" y="2823500"/>
              <a:ext cx="18125" cy="18100"/>
            </a:xfrm>
            <a:custGeom>
              <a:avLst/>
              <a:gdLst/>
              <a:ahLst/>
              <a:cxnLst/>
              <a:rect l="l" t="t" r="r" b="b"/>
              <a:pathLst>
                <a:path w="725" h="724" extrusionOk="0">
                  <a:moveTo>
                    <a:pt x="362" y="1"/>
                  </a:moveTo>
                  <a:cubicBezTo>
                    <a:pt x="163" y="1"/>
                    <a:pt x="1" y="163"/>
                    <a:pt x="1" y="362"/>
                  </a:cubicBezTo>
                  <a:cubicBezTo>
                    <a:pt x="1" y="562"/>
                    <a:pt x="163" y="724"/>
                    <a:pt x="362" y="724"/>
                  </a:cubicBezTo>
                  <a:cubicBezTo>
                    <a:pt x="562" y="724"/>
                    <a:pt x="724" y="562"/>
                    <a:pt x="724" y="362"/>
                  </a:cubicBezTo>
                  <a:cubicBezTo>
                    <a:pt x="724" y="163"/>
                    <a:pt x="562" y="1"/>
                    <a:pt x="362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5" name="Google Shape;9345;p79"/>
          <p:cNvGrpSpPr/>
          <p:nvPr/>
        </p:nvGrpSpPr>
        <p:grpSpPr>
          <a:xfrm>
            <a:off x="334065" y="2645738"/>
            <a:ext cx="1777417" cy="1965677"/>
            <a:chOff x="5358325" y="1572225"/>
            <a:chExt cx="1003850" cy="1110050"/>
          </a:xfrm>
        </p:grpSpPr>
        <p:sp>
          <p:nvSpPr>
            <p:cNvPr id="9346" name="Google Shape;9346;p79"/>
            <p:cNvSpPr/>
            <p:nvPr/>
          </p:nvSpPr>
          <p:spPr>
            <a:xfrm>
              <a:off x="5380825" y="2076875"/>
              <a:ext cx="981350" cy="605400"/>
            </a:xfrm>
            <a:custGeom>
              <a:avLst/>
              <a:gdLst/>
              <a:ahLst/>
              <a:cxnLst/>
              <a:rect l="l" t="t" r="r" b="b"/>
              <a:pathLst>
                <a:path w="39254" h="24216" extrusionOk="0">
                  <a:moveTo>
                    <a:pt x="31210" y="1"/>
                  </a:moveTo>
                  <a:lnTo>
                    <a:pt x="4929" y="1466"/>
                  </a:lnTo>
                  <a:lnTo>
                    <a:pt x="4929" y="5769"/>
                  </a:lnTo>
                  <a:lnTo>
                    <a:pt x="7639" y="7047"/>
                  </a:lnTo>
                  <a:cubicBezTo>
                    <a:pt x="658" y="16570"/>
                    <a:pt x="1" y="24216"/>
                    <a:pt x="19628" y="24216"/>
                  </a:cubicBezTo>
                  <a:cubicBezTo>
                    <a:pt x="39253" y="24216"/>
                    <a:pt x="27779" y="5811"/>
                    <a:pt x="27779" y="5811"/>
                  </a:cubicBezTo>
                  <a:lnTo>
                    <a:pt x="30799" y="5811"/>
                  </a:lnTo>
                  <a:lnTo>
                    <a:pt x="31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79"/>
            <p:cNvSpPr/>
            <p:nvPr/>
          </p:nvSpPr>
          <p:spPr>
            <a:xfrm>
              <a:off x="5961025" y="2288025"/>
              <a:ext cx="212575" cy="262825"/>
            </a:xfrm>
            <a:custGeom>
              <a:avLst/>
              <a:gdLst/>
              <a:ahLst/>
              <a:cxnLst/>
              <a:rect l="l" t="t" r="r" b="b"/>
              <a:pathLst>
                <a:path w="8503" h="10513" extrusionOk="0">
                  <a:moveTo>
                    <a:pt x="5257" y="0"/>
                  </a:moveTo>
                  <a:cubicBezTo>
                    <a:pt x="2354" y="0"/>
                    <a:pt x="1" y="2354"/>
                    <a:pt x="1" y="5257"/>
                  </a:cubicBezTo>
                  <a:cubicBezTo>
                    <a:pt x="1" y="8161"/>
                    <a:pt x="2354" y="10513"/>
                    <a:pt x="5257" y="10513"/>
                  </a:cubicBezTo>
                  <a:cubicBezTo>
                    <a:pt x="6108" y="10513"/>
                    <a:pt x="6911" y="10310"/>
                    <a:pt x="7621" y="9951"/>
                  </a:cubicBezTo>
                  <a:cubicBezTo>
                    <a:pt x="8503" y="6635"/>
                    <a:pt x="7147" y="2635"/>
                    <a:pt x="5972" y="50"/>
                  </a:cubicBezTo>
                  <a:cubicBezTo>
                    <a:pt x="5738" y="16"/>
                    <a:pt x="5499" y="0"/>
                    <a:pt x="5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79"/>
            <p:cNvSpPr/>
            <p:nvPr/>
          </p:nvSpPr>
          <p:spPr>
            <a:xfrm>
              <a:off x="5702075" y="2130700"/>
              <a:ext cx="173025" cy="173025"/>
            </a:xfrm>
            <a:custGeom>
              <a:avLst/>
              <a:gdLst/>
              <a:ahLst/>
              <a:cxnLst/>
              <a:rect l="l" t="t" r="r" b="b"/>
              <a:pathLst>
                <a:path w="6921" h="6921" extrusionOk="0">
                  <a:moveTo>
                    <a:pt x="3460" y="0"/>
                  </a:moveTo>
                  <a:cubicBezTo>
                    <a:pt x="1550" y="0"/>
                    <a:pt x="1" y="1549"/>
                    <a:pt x="1" y="3460"/>
                  </a:cubicBezTo>
                  <a:cubicBezTo>
                    <a:pt x="1" y="5371"/>
                    <a:pt x="1550" y="6920"/>
                    <a:pt x="3460" y="6920"/>
                  </a:cubicBezTo>
                  <a:cubicBezTo>
                    <a:pt x="5372" y="6920"/>
                    <a:pt x="6921" y="5371"/>
                    <a:pt x="6921" y="3460"/>
                  </a:cubicBezTo>
                  <a:cubicBezTo>
                    <a:pt x="6921" y="1549"/>
                    <a:pt x="5372" y="0"/>
                    <a:pt x="3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79"/>
            <p:cNvSpPr/>
            <p:nvPr/>
          </p:nvSpPr>
          <p:spPr>
            <a:xfrm>
              <a:off x="5616075" y="2419425"/>
              <a:ext cx="344975" cy="262850"/>
            </a:xfrm>
            <a:custGeom>
              <a:avLst/>
              <a:gdLst/>
              <a:ahLst/>
              <a:cxnLst/>
              <a:rect l="l" t="t" r="r" b="b"/>
              <a:pathLst>
                <a:path w="13799" h="10514" extrusionOk="0">
                  <a:moveTo>
                    <a:pt x="6899" y="1"/>
                  </a:moveTo>
                  <a:cubicBezTo>
                    <a:pt x="3091" y="1"/>
                    <a:pt x="1" y="3090"/>
                    <a:pt x="1" y="6900"/>
                  </a:cubicBezTo>
                  <a:cubicBezTo>
                    <a:pt x="1" y="7853"/>
                    <a:pt x="195" y="8761"/>
                    <a:pt x="545" y="9589"/>
                  </a:cubicBezTo>
                  <a:cubicBezTo>
                    <a:pt x="2989" y="10189"/>
                    <a:pt x="6172" y="10514"/>
                    <a:pt x="10218" y="10514"/>
                  </a:cubicBezTo>
                  <a:cubicBezTo>
                    <a:pt x="11167" y="10514"/>
                    <a:pt x="12043" y="10470"/>
                    <a:pt x="12852" y="10389"/>
                  </a:cubicBezTo>
                  <a:cubicBezTo>
                    <a:pt x="13453" y="9364"/>
                    <a:pt x="13799" y="8172"/>
                    <a:pt x="13799" y="6900"/>
                  </a:cubicBezTo>
                  <a:cubicBezTo>
                    <a:pt x="13799" y="3090"/>
                    <a:pt x="10709" y="1"/>
                    <a:pt x="6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79"/>
            <p:cNvSpPr/>
            <p:nvPr/>
          </p:nvSpPr>
          <p:spPr>
            <a:xfrm>
              <a:off x="5500000" y="2366050"/>
              <a:ext cx="117225" cy="106775"/>
            </a:xfrm>
            <a:custGeom>
              <a:avLst/>
              <a:gdLst/>
              <a:ahLst/>
              <a:cxnLst/>
              <a:rect l="l" t="t" r="r" b="b"/>
              <a:pathLst>
                <a:path w="4689" h="4271" extrusionOk="0">
                  <a:moveTo>
                    <a:pt x="2345" y="0"/>
                  </a:moveTo>
                  <a:cubicBezTo>
                    <a:pt x="1799" y="0"/>
                    <a:pt x="1252" y="209"/>
                    <a:pt x="835" y="626"/>
                  </a:cubicBezTo>
                  <a:cubicBezTo>
                    <a:pt x="1" y="1460"/>
                    <a:pt x="1" y="2812"/>
                    <a:pt x="835" y="3646"/>
                  </a:cubicBezTo>
                  <a:cubicBezTo>
                    <a:pt x="1252" y="4063"/>
                    <a:pt x="1799" y="4271"/>
                    <a:pt x="2345" y="4271"/>
                  </a:cubicBezTo>
                  <a:cubicBezTo>
                    <a:pt x="2892" y="4271"/>
                    <a:pt x="3438" y="4063"/>
                    <a:pt x="3855" y="3646"/>
                  </a:cubicBezTo>
                  <a:cubicBezTo>
                    <a:pt x="4689" y="2812"/>
                    <a:pt x="4689" y="1460"/>
                    <a:pt x="3855" y="626"/>
                  </a:cubicBezTo>
                  <a:cubicBezTo>
                    <a:pt x="3438" y="209"/>
                    <a:pt x="2892" y="0"/>
                    <a:pt x="2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79"/>
            <p:cNvSpPr/>
            <p:nvPr/>
          </p:nvSpPr>
          <p:spPr>
            <a:xfrm>
              <a:off x="5903425" y="2081675"/>
              <a:ext cx="171850" cy="84250"/>
            </a:xfrm>
            <a:custGeom>
              <a:avLst/>
              <a:gdLst/>
              <a:ahLst/>
              <a:cxnLst/>
              <a:rect l="l" t="t" r="r" b="b"/>
              <a:pathLst>
                <a:path w="6874" h="3370" extrusionOk="0">
                  <a:moveTo>
                    <a:pt x="6874" y="1"/>
                  </a:moveTo>
                  <a:lnTo>
                    <a:pt x="1" y="384"/>
                  </a:lnTo>
                  <a:cubicBezTo>
                    <a:pt x="227" y="2071"/>
                    <a:pt x="1674" y="3369"/>
                    <a:pt x="3421" y="3369"/>
                  </a:cubicBezTo>
                  <a:cubicBezTo>
                    <a:pt x="5301" y="3369"/>
                    <a:pt x="6829" y="1869"/>
                    <a:pt x="6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79"/>
            <p:cNvSpPr/>
            <p:nvPr/>
          </p:nvSpPr>
          <p:spPr>
            <a:xfrm>
              <a:off x="5558625" y="2152950"/>
              <a:ext cx="69175" cy="69200"/>
            </a:xfrm>
            <a:custGeom>
              <a:avLst/>
              <a:gdLst/>
              <a:ahLst/>
              <a:cxnLst/>
              <a:rect l="l" t="t" r="r" b="b"/>
              <a:pathLst>
                <a:path w="2767" h="2768" extrusionOk="0">
                  <a:moveTo>
                    <a:pt x="1383" y="1"/>
                  </a:moveTo>
                  <a:cubicBezTo>
                    <a:pt x="619" y="1"/>
                    <a:pt x="0" y="621"/>
                    <a:pt x="0" y="1385"/>
                  </a:cubicBezTo>
                  <a:cubicBezTo>
                    <a:pt x="0" y="2148"/>
                    <a:pt x="619" y="2768"/>
                    <a:pt x="1383" y="2768"/>
                  </a:cubicBezTo>
                  <a:cubicBezTo>
                    <a:pt x="2147" y="2768"/>
                    <a:pt x="2766" y="2148"/>
                    <a:pt x="2766" y="1385"/>
                  </a:cubicBezTo>
                  <a:cubicBezTo>
                    <a:pt x="2766" y="621"/>
                    <a:pt x="2147" y="1"/>
                    <a:pt x="1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79"/>
            <p:cNvSpPr/>
            <p:nvPr/>
          </p:nvSpPr>
          <p:spPr>
            <a:xfrm>
              <a:off x="5571775" y="2222150"/>
              <a:ext cx="503550" cy="30900"/>
            </a:xfrm>
            <a:custGeom>
              <a:avLst/>
              <a:gdLst/>
              <a:ahLst/>
              <a:cxnLst/>
              <a:rect l="l" t="t" r="r" b="b"/>
              <a:pathLst>
                <a:path w="20142" h="1236" extrusionOk="0">
                  <a:moveTo>
                    <a:pt x="20141" y="0"/>
                  </a:moveTo>
                  <a:lnTo>
                    <a:pt x="20141" y="0"/>
                  </a:lnTo>
                  <a:cubicBezTo>
                    <a:pt x="18459" y="35"/>
                    <a:pt x="16778" y="93"/>
                    <a:pt x="15098" y="174"/>
                  </a:cubicBezTo>
                  <a:cubicBezTo>
                    <a:pt x="13418" y="249"/>
                    <a:pt x="11739" y="346"/>
                    <a:pt x="10060" y="445"/>
                  </a:cubicBezTo>
                  <a:cubicBezTo>
                    <a:pt x="8383" y="551"/>
                    <a:pt x="6705" y="661"/>
                    <a:pt x="5028" y="792"/>
                  </a:cubicBezTo>
                  <a:cubicBezTo>
                    <a:pt x="3351" y="918"/>
                    <a:pt x="1675" y="1066"/>
                    <a:pt x="1" y="1236"/>
                  </a:cubicBezTo>
                  <a:cubicBezTo>
                    <a:pt x="1684" y="1199"/>
                    <a:pt x="3365" y="1141"/>
                    <a:pt x="5044" y="1061"/>
                  </a:cubicBezTo>
                  <a:cubicBezTo>
                    <a:pt x="6724" y="985"/>
                    <a:pt x="8403" y="890"/>
                    <a:pt x="10081" y="790"/>
                  </a:cubicBezTo>
                  <a:cubicBezTo>
                    <a:pt x="11760" y="684"/>
                    <a:pt x="13438" y="574"/>
                    <a:pt x="15115" y="443"/>
                  </a:cubicBezTo>
                  <a:cubicBezTo>
                    <a:pt x="16792" y="318"/>
                    <a:pt x="18467" y="169"/>
                    <a:pt x="20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79"/>
            <p:cNvSpPr/>
            <p:nvPr/>
          </p:nvSpPr>
          <p:spPr>
            <a:xfrm>
              <a:off x="5842450" y="1719050"/>
              <a:ext cx="247150" cy="378625"/>
            </a:xfrm>
            <a:custGeom>
              <a:avLst/>
              <a:gdLst/>
              <a:ahLst/>
              <a:cxnLst/>
              <a:rect l="l" t="t" r="r" b="b"/>
              <a:pathLst>
                <a:path w="9886" h="15145" extrusionOk="0">
                  <a:moveTo>
                    <a:pt x="9856" y="0"/>
                  </a:moveTo>
                  <a:cubicBezTo>
                    <a:pt x="8952" y="1207"/>
                    <a:pt x="8110" y="2454"/>
                    <a:pt x="7261" y="3696"/>
                  </a:cubicBezTo>
                  <a:cubicBezTo>
                    <a:pt x="6421" y="4944"/>
                    <a:pt x="5632" y="6227"/>
                    <a:pt x="4827" y="7496"/>
                  </a:cubicBezTo>
                  <a:lnTo>
                    <a:pt x="2406" y="11306"/>
                  </a:lnTo>
                  <a:lnTo>
                    <a:pt x="1" y="15126"/>
                  </a:lnTo>
                  <a:lnTo>
                    <a:pt x="29" y="15144"/>
                  </a:lnTo>
                  <a:lnTo>
                    <a:pt x="2551" y="11400"/>
                  </a:lnTo>
                  <a:lnTo>
                    <a:pt x="5058" y="7648"/>
                  </a:lnTo>
                  <a:cubicBezTo>
                    <a:pt x="5895" y="6397"/>
                    <a:pt x="6748" y="5158"/>
                    <a:pt x="7551" y="3885"/>
                  </a:cubicBezTo>
                  <a:cubicBezTo>
                    <a:pt x="8346" y="2607"/>
                    <a:pt x="9147" y="1333"/>
                    <a:pt x="9885" y="19"/>
                  </a:cubicBezTo>
                  <a:lnTo>
                    <a:pt x="9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79"/>
            <p:cNvSpPr/>
            <p:nvPr/>
          </p:nvSpPr>
          <p:spPr>
            <a:xfrm>
              <a:off x="5493475" y="1840100"/>
              <a:ext cx="261050" cy="259775"/>
            </a:xfrm>
            <a:custGeom>
              <a:avLst/>
              <a:gdLst/>
              <a:ahLst/>
              <a:cxnLst/>
              <a:rect l="l" t="t" r="r" b="b"/>
              <a:pathLst>
                <a:path w="10442" h="10391" extrusionOk="0">
                  <a:moveTo>
                    <a:pt x="24" y="1"/>
                  </a:moveTo>
                  <a:lnTo>
                    <a:pt x="0" y="26"/>
                  </a:lnTo>
                  <a:cubicBezTo>
                    <a:pt x="198" y="260"/>
                    <a:pt x="405" y="487"/>
                    <a:pt x="607" y="717"/>
                  </a:cubicBezTo>
                  <a:lnTo>
                    <a:pt x="1229" y="1394"/>
                  </a:lnTo>
                  <a:cubicBezTo>
                    <a:pt x="1644" y="1846"/>
                    <a:pt x="2069" y="2286"/>
                    <a:pt x="2494" y="2727"/>
                  </a:cubicBezTo>
                  <a:cubicBezTo>
                    <a:pt x="3346" y="3607"/>
                    <a:pt x="4241" y="4443"/>
                    <a:pt x="5123" y="5294"/>
                  </a:cubicBezTo>
                  <a:lnTo>
                    <a:pt x="7764" y="7849"/>
                  </a:lnTo>
                  <a:lnTo>
                    <a:pt x="10417" y="10391"/>
                  </a:lnTo>
                  <a:lnTo>
                    <a:pt x="10442" y="10367"/>
                  </a:lnTo>
                  <a:lnTo>
                    <a:pt x="7886" y="7726"/>
                  </a:lnTo>
                  <a:lnTo>
                    <a:pt x="5318" y="5098"/>
                  </a:lnTo>
                  <a:cubicBezTo>
                    <a:pt x="4464" y="4221"/>
                    <a:pt x="3623" y="3329"/>
                    <a:pt x="2738" y="2482"/>
                  </a:cubicBezTo>
                  <a:cubicBezTo>
                    <a:pt x="2296" y="2059"/>
                    <a:pt x="1852" y="1636"/>
                    <a:pt x="1399" y="1224"/>
                  </a:cubicBezTo>
                  <a:lnTo>
                    <a:pt x="719" y="605"/>
                  </a:lnTo>
                  <a:cubicBezTo>
                    <a:pt x="487" y="404"/>
                    <a:pt x="260" y="198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79"/>
            <p:cNvSpPr/>
            <p:nvPr/>
          </p:nvSpPr>
          <p:spPr>
            <a:xfrm>
              <a:off x="5804625" y="1819350"/>
              <a:ext cx="318475" cy="262350"/>
            </a:xfrm>
            <a:custGeom>
              <a:avLst/>
              <a:gdLst/>
              <a:ahLst/>
              <a:cxnLst/>
              <a:rect l="l" t="t" r="r" b="b"/>
              <a:pathLst>
                <a:path w="12739" h="10494" extrusionOk="0">
                  <a:moveTo>
                    <a:pt x="1" y="8863"/>
                  </a:moveTo>
                  <a:lnTo>
                    <a:pt x="1" y="8864"/>
                  </a:lnTo>
                  <a:cubicBezTo>
                    <a:pt x="1" y="8864"/>
                    <a:pt x="1" y="8864"/>
                    <a:pt x="1" y="8863"/>
                  </a:cubicBezTo>
                  <a:lnTo>
                    <a:pt x="1" y="8863"/>
                  </a:lnTo>
                  <a:lnTo>
                    <a:pt x="1" y="8863"/>
                  </a:lnTo>
                  <a:close/>
                  <a:moveTo>
                    <a:pt x="7389" y="1"/>
                  </a:moveTo>
                  <a:cubicBezTo>
                    <a:pt x="2059" y="1"/>
                    <a:pt x="15" y="8801"/>
                    <a:pt x="1" y="8863"/>
                  </a:cubicBezTo>
                  <a:lnTo>
                    <a:pt x="1" y="8863"/>
                  </a:lnTo>
                  <a:lnTo>
                    <a:pt x="181" y="10494"/>
                  </a:lnTo>
                  <a:cubicBezTo>
                    <a:pt x="181" y="10494"/>
                    <a:pt x="4299" y="9425"/>
                    <a:pt x="8242" y="7208"/>
                  </a:cubicBezTo>
                  <a:cubicBezTo>
                    <a:pt x="12184" y="4991"/>
                    <a:pt x="12739" y="1"/>
                    <a:pt x="7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79"/>
            <p:cNvSpPr/>
            <p:nvPr/>
          </p:nvSpPr>
          <p:spPr>
            <a:xfrm>
              <a:off x="5805975" y="1900125"/>
              <a:ext cx="197275" cy="155725"/>
            </a:xfrm>
            <a:custGeom>
              <a:avLst/>
              <a:gdLst/>
              <a:ahLst/>
              <a:cxnLst/>
              <a:rect l="l" t="t" r="r" b="b"/>
              <a:pathLst>
                <a:path w="7891" h="6229" extrusionOk="0">
                  <a:moveTo>
                    <a:pt x="7869" y="0"/>
                  </a:moveTo>
                  <a:cubicBezTo>
                    <a:pt x="7155" y="442"/>
                    <a:pt x="6476" y="930"/>
                    <a:pt x="5806" y="1429"/>
                  </a:cubicBezTo>
                  <a:cubicBezTo>
                    <a:pt x="5135" y="1926"/>
                    <a:pt x="4506" y="2477"/>
                    <a:pt x="3860" y="3006"/>
                  </a:cubicBezTo>
                  <a:lnTo>
                    <a:pt x="1925" y="4598"/>
                  </a:lnTo>
                  <a:lnTo>
                    <a:pt x="1" y="6202"/>
                  </a:lnTo>
                  <a:lnTo>
                    <a:pt x="22" y="6229"/>
                  </a:lnTo>
                  <a:lnTo>
                    <a:pt x="2032" y="4733"/>
                  </a:lnTo>
                  <a:lnTo>
                    <a:pt x="4031" y="3223"/>
                  </a:lnTo>
                  <a:cubicBezTo>
                    <a:pt x="4696" y="2718"/>
                    <a:pt x="5379" y="2237"/>
                    <a:pt x="6020" y="1700"/>
                  </a:cubicBezTo>
                  <a:cubicBezTo>
                    <a:pt x="6661" y="1165"/>
                    <a:pt x="7294" y="619"/>
                    <a:pt x="7891" y="28"/>
                  </a:cubicBezTo>
                  <a:lnTo>
                    <a:pt x="7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79"/>
            <p:cNvSpPr/>
            <p:nvPr/>
          </p:nvSpPr>
          <p:spPr>
            <a:xfrm>
              <a:off x="5501175" y="1827050"/>
              <a:ext cx="302025" cy="162600"/>
            </a:xfrm>
            <a:custGeom>
              <a:avLst/>
              <a:gdLst/>
              <a:ahLst/>
              <a:cxnLst/>
              <a:rect l="l" t="t" r="r" b="b"/>
              <a:pathLst>
                <a:path w="12081" h="6504" extrusionOk="0">
                  <a:moveTo>
                    <a:pt x="5196" y="0"/>
                  </a:moveTo>
                  <a:cubicBezTo>
                    <a:pt x="4833" y="0"/>
                    <a:pt x="4464" y="52"/>
                    <a:pt x="4091" y="167"/>
                  </a:cubicBezTo>
                  <a:cubicBezTo>
                    <a:pt x="0" y="1430"/>
                    <a:pt x="1601" y="5116"/>
                    <a:pt x="5140" y="5881"/>
                  </a:cubicBezTo>
                  <a:cubicBezTo>
                    <a:pt x="7655" y="6425"/>
                    <a:pt x="10101" y="6504"/>
                    <a:pt x="11306" y="6504"/>
                  </a:cubicBezTo>
                  <a:cubicBezTo>
                    <a:pt x="11796" y="6504"/>
                    <a:pt x="12081" y="6491"/>
                    <a:pt x="12081" y="6491"/>
                  </a:cubicBezTo>
                  <a:lnTo>
                    <a:pt x="11834" y="5202"/>
                  </a:lnTo>
                  <a:cubicBezTo>
                    <a:pt x="11834" y="5202"/>
                    <a:pt x="8817" y="0"/>
                    <a:pt x="5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79"/>
            <p:cNvSpPr/>
            <p:nvPr/>
          </p:nvSpPr>
          <p:spPr>
            <a:xfrm>
              <a:off x="5612000" y="1896075"/>
              <a:ext cx="187400" cy="72950"/>
            </a:xfrm>
            <a:custGeom>
              <a:avLst/>
              <a:gdLst/>
              <a:ahLst/>
              <a:cxnLst/>
              <a:rect l="l" t="t" r="r" b="b"/>
              <a:pathLst>
                <a:path w="7496" h="2918" extrusionOk="0">
                  <a:moveTo>
                    <a:pt x="13" y="0"/>
                  </a:moveTo>
                  <a:lnTo>
                    <a:pt x="1" y="32"/>
                  </a:lnTo>
                  <a:cubicBezTo>
                    <a:pt x="591" y="361"/>
                    <a:pt x="1200" y="637"/>
                    <a:pt x="1816" y="899"/>
                  </a:cubicBezTo>
                  <a:cubicBezTo>
                    <a:pt x="2430" y="1163"/>
                    <a:pt x="3070" y="1361"/>
                    <a:pt x="3698" y="1588"/>
                  </a:cubicBezTo>
                  <a:lnTo>
                    <a:pt x="5588" y="2261"/>
                  </a:lnTo>
                  <a:lnTo>
                    <a:pt x="7483" y="2918"/>
                  </a:lnTo>
                  <a:lnTo>
                    <a:pt x="7495" y="2886"/>
                  </a:lnTo>
                  <a:lnTo>
                    <a:pt x="5650" y="2100"/>
                  </a:lnTo>
                  <a:lnTo>
                    <a:pt x="3798" y="1330"/>
                  </a:lnTo>
                  <a:cubicBezTo>
                    <a:pt x="3180" y="1076"/>
                    <a:pt x="2573" y="793"/>
                    <a:pt x="1940" y="576"/>
                  </a:cubicBezTo>
                  <a:cubicBezTo>
                    <a:pt x="1308" y="357"/>
                    <a:pt x="672" y="152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79"/>
            <p:cNvSpPr/>
            <p:nvPr/>
          </p:nvSpPr>
          <p:spPr>
            <a:xfrm>
              <a:off x="5772575" y="1753175"/>
              <a:ext cx="38625" cy="343300"/>
            </a:xfrm>
            <a:custGeom>
              <a:avLst/>
              <a:gdLst/>
              <a:ahLst/>
              <a:cxnLst/>
              <a:rect l="l" t="t" r="r" b="b"/>
              <a:pathLst>
                <a:path w="1545" h="13732" extrusionOk="0">
                  <a:moveTo>
                    <a:pt x="35" y="0"/>
                  </a:moveTo>
                  <a:lnTo>
                    <a:pt x="1" y="5"/>
                  </a:lnTo>
                  <a:cubicBezTo>
                    <a:pt x="6" y="293"/>
                    <a:pt x="22" y="581"/>
                    <a:pt x="34" y="869"/>
                  </a:cubicBezTo>
                  <a:lnTo>
                    <a:pt x="87" y="1731"/>
                  </a:lnTo>
                  <a:cubicBezTo>
                    <a:pt x="122" y="2306"/>
                    <a:pt x="173" y="2880"/>
                    <a:pt x="223" y="3454"/>
                  </a:cubicBezTo>
                  <a:cubicBezTo>
                    <a:pt x="327" y="4600"/>
                    <a:pt x="491" y="5739"/>
                    <a:pt x="635" y="6881"/>
                  </a:cubicBezTo>
                  <a:lnTo>
                    <a:pt x="1064" y="10307"/>
                  </a:lnTo>
                  <a:lnTo>
                    <a:pt x="1510" y="13732"/>
                  </a:lnTo>
                  <a:lnTo>
                    <a:pt x="1545" y="13727"/>
                  </a:lnTo>
                  <a:lnTo>
                    <a:pt x="1236" y="10289"/>
                  </a:lnTo>
                  <a:lnTo>
                    <a:pt x="910" y="6851"/>
                  </a:lnTo>
                  <a:cubicBezTo>
                    <a:pt x="802" y="5705"/>
                    <a:pt x="715" y="4557"/>
                    <a:pt x="567" y="3415"/>
                  </a:cubicBezTo>
                  <a:cubicBezTo>
                    <a:pt x="492" y="2845"/>
                    <a:pt x="416" y="2274"/>
                    <a:pt x="326" y="1705"/>
                  </a:cubicBezTo>
                  <a:lnTo>
                    <a:pt x="191" y="852"/>
                  </a:lnTo>
                  <a:cubicBezTo>
                    <a:pt x="138" y="568"/>
                    <a:pt x="93" y="284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79"/>
            <p:cNvSpPr/>
            <p:nvPr/>
          </p:nvSpPr>
          <p:spPr>
            <a:xfrm>
              <a:off x="5603925" y="1572225"/>
              <a:ext cx="385475" cy="328275"/>
            </a:xfrm>
            <a:custGeom>
              <a:avLst/>
              <a:gdLst/>
              <a:ahLst/>
              <a:cxnLst/>
              <a:rect l="l" t="t" r="r" b="b"/>
              <a:pathLst>
                <a:path w="15419" h="13131" extrusionOk="0">
                  <a:moveTo>
                    <a:pt x="6880" y="1"/>
                  </a:moveTo>
                  <a:cubicBezTo>
                    <a:pt x="6386" y="1"/>
                    <a:pt x="5837" y="185"/>
                    <a:pt x="5266" y="591"/>
                  </a:cubicBezTo>
                  <a:cubicBezTo>
                    <a:pt x="2665" y="2443"/>
                    <a:pt x="5266" y="5897"/>
                    <a:pt x="5266" y="5897"/>
                  </a:cubicBezTo>
                  <a:cubicBezTo>
                    <a:pt x="5266" y="5897"/>
                    <a:pt x="4046" y="4431"/>
                    <a:pt x="2734" y="4431"/>
                  </a:cubicBezTo>
                  <a:cubicBezTo>
                    <a:pt x="2366" y="4431"/>
                    <a:pt x="1991" y="4546"/>
                    <a:pt x="1633" y="4842"/>
                  </a:cubicBezTo>
                  <a:cubicBezTo>
                    <a:pt x="1" y="6193"/>
                    <a:pt x="815" y="9893"/>
                    <a:pt x="2615" y="10294"/>
                  </a:cubicBezTo>
                  <a:cubicBezTo>
                    <a:pt x="2815" y="10338"/>
                    <a:pt x="3009" y="10358"/>
                    <a:pt x="3196" y="10358"/>
                  </a:cubicBezTo>
                  <a:cubicBezTo>
                    <a:pt x="4692" y="10358"/>
                    <a:pt x="5737" y="9097"/>
                    <a:pt x="5740" y="9094"/>
                  </a:cubicBezTo>
                  <a:lnTo>
                    <a:pt x="5740" y="9094"/>
                  </a:lnTo>
                  <a:cubicBezTo>
                    <a:pt x="5737" y="9097"/>
                    <a:pt x="4216" y="10945"/>
                    <a:pt x="5166" y="12295"/>
                  </a:cubicBezTo>
                  <a:cubicBezTo>
                    <a:pt x="5559" y="12854"/>
                    <a:pt x="6414" y="13130"/>
                    <a:pt x="7339" y="13130"/>
                  </a:cubicBezTo>
                  <a:cubicBezTo>
                    <a:pt x="8652" y="13130"/>
                    <a:pt x="10106" y="12575"/>
                    <a:pt x="10586" y="11483"/>
                  </a:cubicBezTo>
                  <a:cubicBezTo>
                    <a:pt x="10994" y="10555"/>
                    <a:pt x="10650" y="9821"/>
                    <a:pt x="10202" y="9319"/>
                  </a:cubicBezTo>
                  <a:lnTo>
                    <a:pt x="10202" y="9319"/>
                  </a:lnTo>
                  <a:cubicBezTo>
                    <a:pt x="10719" y="9650"/>
                    <a:pt x="11367" y="9960"/>
                    <a:pt x="11976" y="9960"/>
                  </a:cubicBezTo>
                  <a:cubicBezTo>
                    <a:pt x="12057" y="9960"/>
                    <a:pt x="12138" y="9955"/>
                    <a:pt x="12217" y="9943"/>
                  </a:cubicBezTo>
                  <a:cubicBezTo>
                    <a:pt x="13568" y="9744"/>
                    <a:pt x="15418" y="6443"/>
                    <a:pt x="13376" y="4242"/>
                  </a:cubicBezTo>
                  <a:cubicBezTo>
                    <a:pt x="12866" y="3692"/>
                    <a:pt x="12313" y="3486"/>
                    <a:pt x="11771" y="3486"/>
                  </a:cubicBezTo>
                  <a:cubicBezTo>
                    <a:pt x="10145" y="3486"/>
                    <a:pt x="8617" y="5342"/>
                    <a:pt x="8617" y="5342"/>
                  </a:cubicBezTo>
                  <a:cubicBezTo>
                    <a:pt x="9710" y="2336"/>
                    <a:pt x="8640" y="1"/>
                    <a:pt x="6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79"/>
            <p:cNvSpPr/>
            <p:nvPr/>
          </p:nvSpPr>
          <p:spPr>
            <a:xfrm>
              <a:off x="5749450" y="1720250"/>
              <a:ext cx="80675" cy="65975"/>
            </a:xfrm>
            <a:custGeom>
              <a:avLst/>
              <a:gdLst/>
              <a:ahLst/>
              <a:cxnLst/>
              <a:rect l="l" t="t" r="r" b="b"/>
              <a:pathLst>
                <a:path w="3227" h="2639" extrusionOk="0">
                  <a:moveTo>
                    <a:pt x="1578" y="0"/>
                  </a:moveTo>
                  <a:cubicBezTo>
                    <a:pt x="1238" y="0"/>
                    <a:pt x="889" y="88"/>
                    <a:pt x="591" y="286"/>
                  </a:cubicBezTo>
                  <a:cubicBezTo>
                    <a:pt x="427" y="399"/>
                    <a:pt x="278" y="542"/>
                    <a:pt x="172" y="720"/>
                  </a:cubicBezTo>
                  <a:cubicBezTo>
                    <a:pt x="66" y="898"/>
                    <a:pt x="3" y="1108"/>
                    <a:pt x="1" y="1319"/>
                  </a:cubicBezTo>
                  <a:cubicBezTo>
                    <a:pt x="3" y="1531"/>
                    <a:pt x="66" y="1741"/>
                    <a:pt x="172" y="1919"/>
                  </a:cubicBezTo>
                  <a:cubicBezTo>
                    <a:pt x="279" y="2097"/>
                    <a:pt x="428" y="2240"/>
                    <a:pt x="591" y="2353"/>
                  </a:cubicBezTo>
                  <a:cubicBezTo>
                    <a:pt x="891" y="2551"/>
                    <a:pt x="1241" y="2638"/>
                    <a:pt x="1581" y="2638"/>
                  </a:cubicBezTo>
                  <a:cubicBezTo>
                    <a:pt x="1620" y="2638"/>
                    <a:pt x="1659" y="2637"/>
                    <a:pt x="1697" y="2635"/>
                  </a:cubicBezTo>
                  <a:cubicBezTo>
                    <a:pt x="2074" y="2609"/>
                    <a:pt x="2442" y="2480"/>
                    <a:pt x="2730" y="2252"/>
                  </a:cubicBezTo>
                  <a:cubicBezTo>
                    <a:pt x="3017" y="2028"/>
                    <a:pt x="3226" y="1686"/>
                    <a:pt x="3221" y="1319"/>
                  </a:cubicBezTo>
                  <a:lnTo>
                    <a:pt x="3221" y="1319"/>
                  </a:lnTo>
                  <a:cubicBezTo>
                    <a:pt x="3219" y="1501"/>
                    <a:pt x="3165" y="1679"/>
                    <a:pt x="3073" y="1833"/>
                  </a:cubicBezTo>
                  <a:cubicBezTo>
                    <a:pt x="2980" y="1987"/>
                    <a:pt x="2849" y="2114"/>
                    <a:pt x="2701" y="2213"/>
                  </a:cubicBezTo>
                  <a:cubicBezTo>
                    <a:pt x="2437" y="2387"/>
                    <a:pt x="2124" y="2467"/>
                    <a:pt x="1816" y="2467"/>
                  </a:cubicBezTo>
                  <a:cubicBezTo>
                    <a:pt x="1776" y="2467"/>
                    <a:pt x="1736" y="2465"/>
                    <a:pt x="1697" y="2463"/>
                  </a:cubicBezTo>
                  <a:cubicBezTo>
                    <a:pt x="1352" y="2438"/>
                    <a:pt x="1020" y="2317"/>
                    <a:pt x="766" y="2113"/>
                  </a:cubicBezTo>
                  <a:cubicBezTo>
                    <a:pt x="512" y="1911"/>
                    <a:pt x="342" y="1621"/>
                    <a:pt x="346" y="1319"/>
                  </a:cubicBezTo>
                  <a:cubicBezTo>
                    <a:pt x="342" y="1018"/>
                    <a:pt x="512" y="729"/>
                    <a:pt x="767" y="527"/>
                  </a:cubicBezTo>
                  <a:cubicBezTo>
                    <a:pt x="1021" y="324"/>
                    <a:pt x="1352" y="203"/>
                    <a:pt x="1697" y="177"/>
                  </a:cubicBezTo>
                  <a:cubicBezTo>
                    <a:pt x="1736" y="175"/>
                    <a:pt x="1776" y="173"/>
                    <a:pt x="1816" y="173"/>
                  </a:cubicBezTo>
                  <a:cubicBezTo>
                    <a:pt x="2124" y="173"/>
                    <a:pt x="2437" y="253"/>
                    <a:pt x="2701" y="427"/>
                  </a:cubicBezTo>
                  <a:cubicBezTo>
                    <a:pt x="2849" y="526"/>
                    <a:pt x="2980" y="652"/>
                    <a:pt x="3073" y="807"/>
                  </a:cubicBezTo>
                  <a:cubicBezTo>
                    <a:pt x="3165" y="960"/>
                    <a:pt x="3219" y="1139"/>
                    <a:pt x="3221" y="1319"/>
                  </a:cubicBezTo>
                  <a:cubicBezTo>
                    <a:pt x="3226" y="953"/>
                    <a:pt x="3017" y="611"/>
                    <a:pt x="2730" y="387"/>
                  </a:cubicBezTo>
                  <a:cubicBezTo>
                    <a:pt x="2442" y="159"/>
                    <a:pt x="2074" y="30"/>
                    <a:pt x="1697" y="4"/>
                  </a:cubicBezTo>
                  <a:cubicBezTo>
                    <a:pt x="1658" y="2"/>
                    <a:pt x="1618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79"/>
            <p:cNvSpPr/>
            <p:nvPr/>
          </p:nvSpPr>
          <p:spPr>
            <a:xfrm>
              <a:off x="5995475" y="1599375"/>
              <a:ext cx="234175" cy="204100"/>
            </a:xfrm>
            <a:custGeom>
              <a:avLst/>
              <a:gdLst/>
              <a:ahLst/>
              <a:cxnLst/>
              <a:rect l="l" t="t" r="r" b="b"/>
              <a:pathLst>
                <a:path w="9367" h="8164" extrusionOk="0">
                  <a:moveTo>
                    <a:pt x="5505" y="0"/>
                  </a:moveTo>
                  <a:cubicBezTo>
                    <a:pt x="5366" y="0"/>
                    <a:pt x="5217" y="15"/>
                    <a:pt x="5059" y="45"/>
                  </a:cubicBezTo>
                  <a:cubicBezTo>
                    <a:pt x="3055" y="431"/>
                    <a:pt x="3651" y="3132"/>
                    <a:pt x="3651" y="3132"/>
                  </a:cubicBezTo>
                  <a:cubicBezTo>
                    <a:pt x="3651" y="3132"/>
                    <a:pt x="3210" y="1511"/>
                    <a:pt x="2129" y="1511"/>
                  </a:cubicBezTo>
                  <a:cubicBezTo>
                    <a:pt x="2030" y="1511"/>
                    <a:pt x="1927" y="1524"/>
                    <a:pt x="1817" y="1554"/>
                  </a:cubicBezTo>
                  <a:cubicBezTo>
                    <a:pt x="509" y="1906"/>
                    <a:pt x="0" y="4275"/>
                    <a:pt x="941" y="4986"/>
                  </a:cubicBezTo>
                  <a:cubicBezTo>
                    <a:pt x="1299" y="5256"/>
                    <a:pt x="1693" y="5340"/>
                    <a:pt x="2045" y="5340"/>
                  </a:cubicBezTo>
                  <a:cubicBezTo>
                    <a:pt x="2617" y="5340"/>
                    <a:pt x="3075" y="5118"/>
                    <a:pt x="3077" y="5117"/>
                  </a:cubicBezTo>
                  <a:lnTo>
                    <a:pt x="3077" y="5117"/>
                  </a:lnTo>
                  <a:cubicBezTo>
                    <a:pt x="3074" y="5118"/>
                    <a:pt x="1700" y="5790"/>
                    <a:pt x="1893" y="6827"/>
                  </a:cubicBezTo>
                  <a:cubicBezTo>
                    <a:pt x="2029" y="7556"/>
                    <a:pt x="3153" y="8163"/>
                    <a:pt x="4147" y="8163"/>
                  </a:cubicBezTo>
                  <a:cubicBezTo>
                    <a:pt x="4571" y="8163"/>
                    <a:pt x="4972" y="8053"/>
                    <a:pt x="5262" y="7794"/>
                  </a:cubicBezTo>
                  <a:cubicBezTo>
                    <a:pt x="5746" y="7363"/>
                    <a:pt x="5741" y="6845"/>
                    <a:pt x="5614" y="6434"/>
                  </a:cubicBezTo>
                  <a:lnTo>
                    <a:pt x="5614" y="6434"/>
                  </a:lnTo>
                  <a:cubicBezTo>
                    <a:pt x="5856" y="6808"/>
                    <a:pt x="6202" y="7211"/>
                    <a:pt x="6620" y="7332"/>
                  </a:cubicBezTo>
                  <a:cubicBezTo>
                    <a:pt x="6683" y="7350"/>
                    <a:pt x="6751" y="7359"/>
                    <a:pt x="6825" y="7359"/>
                  </a:cubicBezTo>
                  <a:cubicBezTo>
                    <a:pt x="7735" y="7359"/>
                    <a:pt x="9366" y="6009"/>
                    <a:pt x="8808" y="4323"/>
                  </a:cubicBezTo>
                  <a:cubicBezTo>
                    <a:pt x="8547" y="3536"/>
                    <a:pt x="7940" y="3312"/>
                    <a:pt x="7335" y="3312"/>
                  </a:cubicBezTo>
                  <a:cubicBezTo>
                    <a:pt x="6540" y="3312"/>
                    <a:pt x="5747" y="3699"/>
                    <a:pt x="5747" y="3699"/>
                  </a:cubicBezTo>
                  <a:cubicBezTo>
                    <a:pt x="7439" y="1978"/>
                    <a:pt x="7131" y="0"/>
                    <a:pt x="5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79"/>
            <p:cNvSpPr/>
            <p:nvPr/>
          </p:nvSpPr>
          <p:spPr>
            <a:xfrm>
              <a:off x="6082450" y="1688200"/>
              <a:ext cx="52600" cy="45575"/>
            </a:xfrm>
            <a:custGeom>
              <a:avLst/>
              <a:gdLst/>
              <a:ahLst/>
              <a:cxnLst/>
              <a:rect l="l" t="t" r="r" b="b"/>
              <a:pathLst>
                <a:path w="2104" h="1823" extrusionOk="0">
                  <a:moveTo>
                    <a:pt x="2037" y="1298"/>
                  </a:moveTo>
                  <a:lnTo>
                    <a:pt x="2037" y="1298"/>
                  </a:lnTo>
                  <a:cubicBezTo>
                    <a:pt x="2030" y="1320"/>
                    <a:pt x="2021" y="1342"/>
                    <a:pt x="2012" y="1364"/>
                  </a:cubicBezTo>
                  <a:cubicBezTo>
                    <a:pt x="2022" y="1342"/>
                    <a:pt x="2030" y="1320"/>
                    <a:pt x="2037" y="1298"/>
                  </a:cubicBezTo>
                  <a:close/>
                  <a:moveTo>
                    <a:pt x="2012" y="1364"/>
                  </a:moveTo>
                  <a:lnTo>
                    <a:pt x="2012" y="1364"/>
                  </a:lnTo>
                  <a:cubicBezTo>
                    <a:pt x="2006" y="1377"/>
                    <a:pt x="2000" y="1389"/>
                    <a:pt x="1993" y="1401"/>
                  </a:cubicBezTo>
                  <a:lnTo>
                    <a:pt x="1993" y="1401"/>
                  </a:lnTo>
                  <a:cubicBezTo>
                    <a:pt x="2000" y="1389"/>
                    <a:pt x="2006" y="1377"/>
                    <a:pt x="2012" y="1364"/>
                  </a:cubicBezTo>
                  <a:close/>
                  <a:moveTo>
                    <a:pt x="893" y="1"/>
                  </a:moveTo>
                  <a:cubicBezTo>
                    <a:pt x="844" y="1"/>
                    <a:pt x="795" y="4"/>
                    <a:pt x="745" y="11"/>
                  </a:cubicBezTo>
                  <a:cubicBezTo>
                    <a:pt x="613" y="32"/>
                    <a:pt x="479" y="75"/>
                    <a:pt x="361" y="155"/>
                  </a:cubicBezTo>
                  <a:cubicBezTo>
                    <a:pt x="243" y="234"/>
                    <a:pt x="143" y="348"/>
                    <a:pt x="82" y="482"/>
                  </a:cubicBezTo>
                  <a:cubicBezTo>
                    <a:pt x="21" y="616"/>
                    <a:pt x="1" y="767"/>
                    <a:pt x="18" y="908"/>
                  </a:cubicBezTo>
                  <a:cubicBezTo>
                    <a:pt x="36" y="1049"/>
                    <a:pt x="91" y="1179"/>
                    <a:pt x="162" y="1292"/>
                  </a:cubicBezTo>
                  <a:cubicBezTo>
                    <a:pt x="308" y="1517"/>
                    <a:pt x="529" y="1670"/>
                    <a:pt x="763" y="1752"/>
                  </a:cubicBezTo>
                  <a:cubicBezTo>
                    <a:pt x="899" y="1798"/>
                    <a:pt x="1042" y="1822"/>
                    <a:pt x="1182" y="1822"/>
                  </a:cubicBezTo>
                  <a:cubicBezTo>
                    <a:pt x="1284" y="1822"/>
                    <a:pt x="1384" y="1809"/>
                    <a:pt x="1480" y="1783"/>
                  </a:cubicBezTo>
                  <a:cubicBezTo>
                    <a:pt x="1695" y="1729"/>
                    <a:pt x="1890" y="1593"/>
                    <a:pt x="1993" y="1401"/>
                  </a:cubicBezTo>
                  <a:lnTo>
                    <a:pt x="1993" y="1401"/>
                  </a:lnTo>
                  <a:cubicBezTo>
                    <a:pt x="1888" y="1594"/>
                    <a:pt x="1679" y="1710"/>
                    <a:pt x="1471" y="1737"/>
                  </a:cubicBezTo>
                  <a:cubicBezTo>
                    <a:pt x="1433" y="1741"/>
                    <a:pt x="1395" y="1744"/>
                    <a:pt x="1357" y="1744"/>
                  </a:cubicBezTo>
                  <a:cubicBezTo>
                    <a:pt x="1170" y="1744"/>
                    <a:pt x="989" y="1687"/>
                    <a:pt x="834" y="1595"/>
                  </a:cubicBezTo>
                  <a:cubicBezTo>
                    <a:pt x="650" y="1483"/>
                    <a:pt x="501" y="1324"/>
                    <a:pt x="420" y="1146"/>
                  </a:cubicBezTo>
                  <a:cubicBezTo>
                    <a:pt x="335" y="969"/>
                    <a:pt x="327" y="778"/>
                    <a:pt x="396" y="626"/>
                  </a:cubicBezTo>
                  <a:cubicBezTo>
                    <a:pt x="466" y="473"/>
                    <a:pt x="616" y="356"/>
                    <a:pt x="805" y="304"/>
                  </a:cubicBezTo>
                  <a:cubicBezTo>
                    <a:pt x="889" y="279"/>
                    <a:pt x="978" y="267"/>
                    <a:pt x="1070" y="267"/>
                  </a:cubicBezTo>
                  <a:cubicBezTo>
                    <a:pt x="1184" y="267"/>
                    <a:pt x="1302" y="286"/>
                    <a:pt x="1416" y="322"/>
                  </a:cubicBezTo>
                  <a:cubicBezTo>
                    <a:pt x="1619" y="391"/>
                    <a:pt x="1813" y="521"/>
                    <a:pt x="1939" y="710"/>
                  </a:cubicBezTo>
                  <a:cubicBezTo>
                    <a:pt x="2051" y="877"/>
                    <a:pt x="2101" y="1099"/>
                    <a:pt x="2037" y="1298"/>
                  </a:cubicBezTo>
                  <a:lnTo>
                    <a:pt x="2037" y="1298"/>
                  </a:lnTo>
                  <a:cubicBezTo>
                    <a:pt x="2103" y="1100"/>
                    <a:pt x="2076" y="876"/>
                    <a:pt x="1981" y="686"/>
                  </a:cubicBezTo>
                  <a:cubicBezTo>
                    <a:pt x="1878" y="472"/>
                    <a:pt x="1701" y="290"/>
                    <a:pt x="1487" y="165"/>
                  </a:cubicBezTo>
                  <a:cubicBezTo>
                    <a:pt x="1313" y="64"/>
                    <a:pt x="1107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79"/>
            <p:cNvSpPr/>
            <p:nvPr/>
          </p:nvSpPr>
          <p:spPr>
            <a:xfrm>
              <a:off x="5358325" y="1695900"/>
              <a:ext cx="238250" cy="203825"/>
            </a:xfrm>
            <a:custGeom>
              <a:avLst/>
              <a:gdLst/>
              <a:ahLst/>
              <a:cxnLst/>
              <a:rect l="l" t="t" r="r" b="b"/>
              <a:pathLst>
                <a:path w="9530" h="8153" extrusionOk="0">
                  <a:moveTo>
                    <a:pt x="3484" y="1"/>
                  </a:moveTo>
                  <a:cubicBezTo>
                    <a:pt x="3078" y="1"/>
                    <a:pt x="2651" y="215"/>
                    <a:pt x="2269" y="686"/>
                  </a:cubicBezTo>
                  <a:cubicBezTo>
                    <a:pt x="986" y="2273"/>
                    <a:pt x="3182" y="3954"/>
                    <a:pt x="3182" y="3954"/>
                  </a:cubicBezTo>
                  <a:cubicBezTo>
                    <a:pt x="3182" y="3954"/>
                    <a:pt x="2440" y="3441"/>
                    <a:pt x="1718" y="3441"/>
                  </a:cubicBezTo>
                  <a:cubicBezTo>
                    <a:pt x="1365" y="3441"/>
                    <a:pt x="1017" y="3564"/>
                    <a:pt x="763" y="3929"/>
                  </a:cubicBezTo>
                  <a:cubicBezTo>
                    <a:pt x="1" y="5025"/>
                    <a:pt x="1095" y="7119"/>
                    <a:pt x="2253" y="7119"/>
                  </a:cubicBezTo>
                  <a:cubicBezTo>
                    <a:pt x="2271" y="7119"/>
                    <a:pt x="2288" y="7118"/>
                    <a:pt x="2305" y="7117"/>
                  </a:cubicBezTo>
                  <a:cubicBezTo>
                    <a:pt x="3481" y="7055"/>
                    <a:pt x="4021" y="5845"/>
                    <a:pt x="4022" y="5841"/>
                  </a:cubicBezTo>
                  <a:lnTo>
                    <a:pt x="4022" y="5841"/>
                  </a:lnTo>
                  <a:cubicBezTo>
                    <a:pt x="4020" y="5845"/>
                    <a:pt x="3403" y="7244"/>
                    <a:pt x="4219" y="7913"/>
                  </a:cubicBezTo>
                  <a:cubicBezTo>
                    <a:pt x="4421" y="8077"/>
                    <a:pt x="4706" y="8152"/>
                    <a:pt x="5024" y="8152"/>
                  </a:cubicBezTo>
                  <a:cubicBezTo>
                    <a:pt x="5997" y="8152"/>
                    <a:pt x="7279" y="7451"/>
                    <a:pt x="7418" y="6481"/>
                  </a:cubicBezTo>
                  <a:cubicBezTo>
                    <a:pt x="7510" y="5839"/>
                    <a:pt x="7173" y="5447"/>
                    <a:pt x="6811" y="5214"/>
                  </a:cubicBezTo>
                  <a:lnTo>
                    <a:pt x="6811" y="5214"/>
                  </a:lnTo>
                  <a:cubicBezTo>
                    <a:pt x="7064" y="5292"/>
                    <a:pt x="7351" y="5353"/>
                    <a:pt x="7627" y="5353"/>
                  </a:cubicBezTo>
                  <a:cubicBezTo>
                    <a:pt x="7815" y="5353"/>
                    <a:pt x="7997" y="5325"/>
                    <a:pt x="8159" y="5253"/>
                  </a:cubicBezTo>
                  <a:cubicBezTo>
                    <a:pt x="8956" y="4896"/>
                    <a:pt x="9529" y="2546"/>
                    <a:pt x="7893" y="1542"/>
                  </a:cubicBezTo>
                  <a:cubicBezTo>
                    <a:pt x="7619" y="1374"/>
                    <a:pt x="7360" y="1304"/>
                    <a:pt x="7118" y="1304"/>
                  </a:cubicBezTo>
                  <a:cubicBezTo>
                    <a:pt x="5917" y="1304"/>
                    <a:pt x="5151" y="3037"/>
                    <a:pt x="5151" y="3037"/>
                  </a:cubicBezTo>
                  <a:cubicBezTo>
                    <a:pt x="5291" y="1201"/>
                    <a:pt x="4445" y="1"/>
                    <a:pt x="3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79"/>
            <p:cNvSpPr/>
            <p:nvPr/>
          </p:nvSpPr>
          <p:spPr>
            <a:xfrm>
              <a:off x="5449700" y="1784250"/>
              <a:ext cx="53500" cy="44600"/>
            </a:xfrm>
            <a:custGeom>
              <a:avLst/>
              <a:gdLst/>
              <a:ahLst/>
              <a:cxnLst/>
              <a:rect l="l" t="t" r="r" b="b"/>
              <a:pathLst>
                <a:path w="2140" h="1784" extrusionOk="0">
                  <a:moveTo>
                    <a:pt x="2083" y="599"/>
                  </a:moveTo>
                  <a:lnTo>
                    <a:pt x="2083" y="599"/>
                  </a:lnTo>
                  <a:cubicBezTo>
                    <a:pt x="2087" y="612"/>
                    <a:pt x="2090" y="625"/>
                    <a:pt x="2093" y="638"/>
                  </a:cubicBezTo>
                  <a:lnTo>
                    <a:pt x="2093" y="638"/>
                  </a:lnTo>
                  <a:cubicBezTo>
                    <a:pt x="2090" y="625"/>
                    <a:pt x="2087" y="612"/>
                    <a:pt x="2083" y="599"/>
                  </a:cubicBezTo>
                  <a:close/>
                  <a:moveTo>
                    <a:pt x="1137" y="0"/>
                  </a:moveTo>
                  <a:cubicBezTo>
                    <a:pt x="1062" y="0"/>
                    <a:pt x="986" y="7"/>
                    <a:pt x="910" y="20"/>
                  </a:cubicBezTo>
                  <a:cubicBezTo>
                    <a:pt x="667" y="65"/>
                    <a:pt x="423" y="180"/>
                    <a:pt x="243" y="380"/>
                  </a:cubicBezTo>
                  <a:cubicBezTo>
                    <a:pt x="156" y="482"/>
                    <a:pt x="83" y="601"/>
                    <a:pt x="43" y="738"/>
                  </a:cubicBezTo>
                  <a:cubicBezTo>
                    <a:pt x="4" y="875"/>
                    <a:pt x="1" y="1027"/>
                    <a:pt x="40" y="1169"/>
                  </a:cubicBezTo>
                  <a:cubicBezTo>
                    <a:pt x="79" y="1311"/>
                    <a:pt x="161" y="1438"/>
                    <a:pt x="265" y="1535"/>
                  </a:cubicBezTo>
                  <a:cubicBezTo>
                    <a:pt x="370" y="1631"/>
                    <a:pt x="496" y="1696"/>
                    <a:pt x="622" y="1736"/>
                  </a:cubicBezTo>
                  <a:cubicBezTo>
                    <a:pt x="728" y="1768"/>
                    <a:pt x="835" y="1783"/>
                    <a:pt x="940" y="1783"/>
                  </a:cubicBezTo>
                  <a:cubicBezTo>
                    <a:pt x="1093" y="1783"/>
                    <a:pt x="1242" y="1752"/>
                    <a:pt x="1379" y="1701"/>
                  </a:cubicBezTo>
                  <a:cubicBezTo>
                    <a:pt x="1610" y="1610"/>
                    <a:pt x="1812" y="1458"/>
                    <a:pt x="1947" y="1263"/>
                  </a:cubicBezTo>
                  <a:cubicBezTo>
                    <a:pt x="2076" y="1082"/>
                    <a:pt x="2139" y="851"/>
                    <a:pt x="2093" y="638"/>
                  </a:cubicBezTo>
                  <a:lnTo>
                    <a:pt x="2093" y="638"/>
                  </a:lnTo>
                  <a:cubicBezTo>
                    <a:pt x="2138" y="853"/>
                    <a:pt x="2053" y="1078"/>
                    <a:pt x="1910" y="1233"/>
                  </a:cubicBezTo>
                  <a:cubicBezTo>
                    <a:pt x="1757" y="1401"/>
                    <a:pt x="1545" y="1499"/>
                    <a:pt x="1333" y="1535"/>
                  </a:cubicBezTo>
                  <a:cubicBezTo>
                    <a:pt x="1273" y="1544"/>
                    <a:pt x="1212" y="1549"/>
                    <a:pt x="1153" y="1549"/>
                  </a:cubicBezTo>
                  <a:cubicBezTo>
                    <a:pt x="1001" y="1549"/>
                    <a:pt x="854" y="1519"/>
                    <a:pt x="726" y="1459"/>
                  </a:cubicBezTo>
                  <a:cubicBezTo>
                    <a:pt x="547" y="1378"/>
                    <a:pt x="418" y="1238"/>
                    <a:pt x="372" y="1076"/>
                  </a:cubicBezTo>
                  <a:cubicBezTo>
                    <a:pt x="328" y="914"/>
                    <a:pt x="367" y="728"/>
                    <a:pt x="477" y="566"/>
                  </a:cubicBezTo>
                  <a:cubicBezTo>
                    <a:pt x="586" y="404"/>
                    <a:pt x="757" y="269"/>
                    <a:pt x="957" y="187"/>
                  </a:cubicBezTo>
                  <a:cubicBezTo>
                    <a:pt x="1079" y="138"/>
                    <a:pt x="1213" y="110"/>
                    <a:pt x="1348" y="110"/>
                  </a:cubicBezTo>
                  <a:cubicBezTo>
                    <a:pt x="1435" y="110"/>
                    <a:pt x="1522" y="122"/>
                    <a:pt x="1607" y="147"/>
                  </a:cubicBezTo>
                  <a:cubicBezTo>
                    <a:pt x="1822" y="208"/>
                    <a:pt x="2022" y="371"/>
                    <a:pt x="2083" y="599"/>
                  </a:cubicBezTo>
                  <a:lnTo>
                    <a:pt x="2083" y="598"/>
                  </a:lnTo>
                  <a:cubicBezTo>
                    <a:pt x="2021" y="374"/>
                    <a:pt x="1840" y="194"/>
                    <a:pt x="1623" y="101"/>
                  </a:cubicBezTo>
                  <a:cubicBezTo>
                    <a:pt x="1473" y="33"/>
                    <a:pt x="1307" y="0"/>
                    <a:pt x="1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7" name="Google Shape;9367;p79"/>
          <p:cNvGrpSpPr/>
          <p:nvPr/>
        </p:nvGrpSpPr>
        <p:grpSpPr>
          <a:xfrm>
            <a:off x="514975" y="1342419"/>
            <a:ext cx="4085746" cy="2436616"/>
            <a:chOff x="514975" y="1342419"/>
            <a:chExt cx="4085746" cy="2436616"/>
          </a:xfrm>
        </p:grpSpPr>
        <p:sp>
          <p:nvSpPr>
            <p:cNvPr id="9368" name="Google Shape;9368;p79"/>
            <p:cNvSpPr/>
            <p:nvPr/>
          </p:nvSpPr>
          <p:spPr>
            <a:xfrm rot="-900121">
              <a:off x="532395" y="1761718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79"/>
            <p:cNvSpPr/>
            <p:nvPr/>
          </p:nvSpPr>
          <p:spPr>
            <a:xfrm rot="-9164021">
              <a:off x="1545271" y="1396824"/>
              <a:ext cx="308256" cy="291767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79"/>
            <p:cNvSpPr/>
            <p:nvPr/>
          </p:nvSpPr>
          <p:spPr>
            <a:xfrm rot="-9164132">
              <a:off x="1284864" y="2127639"/>
              <a:ext cx="115832" cy="109629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79"/>
            <p:cNvSpPr/>
            <p:nvPr/>
          </p:nvSpPr>
          <p:spPr>
            <a:xfrm rot="9310961">
              <a:off x="4310735" y="2293573"/>
              <a:ext cx="251616" cy="23815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79"/>
            <p:cNvSpPr/>
            <p:nvPr/>
          </p:nvSpPr>
          <p:spPr>
            <a:xfrm rot="-9164132">
              <a:off x="3814064" y="3648964"/>
              <a:ext cx="115832" cy="109629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3" name="Google Shape;9373;p79"/>
          <p:cNvSpPr/>
          <p:nvPr/>
        </p:nvSpPr>
        <p:spPr>
          <a:xfrm rot="3510909" flipH="1">
            <a:off x="2102988" y="-108464"/>
            <a:ext cx="597029" cy="1209740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38958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3" name="Google Shape;9003;p74"/>
          <p:cNvGrpSpPr/>
          <p:nvPr/>
        </p:nvGrpSpPr>
        <p:grpSpPr>
          <a:xfrm rot="21031618" flipH="1">
            <a:off x="2622732" y="336138"/>
            <a:ext cx="3156571" cy="697319"/>
            <a:chOff x="3112236" y="487374"/>
            <a:chExt cx="2907652" cy="650185"/>
          </a:xfrm>
        </p:grpSpPr>
        <p:sp>
          <p:nvSpPr>
            <p:cNvPr id="9004" name="Google Shape;9004;p74"/>
            <p:cNvSpPr/>
            <p:nvPr/>
          </p:nvSpPr>
          <p:spPr>
            <a:xfrm>
              <a:off x="3112236" y="651310"/>
              <a:ext cx="2024893" cy="486249"/>
            </a:xfrm>
            <a:custGeom>
              <a:avLst/>
              <a:gdLst/>
              <a:ahLst/>
              <a:cxnLst/>
              <a:rect l="l" t="t" r="r" b="b"/>
              <a:pathLst>
                <a:path w="64008" h="15635" extrusionOk="0">
                  <a:moveTo>
                    <a:pt x="64008" y="6846"/>
                  </a:moveTo>
                  <a:cubicBezTo>
                    <a:pt x="55193" y="8105"/>
                    <a:pt x="45929" y="10713"/>
                    <a:pt x="37338" y="8370"/>
                  </a:cubicBezTo>
                  <a:cubicBezTo>
                    <a:pt x="34640" y="7634"/>
                    <a:pt x="30514" y="5811"/>
                    <a:pt x="30861" y="3036"/>
                  </a:cubicBezTo>
                  <a:cubicBezTo>
                    <a:pt x="31160" y="645"/>
                    <a:pt x="36015" y="-954"/>
                    <a:pt x="37719" y="750"/>
                  </a:cubicBezTo>
                  <a:cubicBezTo>
                    <a:pt x="47242" y="10273"/>
                    <a:pt x="13284" y="17442"/>
                    <a:pt x="0" y="15228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9005" name="Google Shape;9005;p74"/>
            <p:cNvGrpSpPr/>
            <p:nvPr/>
          </p:nvGrpSpPr>
          <p:grpSpPr>
            <a:xfrm>
              <a:off x="5071405" y="487374"/>
              <a:ext cx="948484" cy="444114"/>
              <a:chOff x="4530626" y="982451"/>
              <a:chExt cx="874501" cy="409472"/>
            </a:xfrm>
          </p:grpSpPr>
          <p:sp>
            <p:nvSpPr>
              <p:cNvPr id="9006" name="Google Shape;9006;p74"/>
              <p:cNvSpPr/>
              <p:nvPr/>
            </p:nvSpPr>
            <p:spPr>
              <a:xfrm>
                <a:off x="4530626" y="982451"/>
                <a:ext cx="874501" cy="409472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4852" extrusionOk="0">
                    <a:moveTo>
                      <a:pt x="10362" y="0"/>
                    </a:moveTo>
                    <a:lnTo>
                      <a:pt x="1" y="312"/>
                    </a:lnTo>
                    <a:lnTo>
                      <a:pt x="1179" y="2010"/>
                    </a:lnTo>
                    <a:lnTo>
                      <a:pt x="2877" y="4851"/>
                    </a:lnTo>
                    <a:lnTo>
                      <a:pt x="103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7" name="Google Shape;9007;p74"/>
              <p:cNvSpPr/>
              <p:nvPr/>
            </p:nvSpPr>
            <p:spPr>
              <a:xfrm>
                <a:off x="4586832" y="982451"/>
                <a:ext cx="813061" cy="356896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4229" extrusionOk="0">
                    <a:moveTo>
                      <a:pt x="9634" y="0"/>
                    </a:moveTo>
                    <a:lnTo>
                      <a:pt x="281" y="1765"/>
                    </a:lnTo>
                    <a:lnTo>
                      <a:pt x="0" y="4228"/>
                    </a:lnTo>
                    <a:lnTo>
                      <a:pt x="788" y="2572"/>
                    </a:lnTo>
                    <a:lnTo>
                      <a:pt x="96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12" name="Google Shape;9012;p74"/>
          <p:cNvGrpSpPr/>
          <p:nvPr/>
        </p:nvGrpSpPr>
        <p:grpSpPr>
          <a:xfrm flipH="1">
            <a:off x="6334888" y="842680"/>
            <a:ext cx="1799592" cy="3918218"/>
            <a:chOff x="1429350" y="1608825"/>
            <a:chExt cx="851475" cy="1853900"/>
          </a:xfrm>
        </p:grpSpPr>
        <p:sp>
          <p:nvSpPr>
            <p:cNvPr id="9013" name="Google Shape;9013;p74"/>
            <p:cNvSpPr/>
            <p:nvPr/>
          </p:nvSpPr>
          <p:spPr>
            <a:xfrm>
              <a:off x="2064400" y="2407400"/>
              <a:ext cx="85725" cy="333050"/>
            </a:xfrm>
            <a:custGeom>
              <a:avLst/>
              <a:gdLst/>
              <a:ahLst/>
              <a:cxnLst/>
              <a:rect l="l" t="t" r="r" b="b"/>
              <a:pathLst>
                <a:path w="3429" h="13322" extrusionOk="0">
                  <a:moveTo>
                    <a:pt x="0" y="0"/>
                  </a:moveTo>
                  <a:lnTo>
                    <a:pt x="2532" y="13321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74"/>
            <p:cNvSpPr/>
            <p:nvPr/>
          </p:nvSpPr>
          <p:spPr>
            <a:xfrm>
              <a:off x="1440875" y="2919500"/>
              <a:ext cx="372050" cy="543225"/>
            </a:xfrm>
            <a:custGeom>
              <a:avLst/>
              <a:gdLst/>
              <a:ahLst/>
              <a:cxnLst/>
              <a:rect l="l" t="t" r="r" b="b"/>
              <a:pathLst>
                <a:path w="14882" h="21729" extrusionOk="0">
                  <a:moveTo>
                    <a:pt x="6618" y="0"/>
                  </a:moveTo>
                  <a:lnTo>
                    <a:pt x="1" y="21729"/>
                  </a:lnTo>
                  <a:lnTo>
                    <a:pt x="13590" y="21729"/>
                  </a:lnTo>
                  <a:lnTo>
                    <a:pt x="7674" y="18109"/>
                  </a:lnTo>
                  <a:lnTo>
                    <a:pt x="14881" y="1300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74"/>
            <p:cNvSpPr/>
            <p:nvPr/>
          </p:nvSpPr>
          <p:spPr>
            <a:xfrm>
              <a:off x="1894550" y="2952000"/>
              <a:ext cx="369700" cy="510725"/>
            </a:xfrm>
            <a:custGeom>
              <a:avLst/>
              <a:gdLst/>
              <a:ahLst/>
              <a:cxnLst/>
              <a:rect l="l" t="t" r="r" b="b"/>
              <a:pathLst>
                <a:path w="14788" h="20429" extrusionOk="0">
                  <a:moveTo>
                    <a:pt x="8644" y="0"/>
                  </a:moveTo>
                  <a:lnTo>
                    <a:pt x="1" y="281"/>
                  </a:lnTo>
                  <a:lnTo>
                    <a:pt x="1198" y="20429"/>
                  </a:lnTo>
                  <a:lnTo>
                    <a:pt x="14787" y="20429"/>
                  </a:lnTo>
                  <a:lnTo>
                    <a:pt x="7553" y="16809"/>
                  </a:lnTo>
                  <a:lnTo>
                    <a:pt x="8644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74"/>
            <p:cNvSpPr/>
            <p:nvPr/>
          </p:nvSpPr>
          <p:spPr>
            <a:xfrm>
              <a:off x="1532550" y="2698325"/>
              <a:ext cx="330750" cy="263075"/>
            </a:xfrm>
            <a:custGeom>
              <a:avLst/>
              <a:gdLst/>
              <a:ahLst/>
              <a:cxnLst/>
              <a:rect l="l" t="t" r="r" b="b"/>
              <a:pathLst>
                <a:path w="13230" h="10523" extrusionOk="0">
                  <a:moveTo>
                    <a:pt x="1168" y="0"/>
                  </a:moveTo>
                  <a:lnTo>
                    <a:pt x="0" y="9907"/>
                  </a:lnTo>
                  <a:lnTo>
                    <a:pt x="12422" y="10522"/>
                  </a:lnTo>
                  <a:lnTo>
                    <a:pt x="13230" y="79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74"/>
            <p:cNvSpPr/>
            <p:nvPr/>
          </p:nvSpPr>
          <p:spPr>
            <a:xfrm>
              <a:off x="1843100" y="2645900"/>
              <a:ext cx="329775" cy="314325"/>
            </a:xfrm>
            <a:custGeom>
              <a:avLst/>
              <a:gdLst/>
              <a:ahLst/>
              <a:cxnLst/>
              <a:rect l="l" t="t" r="r" b="b"/>
              <a:pathLst>
                <a:path w="13191" h="12573" extrusionOk="0">
                  <a:moveTo>
                    <a:pt x="0" y="1"/>
                  </a:moveTo>
                  <a:lnTo>
                    <a:pt x="496" y="12572"/>
                  </a:lnTo>
                  <a:lnTo>
                    <a:pt x="13190" y="12161"/>
                  </a:lnTo>
                  <a:lnTo>
                    <a:pt x="10905" y="15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74"/>
            <p:cNvSpPr/>
            <p:nvPr/>
          </p:nvSpPr>
          <p:spPr>
            <a:xfrm>
              <a:off x="1789325" y="1981550"/>
              <a:ext cx="73975" cy="150850"/>
            </a:xfrm>
            <a:custGeom>
              <a:avLst/>
              <a:gdLst/>
              <a:ahLst/>
              <a:cxnLst/>
              <a:rect l="l" t="t" r="r" b="b"/>
              <a:pathLst>
                <a:path w="2959" h="6034" extrusionOk="0">
                  <a:moveTo>
                    <a:pt x="1" y="0"/>
                  </a:moveTo>
                  <a:lnTo>
                    <a:pt x="1" y="6034"/>
                  </a:lnTo>
                  <a:lnTo>
                    <a:pt x="2959" y="603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74"/>
            <p:cNvSpPr/>
            <p:nvPr/>
          </p:nvSpPr>
          <p:spPr>
            <a:xfrm>
              <a:off x="1789325" y="2008725"/>
              <a:ext cx="73975" cy="51700"/>
            </a:xfrm>
            <a:custGeom>
              <a:avLst/>
              <a:gdLst/>
              <a:ahLst/>
              <a:cxnLst/>
              <a:rect l="l" t="t" r="r" b="b"/>
              <a:pathLst>
                <a:path w="2959" h="2068" extrusionOk="0">
                  <a:moveTo>
                    <a:pt x="1" y="0"/>
                  </a:moveTo>
                  <a:lnTo>
                    <a:pt x="1" y="2067"/>
                  </a:lnTo>
                  <a:lnTo>
                    <a:pt x="2959" y="1666"/>
                  </a:lnTo>
                  <a:lnTo>
                    <a:pt x="2959" y="9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74"/>
            <p:cNvSpPr/>
            <p:nvPr/>
          </p:nvSpPr>
          <p:spPr>
            <a:xfrm>
              <a:off x="1618525" y="1722425"/>
              <a:ext cx="374275" cy="323525"/>
            </a:xfrm>
            <a:custGeom>
              <a:avLst/>
              <a:gdLst/>
              <a:ahLst/>
              <a:cxnLst/>
              <a:rect l="l" t="t" r="r" b="b"/>
              <a:pathLst>
                <a:path w="14971" h="12941" extrusionOk="0">
                  <a:moveTo>
                    <a:pt x="9346" y="0"/>
                  </a:moveTo>
                  <a:lnTo>
                    <a:pt x="3474" y="5806"/>
                  </a:lnTo>
                  <a:cubicBezTo>
                    <a:pt x="2946" y="5608"/>
                    <a:pt x="2515" y="5522"/>
                    <a:pt x="2167" y="5522"/>
                  </a:cubicBezTo>
                  <a:cubicBezTo>
                    <a:pt x="0" y="5522"/>
                    <a:pt x="1073" y="8867"/>
                    <a:pt x="2302" y="9473"/>
                  </a:cubicBezTo>
                  <a:cubicBezTo>
                    <a:pt x="2485" y="9564"/>
                    <a:pt x="2670" y="9599"/>
                    <a:pt x="2847" y="9599"/>
                  </a:cubicBezTo>
                  <a:cubicBezTo>
                    <a:pt x="3499" y="9599"/>
                    <a:pt x="4048" y="9118"/>
                    <a:pt x="4048" y="9118"/>
                  </a:cubicBezTo>
                  <a:cubicBezTo>
                    <a:pt x="5921" y="11939"/>
                    <a:pt x="8497" y="12941"/>
                    <a:pt x="10579" y="12941"/>
                  </a:cubicBezTo>
                  <a:cubicBezTo>
                    <a:pt x="11490" y="12941"/>
                    <a:pt x="12307" y="12749"/>
                    <a:pt x="12928" y="12433"/>
                  </a:cubicBezTo>
                  <a:cubicBezTo>
                    <a:pt x="14971" y="11397"/>
                    <a:pt x="13447" y="1637"/>
                    <a:pt x="13447" y="1637"/>
                  </a:cubicBezTo>
                  <a:lnTo>
                    <a:pt x="12277" y="859"/>
                  </a:lnTo>
                  <a:lnTo>
                    <a:pt x="9346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74"/>
            <p:cNvSpPr/>
            <p:nvPr/>
          </p:nvSpPr>
          <p:spPr>
            <a:xfrm>
              <a:off x="1663275" y="1888400"/>
              <a:ext cx="34250" cy="44450"/>
            </a:xfrm>
            <a:custGeom>
              <a:avLst/>
              <a:gdLst/>
              <a:ahLst/>
              <a:cxnLst/>
              <a:rect l="l" t="t" r="r" b="b"/>
              <a:pathLst>
                <a:path w="1370" h="1778" extrusionOk="0">
                  <a:moveTo>
                    <a:pt x="512" y="1"/>
                  </a:moveTo>
                  <a:cubicBezTo>
                    <a:pt x="479" y="1"/>
                    <a:pt x="447" y="3"/>
                    <a:pt x="413" y="9"/>
                  </a:cubicBezTo>
                  <a:cubicBezTo>
                    <a:pt x="381" y="12"/>
                    <a:pt x="349" y="26"/>
                    <a:pt x="317" y="34"/>
                  </a:cubicBezTo>
                  <a:cubicBezTo>
                    <a:pt x="285" y="48"/>
                    <a:pt x="254" y="62"/>
                    <a:pt x="227" y="81"/>
                  </a:cubicBezTo>
                  <a:cubicBezTo>
                    <a:pt x="171" y="118"/>
                    <a:pt x="126" y="169"/>
                    <a:pt x="91" y="222"/>
                  </a:cubicBezTo>
                  <a:cubicBezTo>
                    <a:pt x="28" y="333"/>
                    <a:pt x="1" y="456"/>
                    <a:pt x="8" y="574"/>
                  </a:cubicBezTo>
                  <a:cubicBezTo>
                    <a:pt x="39" y="461"/>
                    <a:pt x="90" y="354"/>
                    <a:pt x="162" y="274"/>
                  </a:cubicBezTo>
                  <a:cubicBezTo>
                    <a:pt x="234" y="195"/>
                    <a:pt x="328" y="149"/>
                    <a:pt x="430" y="146"/>
                  </a:cubicBezTo>
                  <a:cubicBezTo>
                    <a:pt x="435" y="146"/>
                    <a:pt x="441" y="146"/>
                    <a:pt x="447" y="146"/>
                  </a:cubicBezTo>
                  <a:cubicBezTo>
                    <a:pt x="491" y="146"/>
                    <a:pt x="540" y="152"/>
                    <a:pt x="580" y="161"/>
                  </a:cubicBezTo>
                  <a:cubicBezTo>
                    <a:pt x="622" y="171"/>
                    <a:pt x="661" y="195"/>
                    <a:pt x="698" y="228"/>
                  </a:cubicBezTo>
                  <a:cubicBezTo>
                    <a:pt x="771" y="293"/>
                    <a:pt x="833" y="386"/>
                    <a:pt x="885" y="483"/>
                  </a:cubicBezTo>
                  <a:cubicBezTo>
                    <a:pt x="992" y="678"/>
                    <a:pt x="1070" y="895"/>
                    <a:pt x="1148" y="1113"/>
                  </a:cubicBezTo>
                  <a:lnTo>
                    <a:pt x="1369" y="1777"/>
                  </a:lnTo>
                  <a:cubicBezTo>
                    <a:pt x="1366" y="1541"/>
                    <a:pt x="1334" y="1306"/>
                    <a:pt x="1282" y="1074"/>
                  </a:cubicBezTo>
                  <a:cubicBezTo>
                    <a:pt x="1229" y="843"/>
                    <a:pt x="1156" y="614"/>
                    <a:pt x="1041" y="397"/>
                  </a:cubicBezTo>
                  <a:cubicBezTo>
                    <a:pt x="979" y="292"/>
                    <a:pt x="911" y="184"/>
                    <a:pt x="804" y="98"/>
                  </a:cubicBezTo>
                  <a:cubicBezTo>
                    <a:pt x="752" y="56"/>
                    <a:pt x="686" y="21"/>
                    <a:pt x="611" y="8"/>
                  </a:cubicBezTo>
                  <a:cubicBezTo>
                    <a:pt x="577" y="3"/>
                    <a:pt x="544" y="1"/>
                    <a:pt x="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74"/>
            <p:cNvSpPr/>
            <p:nvPr/>
          </p:nvSpPr>
          <p:spPr>
            <a:xfrm>
              <a:off x="1671675" y="1909975"/>
              <a:ext cx="20700" cy="31775"/>
            </a:xfrm>
            <a:custGeom>
              <a:avLst/>
              <a:gdLst/>
              <a:ahLst/>
              <a:cxnLst/>
              <a:rect l="l" t="t" r="r" b="b"/>
              <a:pathLst>
                <a:path w="828" h="1271" extrusionOk="0">
                  <a:moveTo>
                    <a:pt x="577" y="1"/>
                  </a:moveTo>
                  <a:cubicBezTo>
                    <a:pt x="511" y="1"/>
                    <a:pt x="443" y="13"/>
                    <a:pt x="378" y="39"/>
                  </a:cubicBezTo>
                  <a:cubicBezTo>
                    <a:pt x="338" y="49"/>
                    <a:pt x="305" y="76"/>
                    <a:pt x="269" y="97"/>
                  </a:cubicBezTo>
                  <a:cubicBezTo>
                    <a:pt x="236" y="121"/>
                    <a:pt x="208" y="152"/>
                    <a:pt x="178" y="180"/>
                  </a:cubicBezTo>
                  <a:cubicBezTo>
                    <a:pt x="151" y="212"/>
                    <a:pt x="130" y="248"/>
                    <a:pt x="107" y="281"/>
                  </a:cubicBezTo>
                  <a:cubicBezTo>
                    <a:pt x="86" y="316"/>
                    <a:pt x="74" y="354"/>
                    <a:pt x="58" y="390"/>
                  </a:cubicBezTo>
                  <a:cubicBezTo>
                    <a:pt x="41" y="427"/>
                    <a:pt x="34" y="465"/>
                    <a:pt x="26" y="503"/>
                  </a:cubicBezTo>
                  <a:cubicBezTo>
                    <a:pt x="20" y="541"/>
                    <a:pt x="7" y="579"/>
                    <a:pt x="6" y="616"/>
                  </a:cubicBezTo>
                  <a:lnTo>
                    <a:pt x="2" y="730"/>
                  </a:lnTo>
                  <a:lnTo>
                    <a:pt x="0" y="787"/>
                  </a:lnTo>
                  <a:cubicBezTo>
                    <a:pt x="1" y="805"/>
                    <a:pt x="4" y="823"/>
                    <a:pt x="5" y="842"/>
                  </a:cubicBezTo>
                  <a:cubicBezTo>
                    <a:pt x="15" y="915"/>
                    <a:pt x="20" y="989"/>
                    <a:pt x="40" y="1061"/>
                  </a:cubicBezTo>
                  <a:cubicBezTo>
                    <a:pt x="59" y="1131"/>
                    <a:pt x="79" y="1202"/>
                    <a:pt x="106" y="1270"/>
                  </a:cubicBezTo>
                  <a:cubicBezTo>
                    <a:pt x="118" y="1197"/>
                    <a:pt x="122" y="1125"/>
                    <a:pt x="127" y="1053"/>
                  </a:cubicBezTo>
                  <a:cubicBezTo>
                    <a:pt x="127" y="1018"/>
                    <a:pt x="131" y="983"/>
                    <a:pt x="135" y="948"/>
                  </a:cubicBezTo>
                  <a:cubicBezTo>
                    <a:pt x="139" y="913"/>
                    <a:pt x="141" y="878"/>
                    <a:pt x="145" y="844"/>
                  </a:cubicBezTo>
                  <a:cubicBezTo>
                    <a:pt x="149" y="774"/>
                    <a:pt x="164" y="709"/>
                    <a:pt x="174" y="641"/>
                  </a:cubicBezTo>
                  <a:cubicBezTo>
                    <a:pt x="178" y="608"/>
                    <a:pt x="189" y="577"/>
                    <a:pt x="196" y="545"/>
                  </a:cubicBezTo>
                  <a:cubicBezTo>
                    <a:pt x="205" y="514"/>
                    <a:pt x="211" y="480"/>
                    <a:pt x="226" y="452"/>
                  </a:cubicBezTo>
                  <a:cubicBezTo>
                    <a:pt x="267" y="331"/>
                    <a:pt x="335" y="228"/>
                    <a:pt x="439" y="163"/>
                  </a:cubicBezTo>
                  <a:cubicBezTo>
                    <a:pt x="544" y="96"/>
                    <a:pt x="681" y="65"/>
                    <a:pt x="828" y="63"/>
                  </a:cubicBezTo>
                  <a:cubicBezTo>
                    <a:pt x="753" y="23"/>
                    <a:pt x="666" y="1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74"/>
            <p:cNvSpPr/>
            <p:nvPr/>
          </p:nvSpPr>
          <p:spPr>
            <a:xfrm>
              <a:off x="1812050" y="1828025"/>
              <a:ext cx="36300" cy="21600"/>
            </a:xfrm>
            <a:custGeom>
              <a:avLst/>
              <a:gdLst/>
              <a:ahLst/>
              <a:cxnLst/>
              <a:rect l="l" t="t" r="r" b="b"/>
              <a:pathLst>
                <a:path w="1452" h="864" extrusionOk="0">
                  <a:moveTo>
                    <a:pt x="507" y="0"/>
                  </a:moveTo>
                  <a:cubicBezTo>
                    <a:pt x="287" y="0"/>
                    <a:pt x="113" y="79"/>
                    <a:pt x="68" y="219"/>
                  </a:cubicBezTo>
                  <a:cubicBezTo>
                    <a:pt x="0" y="426"/>
                    <a:pt x="241" y="690"/>
                    <a:pt x="605" y="808"/>
                  </a:cubicBezTo>
                  <a:cubicBezTo>
                    <a:pt x="723" y="846"/>
                    <a:pt x="839" y="864"/>
                    <a:pt x="945" y="864"/>
                  </a:cubicBezTo>
                  <a:cubicBezTo>
                    <a:pt x="1165" y="864"/>
                    <a:pt x="1339" y="785"/>
                    <a:pt x="1384" y="646"/>
                  </a:cubicBezTo>
                  <a:cubicBezTo>
                    <a:pt x="1452" y="438"/>
                    <a:pt x="1211" y="174"/>
                    <a:pt x="847" y="57"/>
                  </a:cubicBezTo>
                  <a:cubicBezTo>
                    <a:pt x="730" y="18"/>
                    <a:pt x="613" y="0"/>
                    <a:pt x="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74"/>
            <p:cNvSpPr/>
            <p:nvPr/>
          </p:nvSpPr>
          <p:spPr>
            <a:xfrm>
              <a:off x="1791725" y="1870500"/>
              <a:ext cx="59725" cy="69575"/>
            </a:xfrm>
            <a:custGeom>
              <a:avLst/>
              <a:gdLst/>
              <a:ahLst/>
              <a:cxnLst/>
              <a:rect l="l" t="t" r="r" b="b"/>
              <a:pathLst>
                <a:path w="2389" h="2783" extrusionOk="0">
                  <a:moveTo>
                    <a:pt x="1194" y="0"/>
                  </a:moveTo>
                  <a:cubicBezTo>
                    <a:pt x="535" y="0"/>
                    <a:pt x="0" y="623"/>
                    <a:pt x="0" y="1392"/>
                  </a:cubicBezTo>
                  <a:cubicBezTo>
                    <a:pt x="0" y="2160"/>
                    <a:pt x="535" y="2783"/>
                    <a:pt x="1194" y="2783"/>
                  </a:cubicBezTo>
                  <a:cubicBezTo>
                    <a:pt x="1855" y="2783"/>
                    <a:pt x="2388" y="2160"/>
                    <a:pt x="2388" y="1392"/>
                  </a:cubicBezTo>
                  <a:cubicBezTo>
                    <a:pt x="2388" y="623"/>
                    <a:pt x="1855" y="0"/>
                    <a:pt x="1194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74"/>
            <p:cNvSpPr/>
            <p:nvPr/>
          </p:nvSpPr>
          <p:spPr>
            <a:xfrm>
              <a:off x="1790075" y="1869175"/>
              <a:ext cx="63150" cy="36125"/>
            </a:xfrm>
            <a:custGeom>
              <a:avLst/>
              <a:gdLst/>
              <a:ahLst/>
              <a:cxnLst/>
              <a:rect l="l" t="t" r="r" b="b"/>
              <a:pathLst>
                <a:path w="2526" h="1445" extrusionOk="0">
                  <a:moveTo>
                    <a:pt x="1168" y="0"/>
                  </a:moveTo>
                  <a:cubicBezTo>
                    <a:pt x="1019" y="0"/>
                    <a:pt x="869" y="34"/>
                    <a:pt x="734" y="102"/>
                  </a:cubicBezTo>
                  <a:cubicBezTo>
                    <a:pt x="570" y="181"/>
                    <a:pt x="423" y="297"/>
                    <a:pt x="312" y="441"/>
                  </a:cubicBezTo>
                  <a:cubicBezTo>
                    <a:pt x="91" y="729"/>
                    <a:pt x="1" y="1104"/>
                    <a:pt x="58" y="1445"/>
                  </a:cubicBezTo>
                  <a:lnTo>
                    <a:pt x="76" y="1445"/>
                  </a:lnTo>
                  <a:cubicBezTo>
                    <a:pt x="135" y="1109"/>
                    <a:pt x="258" y="802"/>
                    <a:pt x="461" y="559"/>
                  </a:cubicBezTo>
                  <a:cubicBezTo>
                    <a:pt x="560" y="438"/>
                    <a:pt x="676" y="329"/>
                    <a:pt x="812" y="251"/>
                  </a:cubicBezTo>
                  <a:cubicBezTo>
                    <a:pt x="948" y="174"/>
                    <a:pt x="1099" y="120"/>
                    <a:pt x="1261" y="102"/>
                  </a:cubicBezTo>
                  <a:cubicBezTo>
                    <a:pt x="1288" y="100"/>
                    <a:pt x="1315" y="98"/>
                    <a:pt x="1342" y="98"/>
                  </a:cubicBezTo>
                  <a:cubicBezTo>
                    <a:pt x="1478" y="98"/>
                    <a:pt x="1616" y="132"/>
                    <a:pt x="1736" y="202"/>
                  </a:cubicBezTo>
                  <a:cubicBezTo>
                    <a:pt x="1880" y="284"/>
                    <a:pt x="1987" y="415"/>
                    <a:pt x="2077" y="547"/>
                  </a:cubicBezTo>
                  <a:cubicBezTo>
                    <a:pt x="2169" y="677"/>
                    <a:pt x="2248" y="817"/>
                    <a:pt x="2309" y="967"/>
                  </a:cubicBezTo>
                  <a:cubicBezTo>
                    <a:pt x="2370" y="1118"/>
                    <a:pt x="2411" y="1277"/>
                    <a:pt x="2446" y="1445"/>
                  </a:cubicBezTo>
                  <a:lnTo>
                    <a:pt x="2464" y="1445"/>
                  </a:lnTo>
                  <a:cubicBezTo>
                    <a:pt x="2526" y="1105"/>
                    <a:pt x="2429" y="725"/>
                    <a:pt x="2194" y="454"/>
                  </a:cubicBezTo>
                  <a:cubicBezTo>
                    <a:pt x="2073" y="320"/>
                    <a:pt x="1918" y="226"/>
                    <a:pt x="1763" y="150"/>
                  </a:cubicBezTo>
                  <a:cubicBezTo>
                    <a:pt x="1606" y="76"/>
                    <a:pt x="1439" y="20"/>
                    <a:pt x="1261" y="5"/>
                  </a:cubicBezTo>
                  <a:cubicBezTo>
                    <a:pt x="1230" y="2"/>
                    <a:pt x="1199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74"/>
            <p:cNvSpPr/>
            <p:nvPr/>
          </p:nvSpPr>
          <p:spPr>
            <a:xfrm>
              <a:off x="1894975" y="1870500"/>
              <a:ext cx="59725" cy="69575"/>
            </a:xfrm>
            <a:custGeom>
              <a:avLst/>
              <a:gdLst/>
              <a:ahLst/>
              <a:cxnLst/>
              <a:rect l="l" t="t" r="r" b="b"/>
              <a:pathLst>
                <a:path w="2389" h="2783" extrusionOk="0">
                  <a:moveTo>
                    <a:pt x="1195" y="0"/>
                  </a:moveTo>
                  <a:cubicBezTo>
                    <a:pt x="535" y="0"/>
                    <a:pt x="1" y="623"/>
                    <a:pt x="1" y="1392"/>
                  </a:cubicBezTo>
                  <a:cubicBezTo>
                    <a:pt x="1" y="2160"/>
                    <a:pt x="535" y="2783"/>
                    <a:pt x="1195" y="2783"/>
                  </a:cubicBezTo>
                  <a:cubicBezTo>
                    <a:pt x="1854" y="2783"/>
                    <a:pt x="2389" y="2160"/>
                    <a:pt x="2389" y="1392"/>
                  </a:cubicBezTo>
                  <a:cubicBezTo>
                    <a:pt x="2389" y="623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74"/>
            <p:cNvSpPr/>
            <p:nvPr/>
          </p:nvSpPr>
          <p:spPr>
            <a:xfrm>
              <a:off x="1893325" y="1869175"/>
              <a:ext cx="63150" cy="36125"/>
            </a:xfrm>
            <a:custGeom>
              <a:avLst/>
              <a:gdLst/>
              <a:ahLst/>
              <a:cxnLst/>
              <a:rect l="l" t="t" r="r" b="b"/>
              <a:pathLst>
                <a:path w="2526" h="1445" extrusionOk="0">
                  <a:moveTo>
                    <a:pt x="1167" y="0"/>
                  </a:moveTo>
                  <a:cubicBezTo>
                    <a:pt x="1019" y="0"/>
                    <a:pt x="868" y="34"/>
                    <a:pt x="733" y="102"/>
                  </a:cubicBezTo>
                  <a:cubicBezTo>
                    <a:pt x="569" y="181"/>
                    <a:pt x="423" y="297"/>
                    <a:pt x="312" y="441"/>
                  </a:cubicBezTo>
                  <a:cubicBezTo>
                    <a:pt x="90" y="729"/>
                    <a:pt x="0" y="1104"/>
                    <a:pt x="57" y="1445"/>
                  </a:cubicBezTo>
                  <a:lnTo>
                    <a:pt x="75" y="1445"/>
                  </a:lnTo>
                  <a:cubicBezTo>
                    <a:pt x="134" y="1109"/>
                    <a:pt x="258" y="802"/>
                    <a:pt x="460" y="559"/>
                  </a:cubicBezTo>
                  <a:cubicBezTo>
                    <a:pt x="560" y="438"/>
                    <a:pt x="675" y="329"/>
                    <a:pt x="811" y="251"/>
                  </a:cubicBezTo>
                  <a:cubicBezTo>
                    <a:pt x="947" y="174"/>
                    <a:pt x="1099" y="120"/>
                    <a:pt x="1261" y="102"/>
                  </a:cubicBezTo>
                  <a:cubicBezTo>
                    <a:pt x="1287" y="100"/>
                    <a:pt x="1314" y="98"/>
                    <a:pt x="1341" y="98"/>
                  </a:cubicBezTo>
                  <a:cubicBezTo>
                    <a:pt x="1477" y="98"/>
                    <a:pt x="1615" y="132"/>
                    <a:pt x="1735" y="202"/>
                  </a:cubicBezTo>
                  <a:cubicBezTo>
                    <a:pt x="1879" y="284"/>
                    <a:pt x="1987" y="415"/>
                    <a:pt x="2077" y="547"/>
                  </a:cubicBezTo>
                  <a:cubicBezTo>
                    <a:pt x="2168" y="677"/>
                    <a:pt x="2248" y="817"/>
                    <a:pt x="2308" y="967"/>
                  </a:cubicBezTo>
                  <a:cubicBezTo>
                    <a:pt x="2369" y="1118"/>
                    <a:pt x="2410" y="1277"/>
                    <a:pt x="2445" y="1445"/>
                  </a:cubicBezTo>
                  <a:lnTo>
                    <a:pt x="2463" y="1445"/>
                  </a:lnTo>
                  <a:cubicBezTo>
                    <a:pt x="2525" y="1105"/>
                    <a:pt x="2429" y="725"/>
                    <a:pt x="2193" y="454"/>
                  </a:cubicBezTo>
                  <a:cubicBezTo>
                    <a:pt x="2072" y="320"/>
                    <a:pt x="1918" y="226"/>
                    <a:pt x="1762" y="150"/>
                  </a:cubicBezTo>
                  <a:cubicBezTo>
                    <a:pt x="1605" y="76"/>
                    <a:pt x="1438" y="20"/>
                    <a:pt x="1261" y="5"/>
                  </a:cubicBezTo>
                  <a:cubicBezTo>
                    <a:pt x="1230" y="2"/>
                    <a:pt x="1198" y="0"/>
                    <a:pt x="1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74"/>
            <p:cNvSpPr/>
            <p:nvPr/>
          </p:nvSpPr>
          <p:spPr>
            <a:xfrm>
              <a:off x="1896450" y="1821975"/>
              <a:ext cx="34625" cy="19775"/>
            </a:xfrm>
            <a:custGeom>
              <a:avLst/>
              <a:gdLst/>
              <a:ahLst/>
              <a:cxnLst/>
              <a:rect l="l" t="t" r="r" b="b"/>
              <a:pathLst>
                <a:path w="1385" h="791" extrusionOk="0">
                  <a:moveTo>
                    <a:pt x="692" y="1"/>
                  </a:moveTo>
                  <a:cubicBezTo>
                    <a:pt x="310" y="1"/>
                    <a:pt x="1" y="177"/>
                    <a:pt x="1" y="395"/>
                  </a:cubicBezTo>
                  <a:cubicBezTo>
                    <a:pt x="1" y="613"/>
                    <a:pt x="310" y="791"/>
                    <a:pt x="692" y="791"/>
                  </a:cubicBezTo>
                  <a:cubicBezTo>
                    <a:pt x="1075" y="791"/>
                    <a:pt x="1385" y="613"/>
                    <a:pt x="1385" y="395"/>
                  </a:cubicBezTo>
                  <a:cubicBezTo>
                    <a:pt x="1385" y="177"/>
                    <a:pt x="1075" y="1"/>
                    <a:pt x="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74"/>
            <p:cNvSpPr/>
            <p:nvPr/>
          </p:nvSpPr>
          <p:spPr>
            <a:xfrm>
              <a:off x="1879625" y="1915950"/>
              <a:ext cx="33050" cy="43325"/>
            </a:xfrm>
            <a:custGeom>
              <a:avLst/>
              <a:gdLst/>
              <a:ahLst/>
              <a:cxnLst/>
              <a:rect l="l" t="t" r="r" b="b"/>
              <a:pathLst>
                <a:path w="1322" h="1733" extrusionOk="0">
                  <a:moveTo>
                    <a:pt x="204" y="0"/>
                  </a:moveTo>
                  <a:cubicBezTo>
                    <a:pt x="131" y="142"/>
                    <a:pt x="75" y="291"/>
                    <a:pt x="36" y="449"/>
                  </a:cubicBezTo>
                  <a:cubicBezTo>
                    <a:pt x="18" y="528"/>
                    <a:pt x="2" y="608"/>
                    <a:pt x="1" y="694"/>
                  </a:cubicBezTo>
                  <a:cubicBezTo>
                    <a:pt x="1" y="737"/>
                    <a:pt x="3" y="781"/>
                    <a:pt x="12" y="827"/>
                  </a:cubicBezTo>
                  <a:cubicBezTo>
                    <a:pt x="23" y="873"/>
                    <a:pt x="41" y="922"/>
                    <a:pt x="80" y="966"/>
                  </a:cubicBezTo>
                  <a:cubicBezTo>
                    <a:pt x="117" y="1010"/>
                    <a:pt x="176" y="1038"/>
                    <a:pt x="229" y="1044"/>
                  </a:cubicBezTo>
                  <a:cubicBezTo>
                    <a:pt x="254" y="1047"/>
                    <a:pt x="275" y="1047"/>
                    <a:pt x="293" y="1047"/>
                  </a:cubicBezTo>
                  <a:cubicBezTo>
                    <a:pt x="318" y="1047"/>
                    <a:pt x="340" y="1046"/>
                    <a:pt x="363" y="1046"/>
                  </a:cubicBezTo>
                  <a:cubicBezTo>
                    <a:pt x="445" y="1040"/>
                    <a:pt x="526" y="1031"/>
                    <a:pt x="606" y="1019"/>
                  </a:cubicBezTo>
                  <a:cubicBezTo>
                    <a:pt x="679" y="1008"/>
                    <a:pt x="750" y="993"/>
                    <a:pt x="821" y="975"/>
                  </a:cubicBezTo>
                  <a:lnTo>
                    <a:pt x="821" y="975"/>
                  </a:lnTo>
                  <a:cubicBezTo>
                    <a:pt x="757" y="1061"/>
                    <a:pt x="694" y="1148"/>
                    <a:pt x="632" y="1236"/>
                  </a:cubicBezTo>
                  <a:cubicBezTo>
                    <a:pt x="520" y="1398"/>
                    <a:pt x="409" y="1561"/>
                    <a:pt x="308" y="1732"/>
                  </a:cubicBezTo>
                  <a:cubicBezTo>
                    <a:pt x="455" y="1597"/>
                    <a:pt x="591" y="1454"/>
                    <a:pt x="725" y="1311"/>
                  </a:cubicBezTo>
                  <a:cubicBezTo>
                    <a:pt x="859" y="1165"/>
                    <a:pt x="987" y="1017"/>
                    <a:pt x="1115" y="867"/>
                  </a:cubicBezTo>
                  <a:lnTo>
                    <a:pt x="1322" y="625"/>
                  </a:lnTo>
                  <a:lnTo>
                    <a:pt x="1322" y="625"/>
                  </a:lnTo>
                  <a:lnTo>
                    <a:pt x="1017" y="735"/>
                  </a:lnTo>
                  <a:cubicBezTo>
                    <a:pt x="879" y="784"/>
                    <a:pt x="726" y="818"/>
                    <a:pt x="577" y="846"/>
                  </a:cubicBezTo>
                  <a:cubicBezTo>
                    <a:pt x="502" y="859"/>
                    <a:pt x="427" y="868"/>
                    <a:pt x="351" y="876"/>
                  </a:cubicBezTo>
                  <a:cubicBezTo>
                    <a:pt x="318" y="879"/>
                    <a:pt x="279" y="883"/>
                    <a:pt x="255" y="883"/>
                  </a:cubicBezTo>
                  <a:cubicBezTo>
                    <a:pt x="253" y="883"/>
                    <a:pt x="251" y="883"/>
                    <a:pt x="249" y="883"/>
                  </a:cubicBezTo>
                  <a:cubicBezTo>
                    <a:pt x="224" y="881"/>
                    <a:pt x="208" y="874"/>
                    <a:pt x="192" y="860"/>
                  </a:cubicBezTo>
                  <a:cubicBezTo>
                    <a:pt x="161" y="830"/>
                    <a:pt x="138" y="760"/>
                    <a:pt x="134" y="690"/>
                  </a:cubicBezTo>
                  <a:cubicBezTo>
                    <a:pt x="128" y="618"/>
                    <a:pt x="130" y="541"/>
                    <a:pt x="136" y="465"/>
                  </a:cubicBezTo>
                  <a:cubicBezTo>
                    <a:pt x="149" y="312"/>
                    <a:pt x="175" y="156"/>
                    <a:pt x="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74"/>
            <p:cNvSpPr/>
            <p:nvPr/>
          </p:nvSpPr>
          <p:spPr>
            <a:xfrm>
              <a:off x="1823900" y="1962925"/>
              <a:ext cx="42150" cy="15900"/>
            </a:xfrm>
            <a:custGeom>
              <a:avLst/>
              <a:gdLst/>
              <a:ahLst/>
              <a:cxnLst/>
              <a:rect l="l" t="t" r="r" b="b"/>
              <a:pathLst>
                <a:path w="1686" h="636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72"/>
                    <a:pt x="83" y="141"/>
                    <a:pt x="132" y="208"/>
                  </a:cubicBezTo>
                  <a:cubicBezTo>
                    <a:pt x="188" y="267"/>
                    <a:pt x="237" y="335"/>
                    <a:pt x="305" y="385"/>
                  </a:cubicBezTo>
                  <a:cubicBezTo>
                    <a:pt x="432" y="495"/>
                    <a:pt x="590" y="571"/>
                    <a:pt x="757" y="611"/>
                  </a:cubicBezTo>
                  <a:cubicBezTo>
                    <a:pt x="827" y="628"/>
                    <a:pt x="898" y="636"/>
                    <a:pt x="969" y="636"/>
                  </a:cubicBezTo>
                  <a:cubicBezTo>
                    <a:pt x="1070" y="636"/>
                    <a:pt x="1169" y="620"/>
                    <a:pt x="1263" y="593"/>
                  </a:cubicBezTo>
                  <a:cubicBezTo>
                    <a:pt x="1424" y="546"/>
                    <a:pt x="1574" y="461"/>
                    <a:pt x="1686" y="341"/>
                  </a:cubicBezTo>
                  <a:lnTo>
                    <a:pt x="1686" y="341"/>
                  </a:lnTo>
                  <a:cubicBezTo>
                    <a:pt x="1533" y="398"/>
                    <a:pt x="1384" y="439"/>
                    <a:pt x="1234" y="458"/>
                  </a:cubicBezTo>
                  <a:cubicBezTo>
                    <a:pt x="1178" y="464"/>
                    <a:pt x="1122" y="468"/>
                    <a:pt x="1066" y="468"/>
                  </a:cubicBezTo>
                  <a:cubicBezTo>
                    <a:pt x="974" y="468"/>
                    <a:pt x="884" y="458"/>
                    <a:pt x="795" y="437"/>
                  </a:cubicBezTo>
                  <a:cubicBezTo>
                    <a:pt x="759" y="434"/>
                    <a:pt x="725" y="417"/>
                    <a:pt x="690" y="408"/>
                  </a:cubicBezTo>
                  <a:lnTo>
                    <a:pt x="637" y="392"/>
                  </a:lnTo>
                  <a:lnTo>
                    <a:pt x="586" y="370"/>
                  </a:lnTo>
                  <a:cubicBezTo>
                    <a:pt x="552" y="356"/>
                    <a:pt x="517" y="343"/>
                    <a:pt x="484" y="327"/>
                  </a:cubicBezTo>
                  <a:cubicBezTo>
                    <a:pt x="452" y="307"/>
                    <a:pt x="419" y="288"/>
                    <a:pt x="386" y="271"/>
                  </a:cubicBezTo>
                  <a:cubicBezTo>
                    <a:pt x="351" y="255"/>
                    <a:pt x="321" y="231"/>
                    <a:pt x="289" y="209"/>
                  </a:cubicBezTo>
                  <a:lnTo>
                    <a:pt x="192" y="145"/>
                  </a:lnTo>
                  <a:cubicBezTo>
                    <a:pt x="129" y="98"/>
                    <a:pt x="69" y="4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74"/>
            <p:cNvSpPr/>
            <p:nvPr/>
          </p:nvSpPr>
          <p:spPr>
            <a:xfrm>
              <a:off x="1773375" y="1947775"/>
              <a:ext cx="41825" cy="41850"/>
            </a:xfrm>
            <a:custGeom>
              <a:avLst/>
              <a:gdLst/>
              <a:ahLst/>
              <a:cxnLst/>
              <a:rect l="l" t="t" r="r" b="b"/>
              <a:pathLst>
                <a:path w="1673" h="1674" extrusionOk="0">
                  <a:moveTo>
                    <a:pt x="836" y="0"/>
                  </a:moveTo>
                  <a:cubicBezTo>
                    <a:pt x="374" y="0"/>
                    <a:pt x="0" y="374"/>
                    <a:pt x="0" y="836"/>
                  </a:cubicBezTo>
                  <a:cubicBezTo>
                    <a:pt x="0" y="1298"/>
                    <a:pt x="374" y="1673"/>
                    <a:pt x="836" y="1673"/>
                  </a:cubicBezTo>
                  <a:cubicBezTo>
                    <a:pt x="1298" y="1673"/>
                    <a:pt x="1673" y="1298"/>
                    <a:pt x="1673" y="836"/>
                  </a:cubicBezTo>
                  <a:cubicBezTo>
                    <a:pt x="1673" y="374"/>
                    <a:pt x="1298" y="0"/>
                    <a:pt x="836" y="0"/>
                  </a:cubicBezTo>
                  <a:close/>
                </a:path>
              </a:pathLst>
            </a:custGeom>
            <a:solidFill>
              <a:srgbClr val="E0404F">
                <a:alpha val="37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74"/>
            <p:cNvSpPr/>
            <p:nvPr/>
          </p:nvSpPr>
          <p:spPr>
            <a:xfrm>
              <a:off x="1920525" y="1947775"/>
              <a:ext cx="41825" cy="41850"/>
            </a:xfrm>
            <a:custGeom>
              <a:avLst/>
              <a:gdLst/>
              <a:ahLst/>
              <a:cxnLst/>
              <a:rect l="l" t="t" r="r" b="b"/>
              <a:pathLst>
                <a:path w="1673" h="1674" extrusionOk="0">
                  <a:moveTo>
                    <a:pt x="837" y="0"/>
                  </a:moveTo>
                  <a:cubicBezTo>
                    <a:pt x="375" y="0"/>
                    <a:pt x="0" y="374"/>
                    <a:pt x="0" y="836"/>
                  </a:cubicBezTo>
                  <a:cubicBezTo>
                    <a:pt x="0" y="1298"/>
                    <a:pt x="375" y="1673"/>
                    <a:pt x="837" y="1673"/>
                  </a:cubicBezTo>
                  <a:cubicBezTo>
                    <a:pt x="1299" y="1673"/>
                    <a:pt x="1673" y="1298"/>
                    <a:pt x="1673" y="836"/>
                  </a:cubicBezTo>
                  <a:cubicBezTo>
                    <a:pt x="1673" y="374"/>
                    <a:pt x="1299" y="0"/>
                    <a:pt x="837" y="0"/>
                  </a:cubicBezTo>
                  <a:close/>
                </a:path>
              </a:pathLst>
            </a:custGeom>
            <a:solidFill>
              <a:srgbClr val="E0404F">
                <a:alpha val="37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74"/>
            <p:cNvSpPr/>
            <p:nvPr/>
          </p:nvSpPr>
          <p:spPr>
            <a:xfrm>
              <a:off x="1573225" y="1636850"/>
              <a:ext cx="476725" cy="324150"/>
            </a:xfrm>
            <a:custGeom>
              <a:avLst/>
              <a:gdLst/>
              <a:ahLst/>
              <a:cxnLst/>
              <a:rect l="l" t="t" r="r" b="b"/>
              <a:pathLst>
                <a:path w="19069" h="12966" extrusionOk="0">
                  <a:moveTo>
                    <a:pt x="8622" y="0"/>
                  </a:moveTo>
                  <a:cubicBezTo>
                    <a:pt x="7812" y="0"/>
                    <a:pt x="7045" y="140"/>
                    <a:pt x="6376" y="483"/>
                  </a:cubicBezTo>
                  <a:cubicBezTo>
                    <a:pt x="4141" y="1627"/>
                    <a:pt x="3379" y="4188"/>
                    <a:pt x="3379" y="4188"/>
                  </a:cubicBezTo>
                  <a:cubicBezTo>
                    <a:pt x="3379" y="4188"/>
                    <a:pt x="3226" y="4160"/>
                    <a:pt x="2989" y="4160"/>
                  </a:cubicBezTo>
                  <a:cubicBezTo>
                    <a:pt x="2246" y="4160"/>
                    <a:pt x="670" y="4442"/>
                    <a:pt x="381" y="6778"/>
                  </a:cubicBezTo>
                  <a:cubicBezTo>
                    <a:pt x="0" y="9855"/>
                    <a:pt x="2504" y="12615"/>
                    <a:pt x="4289" y="12966"/>
                  </a:cubicBezTo>
                  <a:cubicBezTo>
                    <a:pt x="4231" y="12948"/>
                    <a:pt x="4173" y="12925"/>
                    <a:pt x="4114" y="12896"/>
                  </a:cubicBezTo>
                  <a:cubicBezTo>
                    <a:pt x="2886" y="12290"/>
                    <a:pt x="1812" y="8946"/>
                    <a:pt x="3978" y="8946"/>
                  </a:cubicBezTo>
                  <a:cubicBezTo>
                    <a:pt x="4326" y="8946"/>
                    <a:pt x="4758" y="9032"/>
                    <a:pt x="5286" y="9230"/>
                  </a:cubicBezTo>
                  <a:cubicBezTo>
                    <a:pt x="5286" y="9230"/>
                    <a:pt x="9124" y="9202"/>
                    <a:pt x="11129" y="4896"/>
                  </a:cubicBezTo>
                  <a:lnTo>
                    <a:pt x="11129" y="4896"/>
                  </a:lnTo>
                  <a:cubicBezTo>
                    <a:pt x="11129" y="4897"/>
                    <a:pt x="10976" y="7218"/>
                    <a:pt x="12217" y="7218"/>
                  </a:cubicBezTo>
                  <a:cubicBezTo>
                    <a:pt x="12251" y="7218"/>
                    <a:pt x="12287" y="7216"/>
                    <a:pt x="12323" y="7213"/>
                  </a:cubicBezTo>
                  <a:cubicBezTo>
                    <a:pt x="13678" y="7077"/>
                    <a:pt x="14373" y="5441"/>
                    <a:pt x="14373" y="5441"/>
                  </a:cubicBezTo>
                  <a:cubicBezTo>
                    <a:pt x="14373" y="5441"/>
                    <a:pt x="14832" y="5751"/>
                    <a:pt x="15394" y="6030"/>
                  </a:cubicBezTo>
                  <a:cubicBezTo>
                    <a:pt x="15862" y="6264"/>
                    <a:pt x="16402" y="6477"/>
                    <a:pt x="16811" y="6477"/>
                  </a:cubicBezTo>
                  <a:cubicBezTo>
                    <a:pt x="17033" y="6477"/>
                    <a:pt x="17217" y="6415"/>
                    <a:pt x="17330" y="6259"/>
                  </a:cubicBezTo>
                  <a:cubicBezTo>
                    <a:pt x="17901" y="5469"/>
                    <a:pt x="16294" y="3834"/>
                    <a:pt x="16294" y="3834"/>
                  </a:cubicBezTo>
                  <a:lnTo>
                    <a:pt x="16294" y="3834"/>
                  </a:lnTo>
                  <a:cubicBezTo>
                    <a:pt x="16294" y="3834"/>
                    <a:pt x="16303" y="3834"/>
                    <a:pt x="16322" y="3834"/>
                  </a:cubicBezTo>
                  <a:cubicBezTo>
                    <a:pt x="16613" y="3834"/>
                    <a:pt x="19068" y="3787"/>
                    <a:pt x="18991" y="2172"/>
                  </a:cubicBezTo>
                  <a:cubicBezTo>
                    <a:pt x="18965" y="1623"/>
                    <a:pt x="18721" y="1462"/>
                    <a:pt x="18324" y="1462"/>
                  </a:cubicBezTo>
                  <a:cubicBezTo>
                    <a:pt x="17752" y="1462"/>
                    <a:pt x="16861" y="1796"/>
                    <a:pt x="15845" y="1796"/>
                  </a:cubicBezTo>
                  <a:cubicBezTo>
                    <a:pt x="15356" y="1796"/>
                    <a:pt x="14839" y="1719"/>
                    <a:pt x="14314" y="1491"/>
                  </a:cubicBezTo>
                  <a:cubicBezTo>
                    <a:pt x="12647" y="766"/>
                    <a:pt x="10516" y="0"/>
                    <a:pt x="8622" y="0"/>
                  </a:cubicBezTo>
                  <a:close/>
                </a:path>
              </a:pathLst>
            </a:custGeom>
            <a:solidFill>
              <a:srgbClr val="E94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74"/>
            <p:cNvSpPr/>
            <p:nvPr/>
          </p:nvSpPr>
          <p:spPr>
            <a:xfrm>
              <a:off x="1540075" y="1632700"/>
              <a:ext cx="408300" cy="181525"/>
            </a:xfrm>
            <a:custGeom>
              <a:avLst/>
              <a:gdLst/>
              <a:ahLst/>
              <a:cxnLst/>
              <a:rect l="l" t="t" r="r" b="b"/>
              <a:pathLst>
                <a:path w="16332" h="7261" extrusionOk="0">
                  <a:moveTo>
                    <a:pt x="8614" y="1"/>
                  </a:moveTo>
                  <a:cubicBezTo>
                    <a:pt x="6873" y="1"/>
                    <a:pt x="5190" y="198"/>
                    <a:pt x="4027" y="685"/>
                  </a:cubicBezTo>
                  <a:cubicBezTo>
                    <a:pt x="531" y="2147"/>
                    <a:pt x="0" y="5279"/>
                    <a:pt x="1129" y="6826"/>
                  </a:cubicBezTo>
                  <a:cubicBezTo>
                    <a:pt x="1350" y="7129"/>
                    <a:pt x="1831" y="7261"/>
                    <a:pt x="2491" y="7261"/>
                  </a:cubicBezTo>
                  <a:cubicBezTo>
                    <a:pt x="6353" y="7261"/>
                    <a:pt x="16332" y="2757"/>
                    <a:pt x="16049" y="1657"/>
                  </a:cubicBezTo>
                  <a:cubicBezTo>
                    <a:pt x="15828" y="796"/>
                    <a:pt x="12105" y="1"/>
                    <a:pt x="8614" y="1"/>
                  </a:cubicBezTo>
                  <a:close/>
                </a:path>
              </a:pathLst>
            </a:custGeom>
            <a:solidFill>
              <a:srgbClr val="C0C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74"/>
            <p:cNvSpPr/>
            <p:nvPr/>
          </p:nvSpPr>
          <p:spPr>
            <a:xfrm>
              <a:off x="1432550" y="2059275"/>
              <a:ext cx="781075" cy="348150"/>
            </a:xfrm>
            <a:custGeom>
              <a:avLst/>
              <a:gdLst/>
              <a:ahLst/>
              <a:cxnLst/>
              <a:rect l="l" t="t" r="r" b="b"/>
              <a:pathLst>
                <a:path w="31243" h="13926" extrusionOk="0">
                  <a:moveTo>
                    <a:pt x="18361" y="0"/>
                  </a:moveTo>
                  <a:cubicBezTo>
                    <a:pt x="17665" y="0"/>
                    <a:pt x="17230" y="45"/>
                    <a:pt x="17230" y="45"/>
                  </a:cubicBezTo>
                  <a:lnTo>
                    <a:pt x="16022" y="2057"/>
                  </a:lnTo>
                  <a:lnTo>
                    <a:pt x="14271" y="45"/>
                  </a:lnTo>
                  <a:cubicBezTo>
                    <a:pt x="14271" y="45"/>
                    <a:pt x="7494" y="321"/>
                    <a:pt x="5503" y="2648"/>
                  </a:cubicBezTo>
                  <a:cubicBezTo>
                    <a:pt x="3514" y="4977"/>
                    <a:pt x="1" y="13925"/>
                    <a:pt x="1" y="13925"/>
                  </a:cubicBezTo>
                  <a:lnTo>
                    <a:pt x="31242" y="13925"/>
                  </a:lnTo>
                  <a:cubicBezTo>
                    <a:pt x="31242" y="13925"/>
                    <a:pt x="28475" y="4532"/>
                    <a:pt x="25740" y="2226"/>
                  </a:cubicBezTo>
                  <a:cubicBezTo>
                    <a:pt x="23431" y="280"/>
                    <a:pt x="20090" y="0"/>
                    <a:pt x="18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74"/>
            <p:cNvSpPr/>
            <p:nvPr/>
          </p:nvSpPr>
          <p:spPr>
            <a:xfrm>
              <a:off x="1544650" y="2042325"/>
              <a:ext cx="591725" cy="675850"/>
            </a:xfrm>
            <a:custGeom>
              <a:avLst/>
              <a:gdLst/>
              <a:ahLst/>
              <a:cxnLst/>
              <a:rect l="l" t="t" r="r" b="b"/>
              <a:pathLst>
                <a:path w="23669" h="27034" extrusionOk="0">
                  <a:moveTo>
                    <a:pt x="6269" y="1"/>
                  </a:moveTo>
                  <a:lnTo>
                    <a:pt x="3290" y="823"/>
                  </a:lnTo>
                  <a:lnTo>
                    <a:pt x="4681" y="6611"/>
                  </a:lnTo>
                  <a:lnTo>
                    <a:pt x="4068" y="14603"/>
                  </a:lnTo>
                  <a:lnTo>
                    <a:pt x="382" y="16492"/>
                  </a:lnTo>
                  <a:lnTo>
                    <a:pt x="1" y="27034"/>
                  </a:lnTo>
                  <a:lnTo>
                    <a:pt x="23668" y="27034"/>
                  </a:lnTo>
                  <a:lnTo>
                    <a:pt x="18906" y="6460"/>
                  </a:lnTo>
                  <a:lnTo>
                    <a:pt x="18906" y="287"/>
                  </a:lnTo>
                  <a:lnTo>
                    <a:pt x="16350" y="287"/>
                  </a:lnTo>
                  <a:lnTo>
                    <a:pt x="16764" y="6460"/>
                  </a:lnTo>
                  <a:lnTo>
                    <a:pt x="7031" y="64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74"/>
            <p:cNvSpPr/>
            <p:nvPr/>
          </p:nvSpPr>
          <p:spPr>
            <a:xfrm>
              <a:off x="1705350" y="1759250"/>
              <a:ext cx="146125" cy="112275"/>
            </a:xfrm>
            <a:custGeom>
              <a:avLst/>
              <a:gdLst/>
              <a:ahLst/>
              <a:cxnLst/>
              <a:rect l="l" t="t" r="r" b="b"/>
              <a:pathLst>
                <a:path w="5845" h="4491" extrusionOk="0">
                  <a:moveTo>
                    <a:pt x="5844" y="0"/>
                  </a:moveTo>
                  <a:cubicBezTo>
                    <a:pt x="5626" y="641"/>
                    <a:pt x="5365" y="1265"/>
                    <a:pt x="5025" y="1843"/>
                  </a:cubicBezTo>
                  <a:lnTo>
                    <a:pt x="4895" y="2058"/>
                  </a:lnTo>
                  <a:cubicBezTo>
                    <a:pt x="4853" y="2130"/>
                    <a:pt x="4803" y="2196"/>
                    <a:pt x="4756" y="2266"/>
                  </a:cubicBezTo>
                  <a:cubicBezTo>
                    <a:pt x="4667" y="2407"/>
                    <a:pt x="4560" y="2536"/>
                    <a:pt x="4458" y="2668"/>
                  </a:cubicBezTo>
                  <a:cubicBezTo>
                    <a:pt x="4244" y="2922"/>
                    <a:pt x="4016" y="3165"/>
                    <a:pt x="3758" y="3375"/>
                  </a:cubicBezTo>
                  <a:cubicBezTo>
                    <a:pt x="3248" y="3796"/>
                    <a:pt x="2643" y="4104"/>
                    <a:pt x="1996" y="4264"/>
                  </a:cubicBezTo>
                  <a:cubicBezTo>
                    <a:pt x="1674" y="4342"/>
                    <a:pt x="1341" y="4390"/>
                    <a:pt x="1006" y="4402"/>
                  </a:cubicBezTo>
                  <a:cubicBezTo>
                    <a:pt x="940" y="4404"/>
                    <a:pt x="874" y="4406"/>
                    <a:pt x="807" y="4406"/>
                  </a:cubicBezTo>
                  <a:cubicBezTo>
                    <a:pt x="538" y="4406"/>
                    <a:pt x="268" y="4383"/>
                    <a:pt x="1" y="4333"/>
                  </a:cubicBezTo>
                  <a:lnTo>
                    <a:pt x="1" y="4333"/>
                  </a:lnTo>
                  <a:cubicBezTo>
                    <a:pt x="366" y="4439"/>
                    <a:pt x="748" y="4490"/>
                    <a:pt x="1132" y="4490"/>
                  </a:cubicBezTo>
                  <a:cubicBezTo>
                    <a:pt x="1432" y="4490"/>
                    <a:pt x="1733" y="4459"/>
                    <a:pt x="2028" y="4398"/>
                  </a:cubicBezTo>
                  <a:cubicBezTo>
                    <a:pt x="2364" y="4330"/>
                    <a:pt x="2692" y="4217"/>
                    <a:pt x="3003" y="4068"/>
                  </a:cubicBezTo>
                  <a:cubicBezTo>
                    <a:pt x="3313" y="3918"/>
                    <a:pt x="3604" y="3728"/>
                    <a:pt x="3872" y="3512"/>
                  </a:cubicBezTo>
                  <a:cubicBezTo>
                    <a:pt x="4138" y="3292"/>
                    <a:pt x="4374" y="3039"/>
                    <a:pt x="4590" y="2773"/>
                  </a:cubicBezTo>
                  <a:cubicBezTo>
                    <a:pt x="4692" y="2634"/>
                    <a:pt x="4798" y="2499"/>
                    <a:pt x="4887" y="2353"/>
                  </a:cubicBezTo>
                  <a:cubicBezTo>
                    <a:pt x="4932" y="2280"/>
                    <a:pt x="4982" y="2211"/>
                    <a:pt x="5023" y="2136"/>
                  </a:cubicBezTo>
                  <a:lnTo>
                    <a:pt x="5147" y="1911"/>
                  </a:lnTo>
                  <a:cubicBezTo>
                    <a:pt x="5189" y="1837"/>
                    <a:pt x="5227" y="1760"/>
                    <a:pt x="5263" y="1682"/>
                  </a:cubicBezTo>
                  <a:lnTo>
                    <a:pt x="5371" y="1451"/>
                  </a:lnTo>
                  <a:cubicBezTo>
                    <a:pt x="5438" y="1295"/>
                    <a:pt x="5499" y="1135"/>
                    <a:pt x="5561" y="977"/>
                  </a:cubicBezTo>
                  <a:lnTo>
                    <a:pt x="5717" y="492"/>
                  </a:lnTo>
                  <a:cubicBezTo>
                    <a:pt x="5761" y="328"/>
                    <a:pt x="5804" y="164"/>
                    <a:pt x="5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74"/>
            <p:cNvSpPr/>
            <p:nvPr/>
          </p:nvSpPr>
          <p:spPr>
            <a:xfrm>
              <a:off x="1937275" y="1672125"/>
              <a:ext cx="120000" cy="102725"/>
            </a:xfrm>
            <a:custGeom>
              <a:avLst/>
              <a:gdLst/>
              <a:ahLst/>
              <a:cxnLst/>
              <a:rect l="l" t="t" r="r" b="b"/>
              <a:pathLst>
                <a:path w="4800" h="4109" extrusionOk="0">
                  <a:moveTo>
                    <a:pt x="229" y="962"/>
                  </a:moveTo>
                  <a:lnTo>
                    <a:pt x="232" y="963"/>
                  </a:lnTo>
                  <a:lnTo>
                    <a:pt x="232" y="963"/>
                  </a:lnTo>
                  <a:cubicBezTo>
                    <a:pt x="230" y="963"/>
                    <a:pt x="228" y="963"/>
                    <a:pt x="226" y="962"/>
                  </a:cubicBezTo>
                  <a:close/>
                  <a:moveTo>
                    <a:pt x="4742" y="1"/>
                  </a:moveTo>
                  <a:lnTo>
                    <a:pt x="4742" y="1"/>
                  </a:lnTo>
                  <a:cubicBezTo>
                    <a:pt x="4797" y="242"/>
                    <a:pt x="4794" y="507"/>
                    <a:pt x="4668" y="714"/>
                  </a:cubicBezTo>
                  <a:lnTo>
                    <a:pt x="4646" y="754"/>
                  </a:lnTo>
                  <a:lnTo>
                    <a:pt x="4617" y="788"/>
                  </a:lnTo>
                  <a:cubicBezTo>
                    <a:pt x="4597" y="811"/>
                    <a:pt x="4579" y="835"/>
                    <a:pt x="4558" y="855"/>
                  </a:cubicBezTo>
                  <a:cubicBezTo>
                    <a:pt x="4511" y="893"/>
                    <a:pt x="4470" y="937"/>
                    <a:pt x="4416" y="965"/>
                  </a:cubicBezTo>
                  <a:lnTo>
                    <a:pt x="4339" y="1012"/>
                  </a:lnTo>
                  <a:lnTo>
                    <a:pt x="4256" y="1050"/>
                  </a:lnTo>
                  <a:cubicBezTo>
                    <a:pt x="4203" y="1077"/>
                    <a:pt x="4143" y="1091"/>
                    <a:pt x="4086" y="1111"/>
                  </a:cubicBezTo>
                  <a:cubicBezTo>
                    <a:pt x="3853" y="1181"/>
                    <a:pt x="3608" y="1209"/>
                    <a:pt x="3363" y="1219"/>
                  </a:cubicBezTo>
                  <a:cubicBezTo>
                    <a:pt x="3295" y="1221"/>
                    <a:pt x="3227" y="1222"/>
                    <a:pt x="3159" y="1222"/>
                  </a:cubicBezTo>
                  <a:cubicBezTo>
                    <a:pt x="2981" y="1222"/>
                    <a:pt x="2803" y="1215"/>
                    <a:pt x="2626" y="1201"/>
                  </a:cubicBezTo>
                  <a:cubicBezTo>
                    <a:pt x="2134" y="1162"/>
                    <a:pt x="1645" y="1089"/>
                    <a:pt x="1160" y="992"/>
                  </a:cubicBezTo>
                  <a:cubicBezTo>
                    <a:pt x="917" y="944"/>
                    <a:pt x="675" y="892"/>
                    <a:pt x="435" y="834"/>
                  </a:cubicBezTo>
                  <a:lnTo>
                    <a:pt x="345" y="812"/>
                  </a:lnTo>
                  <a:lnTo>
                    <a:pt x="300" y="800"/>
                  </a:lnTo>
                  <a:lnTo>
                    <a:pt x="278" y="794"/>
                  </a:lnTo>
                  <a:lnTo>
                    <a:pt x="272" y="793"/>
                  </a:lnTo>
                  <a:lnTo>
                    <a:pt x="269" y="792"/>
                  </a:lnTo>
                  <a:cubicBezTo>
                    <a:pt x="263" y="791"/>
                    <a:pt x="254" y="789"/>
                    <a:pt x="244" y="789"/>
                  </a:cubicBezTo>
                  <a:cubicBezTo>
                    <a:pt x="243" y="789"/>
                    <a:pt x="243" y="789"/>
                    <a:pt x="242" y="789"/>
                  </a:cubicBezTo>
                  <a:cubicBezTo>
                    <a:pt x="203" y="789"/>
                    <a:pt x="164" y="820"/>
                    <a:pt x="154" y="852"/>
                  </a:cubicBezTo>
                  <a:cubicBezTo>
                    <a:pt x="140" y="884"/>
                    <a:pt x="150" y="935"/>
                    <a:pt x="182" y="960"/>
                  </a:cubicBezTo>
                  <a:cubicBezTo>
                    <a:pt x="187" y="964"/>
                    <a:pt x="199" y="972"/>
                    <a:pt x="199" y="972"/>
                  </a:cubicBezTo>
                  <a:lnTo>
                    <a:pt x="201" y="974"/>
                  </a:lnTo>
                  <a:lnTo>
                    <a:pt x="207" y="977"/>
                  </a:lnTo>
                  <a:lnTo>
                    <a:pt x="226" y="987"/>
                  </a:lnTo>
                  <a:lnTo>
                    <a:pt x="267" y="1010"/>
                  </a:lnTo>
                  <a:lnTo>
                    <a:pt x="346" y="1056"/>
                  </a:lnTo>
                  <a:cubicBezTo>
                    <a:pt x="452" y="1118"/>
                    <a:pt x="554" y="1185"/>
                    <a:pt x="657" y="1252"/>
                  </a:cubicBezTo>
                  <a:cubicBezTo>
                    <a:pt x="862" y="1387"/>
                    <a:pt x="1059" y="1534"/>
                    <a:pt x="1246" y="1692"/>
                  </a:cubicBezTo>
                  <a:cubicBezTo>
                    <a:pt x="1341" y="1769"/>
                    <a:pt x="1429" y="1854"/>
                    <a:pt x="1519" y="1936"/>
                  </a:cubicBezTo>
                  <a:cubicBezTo>
                    <a:pt x="1604" y="2024"/>
                    <a:pt x="1691" y="2109"/>
                    <a:pt x="1770" y="2202"/>
                  </a:cubicBezTo>
                  <a:cubicBezTo>
                    <a:pt x="1853" y="2291"/>
                    <a:pt x="1924" y="2390"/>
                    <a:pt x="1999" y="2485"/>
                  </a:cubicBezTo>
                  <a:cubicBezTo>
                    <a:pt x="2063" y="2587"/>
                    <a:pt x="2136" y="2686"/>
                    <a:pt x="2188" y="2794"/>
                  </a:cubicBezTo>
                  <a:cubicBezTo>
                    <a:pt x="2215" y="2848"/>
                    <a:pt x="2249" y="2899"/>
                    <a:pt x="2269" y="2956"/>
                  </a:cubicBezTo>
                  <a:lnTo>
                    <a:pt x="2336" y="3123"/>
                  </a:lnTo>
                  <a:cubicBezTo>
                    <a:pt x="2356" y="3179"/>
                    <a:pt x="2368" y="3238"/>
                    <a:pt x="2386" y="3295"/>
                  </a:cubicBezTo>
                  <a:cubicBezTo>
                    <a:pt x="2393" y="3324"/>
                    <a:pt x="2402" y="3353"/>
                    <a:pt x="2409" y="3383"/>
                  </a:cubicBezTo>
                  <a:lnTo>
                    <a:pt x="2422" y="3469"/>
                  </a:lnTo>
                  <a:cubicBezTo>
                    <a:pt x="2436" y="3583"/>
                    <a:pt x="2430" y="3700"/>
                    <a:pt x="2380" y="3792"/>
                  </a:cubicBezTo>
                  <a:cubicBezTo>
                    <a:pt x="2331" y="3883"/>
                    <a:pt x="2235" y="3943"/>
                    <a:pt x="2125" y="3972"/>
                  </a:cubicBezTo>
                  <a:cubicBezTo>
                    <a:pt x="2044" y="3994"/>
                    <a:pt x="1957" y="4001"/>
                    <a:pt x="1869" y="4001"/>
                  </a:cubicBezTo>
                  <a:cubicBezTo>
                    <a:pt x="1837" y="4001"/>
                    <a:pt x="1805" y="4000"/>
                    <a:pt x="1772" y="3998"/>
                  </a:cubicBezTo>
                  <a:cubicBezTo>
                    <a:pt x="1651" y="3992"/>
                    <a:pt x="1530" y="3973"/>
                    <a:pt x="1410" y="3949"/>
                  </a:cubicBezTo>
                  <a:cubicBezTo>
                    <a:pt x="926" y="3854"/>
                    <a:pt x="458" y="3678"/>
                    <a:pt x="1" y="3485"/>
                  </a:cubicBezTo>
                  <a:lnTo>
                    <a:pt x="1" y="3485"/>
                  </a:lnTo>
                  <a:cubicBezTo>
                    <a:pt x="221" y="3602"/>
                    <a:pt x="447" y="3705"/>
                    <a:pt x="679" y="3798"/>
                  </a:cubicBezTo>
                  <a:cubicBezTo>
                    <a:pt x="910" y="3890"/>
                    <a:pt x="1146" y="3974"/>
                    <a:pt x="1391" y="4035"/>
                  </a:cubicBezTo>
                  <a:cubicBezTo>
                    <a:pt x="1513" y="4065"/>
                    <a:pt x="1637" y="4089"/>
                    <a:pt x="1764" y="4100"/>
                  </a:cubicBezTo>
                  <a:cubicBezTo>
                    <a:pt x="1818" y="4105"/>
                    <a:pt x="1873" y="4108"/>
                    <a:pt x="1928" y="4108"/>
                  </a:cubicBezTo>
                  <a:cubicBezTo>
                    <a:pt x="2003" y="4108"/>
                    <a:pt x="2078" y="4102"/>
                    <a:pt x="2153" y="4085"/>
                  </a:cubicBezTo>
                  <a:cubicBezTo>
                    <a:pt x="2282" y="4060"/>
                    <a:pt x="2419" y="3984"/>
                    <a:pt x="2492" y="3855"/>
                  </a:cubicBezTo>
                  <a:cubicBezTo>
                    <a:pt x="2565" y="3728"/>
                    <a:pt x="2572" y="3585"/>
                    <a:pt x="2560" y="3454"/>
                  </a:cubicBezTo>
                  <a:lnTo>
                    <a:pt x="2548" y="3357"/>
                  </a:lnTo>
                  <a:cubicBezTo>
                    <a:pt x="2543" y="3324"/>
                    <a:pt x="2533" y="3293"/>
                    <a:pt x="2526" y="3262"/>
                  </a:cubicBezTo>
                  <a:cubicBezTo>
                    <a:pt x="2510" y="3200"/>
                    <a:pt x="2498" y="3136"/>
                    <a:pt x="2477" y="3075"/>
                  </a:cubicBezTo>
                  <a:cubicBezTo>
                    <a:pt x="2433" y="2956"/>
                    <a:pt x="2389" y="2834"/>
                    <a:pt x="2327" y="2722"/>
                  </a:cubicBezTo>
                  <a:cubicBezTo>
                    <a:pt x="2273" y="2605"/>
                    <a:pt x="2199" y="2501"/>
                    <a:pt x="2131" y="2393"/>
                  </a:cubicBezTo>
                  <a:cubicBezTo>
                    <a:pt x="2056" y="2291"/>
                    <a:pt x="1983" y="2186"/>
                    <a:pt x="1898" y="2092"/>
                  </a:cubicBezTo>
                  <a:cubicBezTo>
                    <a:pt x="1818" y="1993"/>
                    <a:pt x="1727" y="1905"/>
                    <a:pt x="1639" y="1814"/>
                  </a:cubicBezTo>
                  <a:cubicBezTo>
                    <a:pt x="1547" y="1728"/>
                    <a:pt x="1456" y="1639"/>
                    <a:pt x="1359" y="1559"/>
                  </a:cubicBezTo>
                  <a:cubicBezTo>
                    <a:pt x="1167" y="1395"/>
                    <a:pt x="965" y="1244"/>
                    <a:pt x="756" y="1105"/>
                  </a:cubicBezTo>
                  <a:cubicBezTo>
                    <a:pt x="740" y="1094"/>
                    <a:pt x="724" y="1084"/>
                    <a:pt x="708" y="1074"/>
                  </a:cubicBezTo>
                  <a:lnTo>
                    <a:pt x="708" y="1074"/>
                  </a:lnTo>
                  <a:cubicBezTo>
                    <a:pt x="847" y="1104"/>
                    <a:pt x="987" y="1132"/>
                    <a:pt x="1127" y="1158"/>
                  </a:cubicBezTo>
                  <a:cubicBezTo>
                    <a:pt x="1620" y="1246"/>
                    <a:pt x="2116" y="1316"/>
                    <a:pt x="2616" y="1339"/>
                  </a:cubicBezTo>
                  <a:cubicBezTo>
                    <a:pt x="2739" y="1345"/>
                    <a:pt x="2862" y="1348"/>
                    <a:pt x="2986" y="1348"/>
                  </a:cubicBezTo>
                  <a:cubicBezTo>
                    <a:pt x="3113" y="1348"/>
                    <a:pt x="3241" y="1345"/>
                    <a:pt x="3369" y="1335"/>
                  </a:cubicBezTo>
                  <a:cubicBezTo>
                    <a:pt x="3620" y="1315"/>
                    <a:pt x="3873" y="1278"/>
                    <a:pt x="4113" y="1194"/>
                  </a:cubicBezTo>
                  <a:cubicBezTo>
                    <a:pt x="4172" y="1169"/>
                    <a:pt x="4233" y="1151"/>
                    <a:pt x="4289" y="1119"/>
                  </a:cubicBezTo>
                  <a:lnTo>
                    <a:pt x="4374" y="1075"/>
                  </a:lnTo>
                  <a:lnTo>
                    <a:pt x="4453" y="1020"/>
                  </a:lnTo>
                  <a:cubicBezTo>
                    <a:pt x="4509" y="988"/>
                    <a:pt x="4552" y="938"/>
                    <a:pt x="4599" y="896"/>
                  </a:cubicBezTo>
                  <a:cubicBezTo>
                    <a:pt x="4620" y="872"/>
                    <a:pt x="4639" y="845"/>
                    <a:pt x="4659" y="819"/>
                  </a:cubicBezTo>
                  <a:lnTo>
                    <a:pt x="4688" y="781"/>
                  </a:lnTo>
                  <a:cubicBezTo>
                    <a:pt x="4695" y="767"/>
                    <a:pt x="4701" y="752"/>
                    <a:pt x="4708" y="738"/>
                  </a:cubicBezTo>
                  <a:lnTo>
                    <a:pt x="4751" y="651"/>
                  </a:lnTo>
                  <a:lnTo>
                    <a:pt x="4776" y="558"/>
                  </a:lnTo>
                  <a:lnTo>
                    <a:pt x="4788" y="513"/>
                  </a:lnTo>
                  <a:lnTo>
                    <a:pt x="4793" y="465"/>
                  </a:lnTo>
                  <a:lnTo>
                    <a:pt x="4800" y="370"/>
                  </a:lnTo>
                  <a:cubicBezTo>
                    <a:pt x="4799" y="308"/>
                    <a:pt x="4790" y="246"/>
                    <a:pt x="4784" y="184"/>
                  </a:cubicBezTo>
                  <a:lnTo>
                    <a:pt x="4743" y="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74"/>
            <p:cNvSpPr/>
            <p:nvPr/>
          </p:nvSpPr>
          <p:spPr>
            <a:xfrm>
              <a:off x="1833100" y="2060400"/>
              <a:ext cx="59850" cy="85200"/>
            </a:xfrm>
            <a:custGeom>
              <a:avLst/>
              <a:gdLst/>
              <a:ahLst/>
              <a:cxnLst/>
              <a:rect l="l" t="t" r="r" b="b"/>
              <a:pathLst>
                <a:path w="2394" h="3408" extrusionOk="0">
                  <a:moveTo>
                    <a:pt x="1208" y="0"/>
                  </a:moveTo>
                  <a:lnTo>
                    <a:pt x="0" y="2012"/>
                  </a:lnTo>
                  <a:lnTo>
                    <a:pt x="2394" y="3407"/>
                  </a:lnTo>
                  <a:lnTo>
                    <a:pt x="12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74"/>
            <p:cNvSpPr/>
            <p:nvPr/>
          </p:nvSpPr>
          <p:spPr>
            <a:xfrm>
              <a:off x="1775925" y="2060400"/>
              <a:ext cx="57200" cy="92650"/>
            </a:xfrm>
            <a:custGeom>
              <a:avLst/>
              <a:gdLst/>
              <a:ahLst/>
              <a:cxnLst/>
              <a:rect l="l" t="t" r="r" b="b"/>
              <a:pathLst>
                <a:path w="2288" h="3706" extrusionOk="0">
                  <a:moveTo>
                    <a:pt x="537" y="0"/>
                  </a:moveTo>
                  <a:lnTo>
                    <a:pt x="1" y="3705"/>
                  </a:lnTo>
                  <a:lnTo>
                    <a:pt x="1" y="3705"/>
                  </a:lnTo>
                  <a:lnTo>
                    <a:pt x="2287" y="201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74"/>
            <p:cNvSpPr/>
            <p:nvPr/>
          </p:nvSpPr>
          <p:spPr>
            <a:xfrm>
              <a:off x="1799950" y="2135200"/>
              <a:ext cx="78525" cy="28775"/>
            </a:xfrm>
            <a:custGeom>
              <a:avLst/>
              <a:gdLst/>
              <a:ahLst/>
              <a:cxnLst/>
              <a:rect l="l" t="t" r="r" b="b"/>
              <a:pathLst>
                <a:path w="3141" h="1151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5"/>
                    <a:pt x="298" y="622"/>
                    <a:pt x="580" y="826"/>
                  </a:cubicBezTo>
                  <a:cubicBezTo>
                    <a:pt x="858" y="1041"/>
                    <a:pt x="1214" y="1135"/>
                    <a:pt x="1559" y="1148"/>
                  </a:cubicBezTo>
                  <a:lnTo>
                    <a:pt x="1624" y="1150"/>
                  </a:lnTo>
                  <a:lnTo>
                    <a:pt x="1689" y="1147"/>
                  </a:lnTo>
                  <a:lnTo>
                    <a:pt x="1818" y="1139"/>
                  </a:lnTo>
                  <a:cubicBezTo>
                    <a:pt x="1905" y="1133"/>
                    <a:pt x="1991" y="1115"/>
                    <a:pt x="2077" y="1099"/>
                  </a:cubicBezTo>
                  <a:cubicBezTo>
                    <a:pt x="2245" y="1054"/>
                    <a:pt x="2412" y="994"/>
                    <a:pt x="2559" y="898"/>
                  </a:cubicBezTo>
                  <a:cubicBezTo>
                    <a:pt x="2853" y="708"/>
                    <a:pt x="3074" y="409"/>
                    <a:pt x="3140" y="78"/>
                  </a:cubicBezTo>
                  <a:lnTo>
                    <a:pt x="3140" y="78"/>
                  </a:lnTo>
                  <a:cubicBezTo>
                    <a:pt x="3003" y="384"/>
                    <a:pt x="2766" y="626"/>
                    <a:pt x="2488" y="778"/>
                  </a:cubicBezTo>
                  <a:cubicBezTo>
                    <a:pt x="2347" y="851"/>
                    <a:pt x="2196" y="902"/>
                    <a:pt x="2041" y="934"/>
                  </a:cubicBezTo>
                  <a:cubicBezTo>
                    <a:pt x="1962" y="945"/>
                    <a:pt x="1884" y="961"/>
                    <a:pt x="1804" y="965"/>
                  </a:cubicBezTo>
                  <a:lnTo>
                    <a:pt x="1683" y="971"/>
                  </a:lnTo>
                  <a:lnTo>
                    <a:pt x="1624" y="973"/>
                  </a:lnTo>
                  <a:lnTo>
                    <a:pt x="1564" y="970"/>
                  </a:lnTo>
                  <a:cubicBezTo>
                    <a:pt x="1484" y="965"/>
                    <a:pt x="1404" y="966"/>
                    <a:pt x="1326" y="950"/>
                  </a:cubicBezTo>
                  <a:lnTo>
                    <a:pt x="1208" y="932"/>
                  </a:lnTo>
                  <a:lnTo>
                    <a:pt x="1093" y="901"/>
                  </a:lnTo>
                  <a:lnTo>
                    <a:pt x="1036" y="886"/>
                  </a:lnTo>
                  <a:cubicBezTo>
                    <a:pt x="1016" y="880"/>
                    <a:pt x="998" y="873"/>
                    <a:pt x="979" y="867"/>
                  </a:cubicBezTo>
                  <a:lnTo>
                    <a:pt x="868" y="824"/>
                  </a:lnTo>
                  <a:cubicBezTo>
                    <a:pt x="798" y="787"/>
                    <a:pt x="724" y="757"/>
                    <a:pt x="658" y="712"/>
                  </a:cubicBezTo>
                  <a:cubicBezTo>
                    <a:pt x="386" y="544"/>
                    <a:pt x="158" y="29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74"/>
            <p:cNvSpPr/>
            <p:nvPr/>
          </p:nvSpPr>
          <p:spPr>
            <a:xfrm>
              <a:off x="1623650" y="1608825"/>
              <a:ext cx="46400" cy="50225"/>
            </a:xfrm>
            <a:custGeom>
              <a:avLst/>
              <a:gdLst/>
              <a:ahLst/>
              <a:cxnLst/>
              <a:rect l="l" t="t" r="r" b="b"/>
              <a:pathLst>
                <a:path w="1856" h="2009" extrusionOk="0">
                  <a:moveTo>
                    <a:pt x="421" y="1"/>
                  </a:moveTo>
                  <a:cubicBezTo>
                    <a:pt x="406" y="1"/>
                    <a:pt x="394" y="3"/>
                    <a:pt x="383" y="8"/>
                  </a:cubicBezTo>
                  <a:cubicBezTo>
                    <a:pt x="141" y="111"/>
                    <a:pt x="1" y="2009"/>
                    <a:pt x="618" y="2009"/>
                  </a:cubicBezTo>
                  <a:cubicBezTo>
                    <a:pt x="695" y="2009"/>
                    <a:pt x="785" y="1979"/>
                    <a:pt x="887" y="1912"/>
                  </a:cubicBezTo>
                  <a:cubicBezTo>
                    <a:pt x="1856" y="1278"/>
                    <a:pt x="753" y="1"/>
                    <a:pt x="421" y="1"/>
                  </a:cubicBezTo>
                  <a:close/>
                </a:path>
              </a:pathLst>
            </a:custGeom>
            <a:solidFill>
              <a:srgbClr val="C0C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74"/>
            <p:cNvSpPr/>
            <p:nvPr/>
          </p:nvSpPr>
          <p:spPr>
            <a:xfrm>
              <a:off x="1897150" y="1876625"/>
              <a:ext cx="46775" cy="57325"/>
            </a:xfrm>
            <a:custGeom>
              <a:avLst/>
              <a:gdLst/>
              <a:ahLst/>
              <a:cxnLst/>
              <a:rect l="l" t="t" r="r" b="b"/>
              <a:pathLst>
                <a:path w="1871" h="2293" extrusionOk="0">
                  <a:moveTo>
                    <a:pt x="935" y="0"/>
                  </a:moveTo>
                  <a:cubicBezTo>
                    <a:pt x="419" y="0"/>
                    <a:pt x="1" y="513"/>
                    <a:pt x="1" y="1147"/>
                  </a:cubicBezTo>
                  <a:cubicBezTo>
                    <a:pt x="1" y="1780"/>
                    <a:pt x="419" y="2293"/>
                    <a:pt x="935" y="2293"/>
                  </a:cubicBezTo>
                  <a:cubicBezTo>
                    <a:pt x="1452" y="2293"/>
                    <a:pt x="1871" y="1780"/>
                    <a:pt x="1871" y="1147"/>
                  </a:cubicBezTo>
                  <a:cubicBezTo>
                    <a:pt x="1871" y="513"/>
                    <a:pt x="1452" y="0"/>
                    <a:pt x="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74"/>
            <p:cNvSpPr/>
            <p:nvPr/>
          </p:nvSpPr>
          <p:spPr>
            <a:xfrm>
              <a:off x="1798200" y="1876625"/>
              <a:ext cx="46775" cy="57325"/>
            </a:xfrm>
            <a:custGeom>
              <a:avLst/>
              <a:gdLst/>
              <a:ahLst/>
              <a:cxnLst/>
              <a:rect l="l" t="t" r="r" b="b"/>
              <a:pathLst>
                <a:path w="1871" h="2293" extrusionOk="0">
                  <a:moveTo>
                    <a:pt x="935" y="0"/>
                  </a:moveTo>
                  <a:cubicBezTo>
                    <a:pt x="419" y="0"/>
                    <a:pt x="1" y="513"/>
                    <a:pt x="1" y="1147"/>
                  </a:cubicBezTo>
                  <a:cubicBezTo>
                    <a:pt x="1" y="1780"/>
                    <a:pt x="419" y="2293"/>
                    <a:pt x="935" y="2293"/>
                  </a:cubicBezTo>
                  <a:cubicBezTo>
                    <a:pt x="1452" y="2293"/>
                    <a:pt x="1871" y="1780"/>
                    <a:pt x="1871" y="1147"/>
                  </a:cubicBezTo>
                  <a:cubicBezTo>
                    <a:pt x="1871" y="513"/>
                    <a:pt x="1452" y="0"/>
                    <a:pt x="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74"/>
            <p:cNvSpPr/>
            <p:nvPr/>
          </p:nvSpPr>
          <p:spPr>
            <a:xfrm>
              <a:off x="2038075" y="2368900"/>
              <a:ext cx="46425" cy="38525"/>
            </a:xfrm>
            <a:custGeom>
              <a:avLst/>
              <a:gdLst/>
              <a:ahLst/>
              <a:cxnLst/>
              <a:rect l="l" t="t" r="r" b="b"/>
              <a:pathLst>
                <a:path w="1857" h="1541" extrusionOk="0">
                  <a:moveTo>
                    <a:pt x="1857" y="0"/>
                  </a:moveTo>
                  <a:lnTo>
                    <a:pt x="1" y="1540"/>
                  </a:lnTo>
                  <a:lnTo>
                    <a:pt x="1638" y="1540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74"/>
            <p:cNvSpPr/>
            <p:nvPr/>
          </p:nvSpPr>
          <p:spPr>
            <a:xfrm>
              <a:off x="1663475" y="1642450"/>
              <a:ext cx="267600" cy="35100"/>
            </a:xfrm>
            <a:custGeom>
              <a:avLst/>
              <a:gdLst/>
              <a:ahLst/>
              <a:cxnLst/>
              <a:rect l="l" t="t" r="r" b="b"/>
              <a:pathLst>
                <a:path w="10704" h="1404" extrusionOk="0">
                  <a:moveTo>
                    <a:pt x="4503" y="1"/>
                  </a:moveTo>
                  <a:cubicBezTo>
                    <a:pt x="3894" y="1"/>
                    <a:pt x="3285" y="34"/>
                    <a:pt x="2681" y="104"/>
                  </a:cubicBezTo>
                  <a:cubicBezTo>
                    <a:pt x="1772" y="209"/>
                    <a:pt x="869" y="382"/>
                    <a:pt x="0" y="664"/>
                  </a:cubicBezTo>
                  <a:cubicBezTo>
                    <a:pt x="443" y="556"/>
                    <a:pt x="890" y="469"/>
                    <a:pt x="1341" y="403"/>
                  </a:cubicBezTo>
                  <a:cubicBezTo>
                    <a:pt x="1790" y="333"/>
                    <a:pt x="2242" y="280"/>
                    <a:pt x="2694" y="242"/>
                  </a:cubicBezTo>
                  <a:cubicBezTo>
                    <a:pt x="3241" y="196"/>
                    <a:pt x="3788" y="173"/>
                    <a:pt x="4336" y="173"/>
                  </a:cubicBezTo>
                  <a:cubicBezTo>
                    <a:pt x="4696" y="173"/>
                    <a:pt x="5056" y="183"/>
                    <a:pt x="5415" y="204"/>
                  </a:cubicBezTo>
                  <a:cubicBezTo>
                    <a:pt x="6320" y="255"/>
                    <a:pt x="7221" y="378"/>
                    <a:pt x="8107" y="576"/>
                  </a:cubicBezTo>
                  <a:cubicBezTo>
                    <a:pt x="8218" y="599"/>
                    <a:pt x="8328" y="627"/>
                    <a:pt x="8438" y="655"/>
                  </a:cubicBezTo>
                  <a:cubicBezTo>
                    <a:pt x="8548" y="683"/>
                    <a:pt x="8658" y="709"/>
                    <a:pt x="8768" y="739"/>
                  </a:cubicBezTo>
                  <a:cubicBezTo>
                    <a:pt x="8986" y="803"/>
                    <a:pt x="9207" y="860"/>
                    <a:pt x="9421" y="933"/>
                  </a:cubicBezTo>
                  <a:cubicBezTo>
                    <a:pt x="9858" y="1064"/>
                    <a:pt x="10279" y="1236"/>
                    <a:pt x="10704" y="1404"/>
                  </a:cubicBezTo>
                  <a:cubicBezTo>
                    <a:pt x="9890" y="992"/>
                    <a:pt x="9029" y="664"/>
                    <a:pt x="8140" y="441"/>
                  </a:cubicBezTo>
                  <a:lnTo>
                    <a:pt x="7806" y="358"/>
                  </a:lnTo>
                  <a:lnTo>
                    <a:pt x="7470" y="289"/>
                  </a:lnTo>
                  <a:cubicBezTo>
                    <a:pt x="7357" y="264"/>
                    <a:pt x="7245" y="243"/>
                    <a:pt x="7132" y="224"/>
                  </a:cubicBezTo>
                  <a:cubicBezTo>
                    <a:pt x="7019" y="206"/>
                    <a:pt x="6907" y="185"/>
                    <a:pt x="6793" y="168"/>
                  </a:cubicBezTo>
                  <a:cubicBezTo>
                    <a:pt x="6339" y="100"/>
                    <a:pt x="5883" y="55"/>
                    <a:pt x="5425" y="26"/>
                  </a:cubicBezTo>
                  <a:cubicBezTo>
                    <a:pt x="5118" y="9"/>
                    <a:pt x="4811" y="1"/>
                    <a:pt x="4503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74"/>
            <p:cNvSpPr/>
            <p:nvPr/>
          </p:nvSpPr>
          <p:spPr>
            <a:xfrm>
              <a:off x="1474100" y="2407400"/>
              <a:ext cx="501000" cy="162425"/>
            </a:xfrm>
            <a:custGeom>
              <a:avLst/>
              <a:gdLst/>
              <a:ahLst/>
              <a:cxnLst/>
              <a:rect l="l" t="t" r="r" b="b"/>
              <a:pathLst>
                <a:path w="20040" h="6497" extrusionOk="0">
                  <a:moveTo>
                    <a:pt x="385" y="0"/>
                  </a:moveTo>
                  <a:lnTo>
                    <a:pt x="147" y="3041"/>
                  </a:lnTo>
                  <a:cubicBezTo>
                    <a:pt x="0" y="4931"/>
                    <a:pt x="1493" y="6497"/>
                    <a:pt x="3307" y="6497"/>
                  </a:cubicBezTo>
                  <a:cubicBezTo>
                    <a:pt x="3462" y="6497"/>
                    <a:pt x="3620" y="6485"/>
                    <a:pt x="3779" y="6461"/>
                  </a:cubicBezTo>
                  <a:lnTo>
                    <a:pt x="19224" y="4896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74"/>
            <p:cNvSpPr/>
            <p:nvPr/>
          </p:nvSpPr>
          <p:spPr>
            <a:xfrm>
              <a:off x="1988650" y="2200625"/>
              <a:ext cx="1725" cy="5575"/>
            </a:xfrm>
            <a:custGeom>
              <a:avLst/>
              <a:gdLst/>
              <a:ahLst/>
              <a:cxnLst/>
              <a:rect l="l" t="t" r="r" b="b"/>
              <a:pathLst>
                <a:path w="69" h="223" extrusionOk="0">
                  <a:moveTo>
                    <a:pt x="1" y="0"/>
                  </a:moveTo>
                  <a:cubicBezTo>
                    <a:pt x="7" y="74"/>
                    <a:pt x="15" y="149"/>
                    <a:pt x="26" y="222"/>
                  </a:cubicBezTo>
                  <a:lnTo>
                    <a:pt x="43" y="222"/>
                  </a:lnTo>
                  <a:cubicBezTo>
                    <a:pt x="53" y="149"/>
                    <a:pt x="61" y="74"/>
                    <a:pt x="68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74"/>
            <p:cNvSpPr/>
            <p:nvPr/>
          </p:nvSpPr>
          <p:spPr>
            <a:xfrm>
              <a:off x="1987550" y="2178225"/>
              <a:ext cx="3925" cy="11225"/>
            </a:xfrm>
            <a:custGeom>
              <a:avLst/>
              <a:gdLst/>
              <a:ahLst/>
              <a:cxnLst/>
              <a:rect l="l" t="t" r="r" b="b"/>
              <a:pathLst>
                <a:path w="157" h="449" extrusionOk="0">
                  <a:moveTo>
                    <a:pt x="0" y="0"/>
                  </a:moveTo>
                  <a:cubicBezTo>
                    <a:pt x="2" y="150"/>
                    <a:pt x="7" y="299"/>
                    <a:pt x="15" y="449"/>
                  </a:cubicBezTo>
                  <a:lnTo>
                    <a:pt x="142" y="449"/>
                  </a:lnTo>
                  <a:cubicBezTo>
                    <a:pt x="150" y="299"/>
                    <a:pt x="155" y="150"/>
                    <a:pt x="157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4"/>
            <p:cNvSpPr/>
            <p:nvPr/>
          </p:nvSpPr>
          <p:spPr>
            <a:xfrm>
              <a:off x="1987650" y="2155850"/>
              <a:ext cx="3725" cy="11200"/>
            </a:xfrm>
            <a:custGeom>
              <a:avLst/>
              <a:gdLst/>
              <a:ahLst/>
              <a:cxnLst/>
              <a:rect l="l" t="t" r="r" b="b"/>
              <a:pathLst>
                <a:path w="149" h="448" extrusionOk="0">
                  <a:moveTo>
                    <a:pt x="28" y="0"/>
                  </a:moveTo>
                  <a:lnTo>
                    <a:pt x="14" y="223"/>
                  </a:lnTo>
                  <a:cubicBezTo>
                    <a:pt x="10" y="298"/>
                    <a:pt x="3" y="373"/>
                    <a:pt x="0" y="448"/>
                  </a:cubicBezTo>
                  <a:lnTo>
                    <a:pt x="149" y="448"/>
                  </a:lnTo>
                  <a:cubicBezTo>
                    <a:pt x="146" y="373"/>
                    <a:pt x="139" y="298"/>
                    <a:pt x="135" y="22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74"/>
            <p:cNvSpPr/>
            <p:nvPr/>
          </p:nvSpPr>
          <p:spPr>
            <a:xfrm>
              <a:off x="1988575" y="2133450"/>
              <a:ext cx="1875" cy="11200"/>
            </a:xfrm>
            <a:custGeom>
              <a:avLst/>
              <a:gdLst/>
              <a:ahLst/>
              <a:cxnLst/>
              <a:rect l="l" t="t" r="r" b="b"/>
              <a:pathLst>
                <a:path w="75" h="448" extrusionOk="0">
                  <a:moveTo>
                    <a:pt x="1" y="0"/>
                  </a:moveTo>
                  <a:cubicBezTo>
                    <a:pt x="9" y="150"/>
                    <a:pt x="11" y="298"/>
                    <a:pt x="10" y="448"/>
                  </a:cubicBezTo>
                  <a:lnTo>
                    <a:pt x="65" y="448"/>
                  </a:lnTo>
                  <a:cubicBezTo>
                    <a:pt x="64" y="298"/>
                    <a:pt x="66" y="150"/>
                    <a:pt x="74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74"/>
            <p:cNvSpPr/>
            <p:nvPr/>
          </p:nvSpPr>
          <p:spPr>
            <a:xfrm>
              <a:off x="1987450" y="2111050"/>
              <a:ext cx="4100" cy="11225"/>
            </a:xfrm>
            <a:custGeom>
              <a:avLst/>
              <a:gdLst/>
              <a:ahLst/>
              <a:cxnLst/>
              <a:rect l="l" t="t" r="r" b="b"/>
              <a:pathLst>
                <a:path w="164" h="449" extrusionOk="0">
                  <a:moveTo>
                    <a:pt x="1" y="0"/>
                  </a:moveTo>
                  <a:cubicBezTo>
                    <a:pt x="5" y="150"/>
                    <a:pt x="10" y="299"/>
                    <a:pt x="20" y="449"/>
                  </a:cubicBezTo>
                  <a:lnTo>
                    <a:pt x="145" y="449"/>
                  </a:lnTo>
                  <a:cubicBezTo>
                    <a:pt x="155" y="299"/>
                    <a:pt x="160" y="150"/>
                    <a:pt x="164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74"/>
            <p:cNvSpPr/>
            <p:nvPr/>
          </p:nvSpPr>
          <p:spPr>
            <a:xfrm>
              <a:off x="1987100" y="2088675"/>
              <a:ext cx="4825" cy="11200"/>
            </a:xfrm>
            <a:custGeom>
              <a:avLst/>
              <a:gdLst/>
              <a:ahLst/>
              <a:cxnLst/>
              <a:rect l="l" t="t" r="r" b="b"/>
              <a:pathLst>
                <a:path w="193" h="448" extrusionOk="0">
                  <a:moveTo>
                    <a:pt x="1" y="0"/>
                  </a:moveTo>
                  <a:cubicBezTo>
                    <a:pt x="1" y="149"/>
                    <a:pt x="0" y="298"/>
                    <a:pt x="5" y="448"/>
                  </a:cubicBezTo>
                  <a:lnTo>
                    <a:pt x="188" y="448"/>
                  </a:lnTo>
                  <a:cubicBezTo>
                    <a:pt x="192" y="298"/>
                    <a:pt x="191" y="149"/>
                    <a:pt x="191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74"/>
            <p:cNvSpPr/>
            <p:nvPr/>
          </p:nvSpPr>
          <p:spPr>
            <a:xfrm>
              <a:off x="1987375" y="2066275"/>
              <a:ext cx="4275" cy="11200"/>
            </a:xfrm>
            <a:custGeom>
              <a:avLst/>
              <a:gdLst/>
              <a:ahLst/>
              <a:cxnLst/>
              <a:rect l="l" t="t" r="r" b="b"/>
              <a:pathLst>
                <a:path w="171" h="448" extrusionOk="0">
                  <a:moveTo>
                    <a:pt x="22" y="0"/>
                  </a:moveTo>
                  <a:cubicBezTo>
                    <a:pt x="13" y="150"/>
                    <a:pt x="6" y="298"/>
                    <a:pt x="1" y="448"/>
                  </a:cubicBezTo>
                  <a:lnTo>
                    <a:pt x="170" y="448"/>
                  </a:lnTo>
                  <a:cubicBezTo>
                    <a:pt x="165" y="298"/>
                    <a:pt x="158" y="150"/>
                    <a:pt x="149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74"/>
            <p:cNvSpPr/>
            <p:nvPr/>
          </p:nvSpPr>
          <p:spPr>
            <a:xfrm>
              <a:off x="1988700" y="2049500"/>
              <a:ext cx="1600" cy="5600"/>
            </a:xfrm>
            <a:custGeom>
              <a:avLst/>
              <a:gdLst/>
              <a:ahLst/>
              <a:cxnLst/>
              <a:rect l="l" t="t" r="r" b="b"/>
              <a:pathLst>
                <a:path w="64" h="224" extrusionOk="0">
                  <a:moveTo>
                    <a:pt x="24" y="0"/>
                  </a:moveTo>
                  <a:cubicBezTo>
                    <a:pt x="14" y="75"/>
                    <a:pt x="8" y="149"/>
                    <a:pt x="1" y="224"/>
                  </a:cubicBezTo>
                  <a:lnTo>
                    <a:pt x="63" y="224"/>
                  </a:lnTo>
                  <a:cubicBezTo>
                    <a:pt x="57" y="149"/>
                    <a:pt x="51" y="75"/>
                    <a:pt x="41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4"/>
            <p:cNvSpPr/>
            <p:nvPr/>
          </p:nvSpPr>
          <p:spPr>
            <a:xfrm>
              <a:off x="1972750" y="2210950"/>
              <a:ext cx="32075" cy="34450"/>
            </a:xfrm>
            <a:custGeom>
              <a:avLst/>
              <a:gdLst/>
              <a:ahLst/>
              <a:cxnLst/>
              <a:rect l="l" t="t" r="r" b="b"/>
              <a:pathLst>
                <a:path w="1283" h="1378" extrusionOk="0">
                  <a:moveTo>
                    <a:pt x="684" y="190"/>
                  </a:moveTo>
                  <a:cubicBezTo>
                    <a:pt x="813" y="190"/>
                    <a:pt x="940" y="236"/>
                    <a:pt x="1055" y="314"/>
                  </a:cubicBezTo>
                  <a:cubicBezTo>
                    <a:pt x="1173" y="395"/>
                    <a:pt x="1266" y="540"/>
                    <a:pt x="1265" y="699"/>
                  </a:cubicBezTo>
                  <a:cubicBezTo>
                    <a:pt x="1268" y="857"/>
                    <a:pt x="1176" y="1003"/>
                    <a:pt x="1057" y="1086"/>
                  </a:cubicBezTo>
                  <a:cubicBezTo>
                    <a:pt x="939" y="1170"/>
                    <a:pt x="809" y="1216"/>
                    <a:pt x="671" y="1228"/>
                  </a:cubicBezTo>
                  <a:cubicBezTo>
                    <a:pt x="652" y="1229"/>
                    <a:pt x="632" y="1230"/>
                    <a:pt x="613" y="1230"/>
                  </a:cubicBezTo>
                  <a:cubicBezTo>
                    <a:pt x="491" y="1230"/>
                    <a:pt x="360" y="1196"/>
                    <a:pt x="264" y="1105"/>
                  </a:cubicBezTo>
                  <a:cubicBezTo>
                    <a:pt x="152" y="1003"/>
                    <a:pt x="98" y="845"/>
                    <a:pt x="116" y="699"/>
                  </a:cubicBezTo>
                  <a:cubicBezTo>
                    <a:pt x="133" y="553"/>
                    <a:pt x="204" y="424"/>
                    <a:pt x="303" y="332"/>
                  </a:cubicBezTo>
                  <a:cubicBezTo>
                    <a:pt x="405" y="240"/>
                    <a:pt x="537" y="193"/>
                    <a:pt x="671" y="191"/>
                  </a:cubicBezTo>
                  <a:cubicBezTo>
                    <a:pt x="675" y="190"/>
                    <a:pt x="680" y="190"/>
                    <a:pt x="684" y="190"/>
                  </a:cubicBezTo>
                  <a:close/>
                  <a:moveTo>
                    <a:pt x="663" y="0"/>
                  </a:moveTo>
                  <a:cubicBezTo>
                    <a:pt x="483" y="0"/>
                    <a:pt x="304" y="81"/>
                    <a:pt x="184" y="213"/>
                  </a:cubicBezTo>
                  <a:cubicBezTo>
                    <a:pt x="59" y="343"/>
                    <a:pt x="0" y="528"/>
                    <a:pt x="18" y="699"/>
                  </a:cubicBezTo>
                  <a:cubicBezTo>
                    <a:pt x="36" y="871"/>
                    <a:pt x="111" y="1025"/>
                    <a:pt x="223" y="1146"/>
                  </a:cubicBezTo>
                  <a:cubicBezTo>
                    <a:pt x="335" y="1265"/>
                    <a:pt x="490" y="1365"/>
                    <a:pt x="670" y="1376"/>
                  </a:cubicBezTo>
                  <a:cubicBezTo>
                    <a:pt x="681" y="1377"/>
                    <a:pt x="692" y="1377"/>
                    <a:pt x="703" y="1377"/>
                  </a:cubicBezTo>
                  <a:cubicBezTo>
                    <a:pt x="782" y="1377"/>
                    <a:pt x="860" y="1361"/>
                    <a:pt x="932" y="1330"/>
                  </a:cubicBezTo>
                  <a:cubicBezTo>
                    <a:pt x="1014" y="1293"/>
                    <a:pt x="1084" y="1234"/>
                    <a:pt x="1137" y="1165"/>
                  </a:cubicBezTo>
                  <a:cubicBezTo>
                    <a:pt x="1243" y="1025"/>
                    <a:pt x="1280" y="857"/>
                    <a:pt x="1282" y="699"/>
                  </a:cubicBezTo>
                  <a:cubicBezTo>
                    <a:pt x="1282" y="540"/>
                    <a:pt x="1244" y="372"/>
                    <a:pt x="1138" y="231"/>
                  </a:cubicBezTo>
                  <a:cubicBezTo>
                    <a:pt x="1034" y="88"/>
                    <a:pt x="853" y="3"/>
                    <a:pt x="670" y="1"/>
                  </a:cubicBezTo>
                  <a:cubicBezTo>
                    <a:pt x="668" y="0"/>
                    <a:pt x="665" y="0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4"/>
            <p:cNvSpPr/>
            <p:nvPr/>
          </p:nvSpPr>
          <p:spPr>
            <a:xfrm>
              <a:off x="1695300" y="2200450"/>
              <a:ext cx="2425" cy="5675"/>
            </a:xfrm>
            <a:custGeom>
              <a:avLst/>
              <a:gdLst/>
              <a:ahLst/>
              <a:cxnLst/>
              <a:rect l="l" t="t" r="r" b="b"/>
              <a:pathLst>
                <a:path w="97" h="227" extrusionOk="0">
                  <a:moveTo>
                    <a:pt x="64" y="0"/>
                  </a:moveTo>
                  <a:lnTo>
                    <a:pt x="0" y="17"/>
                  </a:lnTo>
                  <a:cubicBezTo>
                    <a:pt x="25" y="87"/>
                    <a:pt x="51" y="157"/>
                    <a:pt x="79" y="226"/>
                  </a:cubicBezTo>
                  <a:lnTo>
                    <a:pt x="97" y="222"/>
                  </a:lnTo>
                  <a:cubicBezTo>
                    <a:pt x="87" y="147"/>
                    <a:pt x="77" y="74"/>
                    <a:pt x="64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74"/>
            <p:cNvSpPr/>
            <p:nvPr/>
          </p:nvSpPr>
          <p:spPr>
            <a:xfrm>
              <a:off x="1688625" y="2178475"/>
              <a:ext cx="6250" cy="11750"/>
            </a:xfrm>
            <a:custGeom>
              <a:avLst/>
              <a:gdLst/>
              <a:ahLst/>
              <a:cxnLst/>
              <a:rect l="l" t="t" r="r" b="b"/>
              <a:pathLst>
                <a:path w="250" h="470" extrusionOk="0">
                  <a:moveTo>
                    <a:pt x="152" y="1"/>
                  </a:moveTo>
                  <a:lnTo>
                    <a:pt x="0" y="39"/>
                  </a:lnTo>
                  <a:cubicBezTo>
                    <a:pt x="40" y="183"/>
                    <a:pt x="82" y="326"/>
                    <a:pt x="126" y="470"/>
                  </a:cubicBezTo>
                  <a:lnTo>
                    <a:pt x="126" y="470"/>
                  </a:lnTo>
                  <a:lnTo>
                    <a:pt x="249" y="438"/>
                  </a:lnTo>
                  <a:cubicBezTo>
                    <a:pt x="219" y="291"/>
                    <a:pt x="187" y="145"/>
                    <a:pt x="152" y="1"/>
                  </a:cubicBezTo>
                  <a:close/>
                  <a:moveTo>
                    <a:pt x="126" y="470"/>
                  </a:moveTo>
                  <a:lnTo>
                    <a:pt x="125" y="470"/>
                  </a:lnTo>
                  <a:lnTo>
                    <a:pt x="126" y="470"/>
                  </a:lnTo>
                  <a:cubicBezTo>
                    <a:pt x="126" y="470"/>
                    <a:pt x="126" y="470"/>
                    <a:pt x="126" y="47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74"/>
            <p:cNvSpPr/>
            <p:nvPr/>
          </p:nvSpPr>
          <p:spPr>
            <a:xfrm>
              <a:off x="1683825" y="2156975"/>
              <a:ext cx="5725" cy="11650"/>
            </a:xfrm>
            <a:custGeom>
              <a:avLst/>
              <a:gdLst/>
              <a:ahLst/>
              <a:cxnLst/>
              <a:rect l="l" t="t" r="r" b="b"/>
              <a:pathLst>
                <a:path w="229" h="466" extrusionOk="0">
                  <a:moveTo>
                    <a:pt x="89" y="1"/>
                  </a:moveTo>
                  <a:lnTo>
                    <a:pt x="0" y="24"/>
                  </a:lnTo>
                  <a:lnTo>
                    <a:pt x="42" y="244"/>
                  </a:lnTo>
                  <a:cubicBezTo>
                    <a:pt x="56" y="318"/>
                    <a:pt x="70" y="391"/>
                    <a:pt x="84" y="465"/>
                  </a:cubicBezTo>
                  <a:lnTo>
                    <a:pt x="229" y="428"/>
                  </a:lnTo>
                  <a:cubicBezTo>
                    <a:pt x="206" y="356"/>
                    <a:pt x="182" y="285"/>
                    <a:pt x="159" y="215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74"/>
            <p:cNvSpPr/>
            <p:nvPr/>
          </p:nvSpPr>
          <p:spPr>
            <a:xfrm>
              <a:off x="1678450" y="2135375"/>
              <a:ext cx="4375" cy="11250"/>
            </a:xfrm>
            <a:custGeom>
              <a:avLst/>
              <a:gdLst/>
              <a:ahLst/>
              <a:cxnLst/>
              <a:rect l="l" t="t" r="r" b="b"/>
              <a:pathLst>
                <a:path w="175" h="450" extrusionOk="0">
                  <a:moveTo>
                    <a:pt x="72" y="0"/>
                  </a:moveTo>
                  <a:lnTo>
                    <a:pt x="0" y="19"/>
                  </a:lnTo>
                  <a:cubicBezTo>
                    <a:pt x="46" y="161"/>
                    <a:pt x="85" y="305"/>
                    <a:pt x="122" y="450"/>
                  </a:cubicBezTo>
                  <a:lnTo>
                    <a:pt x="175" y="436"/>
                  </a:lnTo>
                  <a:cubicBezTo>
                    <a:pt x="136" y="292"/>
                    <a:pt x="102" y="146"/>
                    <a:pt x="72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74"/>
            <p:cNvSpPr/>
            <p:nvPr/>
          </p:nvSpPr>
          <p:spPr>
            <a:xfrm>
              <a:off x="1671800" y="2113400"/>
              <a:ext cx="6275" cy="11750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157" y="1"/>
                  </a:moveTo>
                  <a:lnTo>
                    <a:pt x="0" y="41"/>
                  </a:lnTo>
                  <a:cubicBezTo>
                    <a:pt x="41" y="184"/>
                    <a:pt x="83" y="328"/>
                    <a:pt x="130" y="470"/>
                  </a:cubicBezTo>
                  <a:lnTo>
                    <a:pt x="251" y="439"/>
                  </a:lnTo>
                  <a:cubicBezTo>
                    <a:pt x="223" y="292"/>
                    <a:pt x="191" y="146"/>
                    <a:pt x="157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74"/>
            <p:cNvSpPr/>
            <p:nvPr/>
          </p:nvSpPr>
          <p:spPr>
            <a:xfrm>
              <a:off x="1665875" y="2091625"/>
              <a:ext cx="7350" cy="12050"/>
            </a:xfrm>
            <a:custGeom>
              <a:avLst/>
              <a:gdLst/>
              <a:ahLst/>
              <a:cxnLst/>
              <a:rect l="l" t="t" r="r" b="b"/>
              <a:pathLst>
                <a:path w="294" h="482" extrusionOk="0">
                  <a:moveTo>
                    <a:pt x="184" y="1"/>
                  </a:moveTo>
                  <a:lnTo>
                    <a:pt x="1" y="48"/>
                  </a:lnTo>
                  <a:cubicBezTo>
                    <a:pt x="38" y="193"/>
                    <a:pt x="74" y="337"/>
                    <a:pt x="116" y="481"/>
                  </a:cubicBezTo>
                  <a:lnTo>
                    <a:pt x="293" y="436"/>
                  </a:lnTo>
                  <a:cubicBezTo>
                    <a:pt x="260" y="289"/>
                    <a:pt x="222" y="145"/>
                    <a:pt x="184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74"/>
            <p:cNvSpPr/>
            <p:nvPr/>
          </p:nvSpPr>
          <p:spPr>
            <a:xfrm>
              <a:off x="1661050" y="2070125"/>
              <a:ext cx="6375" cy="11800"/>
            </a:xfrm>
            <a:custGeom>
              <a:avLst/>
              <a:gdLst/>
              <a:ahLst/>
              <a:cxnLst/>
              <a:rect l="l" t="t" r="r" b="b"/>
              <a:pathLst>
                <a:path w="255" h="472" extrusionOk="0">
                  <a:moveTo>
                    <a:pt x="124" y="1"/>
                  </a:moveTo>
                  <a:lnTo>
                    <a:pt x="1" y="33"/>
                  </a:lnTo>
                  <a:cubicBezTo>
                    <a:pt x="29" y="179"/>
                    <a:pt x="60" y="326"/>
                    <a:pt x="92" y="471"/>
                  </a:cubicBezTo>
                  <a:lnTo>
                    <a:pt x="255" y="430"/>
                  </a:lnTo>
                  <a:cubicBezTo>
                    <a:pt x="213" y="286"/>
                    <a:pt x="170" y="143"/>
                    <a:pt x="124" y="1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74"/>
            <p:cNvSpPr/>
            <p:nvPr/>
          </p:nvSpPr>
          <p:spPr>
            <a:xfrm>
              <a:off x="1658200" y="2054250"/>
              <a:ext cx="2375" cy="5650"/>
            </a:xfrm>
            <a:custGeom>
              <a:avLst/>
              <a:gdLst/>
              <a:ahLst/>
              <a:cxnLst/>
              <a:rect l="l" t="t" r="r" b="b"/>
              <a:pathLst>
                <a:path w="95" h="226" extrusionOk="0">
                  <a:moveTo>
                    <a:pt x="18" y="0"/>
                  </a:moveTo>
                  <a:lnTo>
                    <a:pt x="0" y="5"/>
                  </a:lnTo>
                  <a:cubicBezTo>
                    <a:pt x="10" y="79"/>
                    <a:pt x="22" y="152"/>
                    <a:pt x="35" y="226"/>
                  </a:cubicBezTo>
                  <a:lnTo>
                    <a:pt x="95" y="210"/>
                  </a:lnTo>
                  <a:cubicBezTo>
                    <a:pt x="70" y="140"/>
                    <a:pt x="45" y="70"/>
                    <a:pt x="18" y="0"/>
                  </a:cubicBez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4"/>
            <p:cNvSpPr/>
            <p:nvPr/>
          </p:nvSpPr>
          <p:spPr>
            <a:xfrm>
              <a:off x="1685700" y="2210225"/>
              <a:ext cx="33250" cy="34000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726" y="180"/>
                  </a:moveTo>
                  <a:cubicBezTo>
                    <a:pt x="807" y="180"/>
                    <a:pt x="889" y="196"/>
                    <a:pt x="971" y="225"/>
                  </a:cubicBezTo>
                  <a:cubicBezTo>
                    <a:pt x="1106" y="275"/>
                    <a:pt x="1231" y="392"/>
                    <a:pt x="1269" y="546"/>
                  </a:cubicBezTo>
                  <a:cubicBezTo>
                    <a:pt x="1311" y="698"/>
                    <a:pt x="1258" y="862"/>
                    <a:pt x="1164" y="971"/>
                  </a:cubicBezTo>
                  <a:cubicBezTo>
                    <a:pt x="1070" y="1082"/>
                    <a:pt x="956" y="1160"/>
                    <a:pt x="825" y="1206"/>
                  </a:cubicBezTo>
                  <a:cubicBezTo>
                    <a:pt x="763" y="1228"/>
                    <a:pt x="694" y="1242"/>
                    <a:pt x="623" y="1242"/>
                  </a:cubicBezTo>
                  <a:cubicBezTo>
                    <a:pt x="548" y="1242"/>
                    <a:pt x="471" y="1226"/>
                    <a:pt x="402" y="1188"/>
                  </a:cubicBezTo>
                  <a:cubicBezTo>
                    <a:pt x="268" y="1118"/>
                    <a:pt x="175" y="977"/>
                    <a:pt x="157" y="832"/>
                  </a:cubicBezTo>
                  <a:cubicBezTo>
                    <a:pt x="137" y="687"/>
                    <a:pt x="173" y="544"/>
                    <a:pt x="247" y="430"/>
                  </a:cubicBezTo>
                  <a:cubicBezTo>
                    <a:pt x="323" y="316"/>
                    <a:pt x="438" y="236"/>
                    <a:pt x="567" y="202"/>
                  </a:cubicBezTo>
                  <a:cubicBezTo>
                    <a:pt x="619" y="187"/>
                    <a:pt x="672" y="180"/>
                    <a:pt x="726" y="180"/>
                  </a:cubicBezTo>
                  <a:close/>
                  <a:moveTo>
                    <a:pt x="668" y="0"/>
                  </a:moveTo>
                  <a:cubicBezTo>
                    <a:pt x="618" y="0"/>
                    <a:pt x="568" y="6"/>
                    <a:pt x="519" y="18"/>
                  </a:cubicBezTo>
                  <a:cubicBezTo>
                    <a:pt x="341" y="61"/>
                    <a:pt x="186" y="185"/>
                    <a:pt x="102" y="344"/>
                  </a:cubicBezTo>
                  <a:cubicBezTo>
                    <a:pt x="13" y="502"/>
                    <a:pt x="1" y="696"/>
                    <a:pt x="62" y="856"/>
                  </a:cubicBezTo>
                  <a:cubicBezTo>
                    <a:pt x="121" y="1018"/>
                    <a:pt x="234" y="1149"/>
                    <a:pt x="372" y="1238"/>
                  </a:cubicBezTo>
                  <a:cubicBezTo>
                    <a:pt x="483" y="1309"/>
                    <a:pt x="618" y="1360"/>
                    <a:pt x="759" y="1360"/>
                  </a:cubicBezTo>
                  <a:cubicBezTo>
                    <a:pt x="793" y="1360"/>
                    <a:pt x="828" y="1357"/>
                    <a:pt x="863" y="1350"/>
                  </a:cubicBezTo>
                  <a:cubicBezTo>
                    <a:pt x="950" y="1333"/>
                    <a:pt x="1034" y="1294"/>
                    <a:pt x="1104" y="1239"/>
                  </a:cubicBezTo>
                  <a:cubicBezTo>
                    <a:pt x="1173" y="1183"/>
                    <a:pt x="1227" y="1109"/>
                    <a:pt x="1261" y="1029"/>
                  </a:cubicBezTo>
                  <a:cubicBezTo>
                    <a:pt x="1330" y="866"/>
                    <a:pt x="1324" y="695"/>
                    <a:pt x="1286" y="541"/>
                  </a:cubicBezTo>
                  <a:cubicBezTo>
                    <a:pt x="1247" y="388"/>
                    <a:pt x="1168" y="234"/>
                    <a:pt x="1030" y="124"/>
                  </a:cubicBezTo>
                  <a:cubicBezTo>
                    <a:pt x="931" y="42"/>
                    <a:pt x="800" y="0"/>
                    <a:pt x="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4"/>
            <p:cNvSpPr/>
            <p:nvPr/>
          </p:nvSpPr>
          <p:spPr>
            <a:xfrm>
              <a:off x="1953300" y="2407400"/>
              <a:ext cx="111125" cy="122400"/>
            </a:xfrm>
            <a:custGeom>
              <a:avLst/>
              <a:gdLst/>
              <a:ahLst/>
              <a:cxnLst/>
              <a:rect l="l" t="t" r="r" b="b"/>
              <a:pathLst>
                <a:path w="4445" h="4896" extrusionOk="0">
                  <a:moveTo>
                    <a:pt x="872" y="0"/>
                  </a:moveTo>
                  <a:lnTo>
                    <a:pt x="1" y="4896"/>
                  </a:lnTo>
                  <a:lnTo>
                    <a:pt x="4444" y="4672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4"/>
            <p:cNvSpPr/>
            <p:nvPr/>
          </p:nvSpPr>
          <p:spPr>
            <a:xfrm>
              <a:off x="2045700" y="2193375"/>
              <a:ext cx="215400" cy="351250"/>
            </a:xfrm>
            <a:custGeom>
              <a:avLst/>
              <a:gdLst/>
              <a:ahLst/>
              <a:cxnLst/>
              <a:rect l="l" t="t" r="r" b="b"/>
              <a:pathLst>
                <a:path w="8616" h="14050" extrusionOk="0">
                  <a:moveTo>
                    <a:pt x="1893" y="0"/>
                  </a:moveTo>
                  <a:cubicBezTo>
                    <a:pt x="1666" y="0"/>
                    <a:pt x="1452" y="43"/>
                    <a:pt x="1256" y="130"/>
                  </a:cubicBezTo>
                  <a:cubicBezTo>
                    <a:pt x="451" y="487"/>
                    <a:pt x="1" y="1554"/>
                    <a:pt x="5" y="3099"/>
                  </a:cubicBezTo>
                  <a:cubicBezTo>
                    <a:pt x="8" y="4644"/>
                    <a:pt x="465" y="6540"/>
                    <a:pt x="1275" y="8368"/>
                  </a:cubicBezTo>
                  <a:cubicBezTo>
                    <a:pt x="2085" y="10197"/>
                    <a:pt x="3180" y="11809"/>
                    <a:pt x="4322" y="12850"/>
                  </a:cubicBezTo>
                  <a:cubicBezTo>
                    <a:pt x="5185" y="13638"/>
                    <a:pt x="6020" y="14049"/>
                    <a:pt x="6724" y="14049"/>
                  </a:cubicBezTo>
                  <a:cubicBezTo>
                    <a:pt x="6952" y="14049"/>
                    <a:pt x="7165" y="14007"/>
                    <a:pt x="7361" y="13920"/>
                  </a:cubicBezTo>
                  <a:cubicBezTo>
                    <a:pt x="8166" y="13564"/>
                    <a:pt x="8615" y="12496"/>
                    <a:pt x="8612" y="10951"/>
                  </a:cubicBezTo>
                  <a:cubicBezTo>
                    <a:pt x="8608" y="9406"/>
                    <a:pt x="8151" y="7510"/>
                    <a:pt x="7342" y="5682"/>
                  </a:cubicBezTo>
                  <a:cubicBezTo>
                    <a:pt x="6533" y="3854"/>
                    <a:pt x="5436" y="2241"/>
                    <a:pt x="4295" y="1200"/>
                  </a:cubicBezTo>
                  <a:cubicBezTo>
                    <a:pt x="3432" y="413"/>
                    <a:pt x="2597" y="0"/>
                    <a:pt x="1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74"/>
            <p:cNvSpPr/>
            <p:nvPr/>
          </p:nvSpPr>
          <p:spPr>
            <a:xfrm>
              <a:off x="2146300" y="2319775"/>
              <a:ext cx="105650" cy="128950"/>
            </a:xfrm>
            <a:custGeom>
              <a:avLst/>
              <a:gdLst/>
              <a:ahLst/>
              <a:cxnLst/>
              <a:rect l="l" t="t" r="r" b="b"/>
              <a:pathLst>
                <a:path w="4226" h="5158" extrusionOk="0">
                  <a:moveTo>
                    <a:pt x="752" y="0"/>
                  </a:moveTo>
                  <a:cubicBezTo>
                    <a:pt x="283" y="0"/>
                    <a:pt x="0" y="296"/>
                    <a:pt x="222" y="1057"/>
                  </a:cubicBezTo>
                  <a:cubicBezTo>
                    <a:pt x="691" y="2666"/>
                    <a:pt x="1922" y="3093"/>
                    <a:pt x="1810" y="3977"/>
                  </a:cubicBezTo>
                  <a:cubicBezTo>
                    <a:pt x="1731" y="4594"/>
                    <a:pt x="2045" y="5158"/>
                    <a:pt x="2556" y="5158"/>
                  </a:cubicBezTo>
                  <a:cubicBezTo>
                    <a:pt x="2775" y="5158"/>
                    <a:pt x="3030" y="5054"/>
                    <a:pt x="3306" y="4807"/>
                  </a:cubicBezTo>
                  <a:cubicBezTo>
                    <a:pt x="4226" y="3983"/>
                    <a:pt x="3494" y="1713"/>
                    <a:pt x="2567" y="863"/>
                  </a:cubicBezTo>
                  <a:cubicBezTo>
                    <a:pt x="2024" y="366"/>
                    <a:pt x="127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74"/>
            <p:cNvSpPr/>
            <p:nvPr/>
          </p:nvSpPr>
          <p:spPr>
            <a:xfrm>
              <a:off x="2084800" y="2218750"/>
              <a:ext cx="56550" cy="70925"/>
            </a:xfrm>
            <a:custGeom>
              <a:avLst/>
              <a:gdLst/>
              <a:ahLst/>
              <a:cxnLst/>
              <a:rect l="l" t="t" r="r" b="b"/>
              <a:pathLst>
                <a:path w="2262" h="2837" extrusionOk="0">
                  <a:moveTo>
                    <a:pt x="1472" y="0"/>
                  </a:moveTo>
                  <a:cubicBezTo>
                    <a:pt x="843" y="0"/>
                    <a:pt x="154" y="955"/>
                    <a:pt x="73" y="1594"/>
                  </a:cubicBezTo>
                  <a:cubicBezTo>
                    <a:pt x="1" y="2163"/>
                    <a:pt x="181" y="2837"/>
                    <a:pt x="517" y="2837"/>
                  </a:cubicBezTo>
                  <a:cubicBezTo>
                    <a:pt x="629" y="2837"/>
                    <a:pt x="758" y="2761"/>
                    <a:pt x="902" y="2581"/>
                  </a:cubicBezTo>
                  <a:cubicBezTo>
                    <a:pt x="1473" y="1862"/>
                    <a:pt x="1273" y="1176"/>
                    <a:pt x="1704" y="947"/>
                  </a:cubicBezTo>
                  <a:cubicBezTo>
                    <a:pt x="2135" y="717"/>
                    <a:pt x="2262" y="165"/>
                    <a:pt x="1603" y="15"/>
                  </a:cubicBezTo>
                  <a:cubicBezTo>
                    <a:pt x="1559" y="5"/>
                    <a:pt x="1516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74"/>
            <p:cNvSpPr/>
            <p:nvPr/>
          </p:nvSpPr>
          <p:spPr>
            <a:xfrm>
              <a:off x="2061325" y="2306025"/>
              <a:ext cx="86350" cy="76500"/>
            </a:xfrm>
            <a:custGeom>
              <a:avLst/>
              <a:gdLst/>
              <a:ahLst/>
              <a:cxnLst/>
              <a:rect l="l" t="t" r="r" b="b"/>
              <a:pathLst>
                <a:path w="3454" h="3060" extrusionOk="0">
                  <a:moveTo>
                    <a:pt x="1191" y="1"/>
                  </a:moveTo>
                  <a:cubicBezTo>
                    <a:pt x="1040" y="1"/>
                    <a:pt x="907" y="45"/>
                    <a:pt x="806" y="142"/>
                  </a:cubicBezTo>
                  <a:cubicBezTo>
                    <a:pt x="1" y="911"/>
                    <a:pt x="1375" y="3060"/>
                    <a:pt x="2304" y="3060"/>
                  </a:cubicBezTo>
                  <a:cubicBezTo>
                    <a:pt x="2520" y="3060"/>
                    <a:pt x="2713" y="2943"/>
                    <a:pt x="2848" y="2664"/>
                  </a:cubicBezTo>
                  <a:cubicBezTo>
                    <a:pt x="3454" y="1412"/>
                    <a:pt x="2043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74"/>
            <p:cNvSpPr/>
            <p:nvPr/>
          </p:nvSpPr>
          <p:spPr>
            <a:xfrm>
              <a:off x="2179600" y="2468550"/>
              <a:ext cx="56350" cy="49950"/>
            </a:xfrm>
            <a:custGeom>
              <a:avLst/>
              <a:gdLst/>
              <a:ahLst/>
              <a:cxnLst/>
              <a:rect l="l" t="t" r="r" b="b"/>
              <a:pathLst>
                <a:path w="2254" h="1998" extrusionOk="0">
                  <a:moveTo>
                    <a:pt x="777" y="1"/>
                  </a:moveTo>
                  <a:cubicBezTo>
                    <a:pt x="678" y="1"/>
                    <a:pt x="591" y="29"/>
                    <a:pt x="525" y="93"/>
                  </a:cubicBezTo>
                  <a:cubicBezTo>
                    <a:pt x="0" y="595"/>
                    <a:pt x="896" y="1997"/>
                    <a:pt x="1502" y="1997"/>
                  </a:cubicBezTo>
                  <a:cubicBezTo>
                    <a:pt x="1644" y="1997"/>
                    <a:pt x="1770" y="1921"/>
                    <a:pt x="1858" y="1738"/>
                  </a:cubicBezTo>
                  <a:cubicBezTo>
                    <a:pt x="2254" y="922"/>
                    <a:pt x="133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74"/>
            <p:cNvSpPr/>
            <p:nvPr/>
          </p:nvSpPr>
          <p:spPr>
            <a:xfrm>
              <a:off x="2131875" y="2247775"/>
              <a:ext cx="56375" cy="49950"/>
            </a:xfrm>
            <a:custGeom>
              <a:avLst/>
              <a:gdLst/>
              <a:ahLst/>
              <a:cxnLst/>
              <a:rect l="l" t="t" r="r" b="b"/>
              <a:pathLst>
                <a:path w="2255" h="1998" extrusionOk="0">
                  <a:moveTo>
                    <a:pt x="777" y="1"/>
                  </a:moveTo>
                  <a:cubicBezTo>
                    <a:pt x="679" y="1"/>
                    <a:pt x="592" y="30"/>
                    <a:pt x="525" y="93"/>
                  </a:cubicBezTo>
                  <a:cubicBezTo>
                    <a:pt x="1" y="595"/>
                    <a:pt x="897" y="1997"/>
                    <a:pt x="1503" y="1997"/>
                  </a:cubicBezTo>
                  <a:cubicBezTo>
                    <a:pt x="1645" y="1997"/>
                    <a:pt x="1770" y="1921"/>
                    <a:pt x="1858" y="1739"/>
                  </a:cubicBezTo>
                  <a:cubicBezTo>
                    <a:pt x="2254" y="922"/>
                    <a:pt x="1334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74"/>
            <p:cNvSpPr/>
            <p:nvPr/>
          </p:nvSpPr>
          <p:spPr>
            <a:xfrm>
              <a:off x="1481775" y="2407400"/>
              <a:ext cx="164575" cy="25150"/>
            </a:xfrm>
            <a:custGeom>
              <a:avLst/>
              <a:gdLst/>
              <a:ahLst/>
              <a:cxnLst/>
              <a:rect l="l" t="t" r="r" b="b"/>
              <a:pathLst>
                <a:path w="6583" h="1006" extrusionOk="0">
                  <a:moveTo>
                    <a:pt x="78" y="0"/>
                  </a:moveTo>
                  <a:lnTo>
                    <a:pt x="0" y="1005"/>
                  </a:lnTo>
                  <a:lnTo>
                    <a:pt x="6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74"/>
            <p:cNvSpPr/>
            <p:nvPr/>
          </p:nvSpPr>
          <p:spPr>
            <a:xfrm>
              <a:off x="2155150" y="2919075"/>
              <a:ext cx="11175" cy="1700"/>
            </a:xfrm>
            <a:custGeom>
              <a:avLst/>
              <a:gdLst/>
              <a:ahLst/>
              <a:cxnLst/>
              <a:rect l="l" t="t" r="r" b="b"/>
              <a:pathLst>
                <a:path w="447" h="68" extrusionOk="0">
                  <a:moveTo>
                    <a:pt x="0" y="1"/>
                  </a:moveTo>
                  <a:lnTo>
                    <a:pt x="2" y="67"/>
                  </a:lnTo>
                  <a:cubicBezTo>
                    <a:pt x="151" y="54"/>
                    <a:pt x="298" y="42"/>
                    <a:pt x="447" y="27"/>
                  </a:cubicBezTo>
                  <a:lnTo>
                    <a:pt x="446" y="9"/>
                  </a:lnTo>
                  <a:cubicBezTo>
                    <a:pt x="297" y="4"/>
                    <a:pt x="149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74"/>
            <p:cNvSpPr/>
            <p:nvPr/>
          </p:nvSpPr>
          <p:spPr>
            <a:xfrm>
              <a:off x="2132850" y="2919025"/>
              <a:ext cx="11250" cy="3325"/>
            </a:xfrm>
            <a:custGeom>
              <a:avLst/>
              <a:gdLst/>
              <a:ahLst/>
              <a:cxnLst/>
              <a:rect l="l" t="t" r="r" b="b"/>
              <a:pathLst>
                <a:path w="450" h="133" extrusionOk="0">
                  <a:moveTo>
                    <a:pt x="446" y="1"/>
                  </a:moveTo>
                  <a:lnTo>
                    <a:pt x="0" y="4"/>
                  </a:lnTo>
                  <a:lnTo>
                    <a:pt x="5" y="133"/>
                  </a:lnTo>
                  <a:lnTo>
                    <a:pt x="450" y="10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74"/>
            <p:cNvSpPr/>
            <p:nvPr/>
          </p:nvSpPr>
          <p:spPr>
            <a:xfrm>
              <a:off x="2110600" y="2919325"/>
              <a:ext cx="11300" cy="4200"/>
            </a:xfrm>
            <a:custGeom>
              <a:avLst/>
              <a:gdLst/>
              <a:ahLst/>
              <a:cxnLst/>
              <a:rect l="l" t="t" r="r" b="b"/>
              <a:pathLst>
                <a:path w="452" h="168" extrusionOk="0">
                  <a:moveTo>
                    <a:pt x="445" y="0"/>
                  </a:moveTo>
                  <a:lnTo>
                    <a:pt x="1" y="12"/>
                  </a:lnTo>
                  <a:lnTo>
                    <a:pt x="6" y="167"/>
                  </a:lnTo>
                  <a:lnTo>
                    <a:pt x="451" y="146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74"/>
            <p:cNvSpPr/>
            <p:nvPr/>
          </p:nvSpPr>
          <p:spPr>
            <a:xfrm>
              <a:off x="2088325" y="2919975"/>
              <a:ext cx="11300" cy="4250"/>
            </a:xfrm>
            <a:custGeom>
              <a:avLst/>
              <a:gdLst/>
              <a:ahLst/>
              <a:cxnLst/>
              <a:rect l="l" t="t" r="r" b="b"/>
              <a:pathLst>
                <a:path w="452" h="170" extrusionOk="0">
                  <a:moveTo>
                    <a:pt x="446" y="0"/>
                  </a:moveTo>
                  <a:cubicBezTo>
                    <a:pt x="298" y="5"/>
                    <a:pt x="149" y="14"/>
                    <a:pt x="1" y="22"/>
                  </a:cubicBezTo>
                  <a:lnTo>
                    <a:pt x="7" y="169"/>
                  </a:lnTo>
                  <a:cubicBezTo>
                    <a:pt x="155" y="167"/>
                    <a:pt x="304" y="164"/>
                    <a:pt x="451" y="159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74"/>
            <p:cNvSpPr/>
            <p:nvPr/>
          </p:nvSpPr>
          <p:spPr>
            <a:xfrm>
              <a:off x="2066100" y="2921250"/>
              <a:ext cx="11250" cy="3100"/>
            </a:xfrm>
            <a:custGeom>
              <a:avLst/>
              <a:gdLst/>
              <a:ahLst/>
              <a:cxnLst/>
              <a:rect l="l" t="t" r="r" b="b"/>
              <a:pathLst>
                <a:path w="450" h="124" extrusionOk="0">
                  <a:moveTo>
                    <a:pt x="445" y="0"/>
                  </a:moveTo>
                  <a:lnTo>
                    <a:pt x="1" y="31"/>
                  </a:lnTo>
                  <a:lnTo>
                    <a:pt x="4" y="124"/>
                  </a:lnTo>
                  <a:lnTo>
                    <a:pt x="449" y="1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74"/>
            <p:cNvSpPr/>
            <p:nvPr/>
          </p:nvSpPr>
          <p:spPr>
            <a:xfrm>
              <a:off x="2043875" y="2922750"/>
              <a:ext cx="11200" cy="1950"/>
            </a:xfrm>
            <a:custGeom>
              <a:avLst/>
              <a:gdLst/>
              <a:ahLst/>
              <a:cxnLst/>
              <a:rect l="l" t="t" r="r" b="b"/>
              <a:pathLst>
                <a:path w="448" h="78" extrusionOk="0">
                  <a:moveTo>
                    <a:pt x="446" y="0"/>
                  </a:moveTo>
                  <a:cubicBezTo>
                    <a:pt x="297" y="10"/>
                    <a:pt x="149" y="16"/>
                    <a:pt x="0" y="22"/>
                  </a:cubicBezTo>
                  <a:lnTo>
                    <a:pt x="2" y="77"/>
                  </a:lnTo>
                  <a:cubicBezTo>
                    <a:pt x="151" y="73"/>
                    <a:pt x="299" y="68"/>
                    <a:pt x="448" y="67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74"/>
            <p:cNvSpPr/>
            <p:nvPr/>
          </p:nvSpPr>
          <p:spPr>
            <a:xfrm>
              <a:off x="2021625" y="2923675"/>
              <a:ext cx="11200" cy="2050"/>
            </a:xfrm>
            <a:custGeom>
              <a:avLst/>
              <a:gdLst/>
              <a:ahLst/>
              <a:cxnLst/>
              <a:rect l="l" t="t" r="r" b="b"/>
              <a:pathLst>
                <a:path w="448" h="82" extrusionOk="0">
                  <a:moveTo>
                    <a:pt x="446" y="1"/>
                  </a:moveTo>
                  <a:cubicBezTo>
                    <a:pt x="297" y="4"/>
                    <a:pt x="149" y="8"/>
                    <a:pt x="0" y="9"/>
                  </a:cubicBezTo>
                  <a:lnTo>
                    <a:pt x="2" y="82"/>
                  </a:lnTo>
                  <a:cubicBezTo>
                    <a:pt x="151" y="72"/>
                    <a:pt x="299" y="66"/>
                    <a:pt x="448" y="58"/>
                  </a:cubicBez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74"/>
            <p:cNvSpPr/>
            <p:nvPr/>
          </p:nvSpPr>
          <p:spPr>
            <a:xfrm>
              <a:off x="1999325" y="2924000"/>
              <a:ext cx="11250" cy="3175"/>
            </a:xfrm>
            <a:custGeom>
              <a:avLst/>
              <a:gdLst/>
              <a:ahLst/>
              <a:cxnLst/>
              <a:rect l="l" t="t" r="r" b="b"/>
              <a:pathLst>
                <a:path w="450" h="127" extrusionOk="0">
                  <a:moveTo>
                    <a:pt x="446" y="0"/>
                  </a:moveTo>
                  <a:lnTo>
                    <a:pt x="0" y="3"/>
                  </a:lnTo>
                  <a:lnTo>
                    <a:pt x="6" y="127"/>
                  </a:lnTo>
                  <a:lnTo>
                    <a:pt x="450" y="98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74"/>
            <p:cNvSpPr/>
            <p:nvPr/>
          </p:nvSpPr>
          <p:spPr>
            <a:xfrm>
              <a:off x="1977050" y="2924200"/>
              <a:ext cx="11300" cy="4275"/>
            </a:xfrm>
            <a:custGeom>
              <a:avLst/>
              <a:gdLst/>
              <a:ahLst/>
              <a:cxnLst/>
              <a:rect l="l" t="t" r="r" b="b"/>
              <a:pathLst>
                <a:path w="452" h="171" extrusionOk="0">
                  <a:moveTo>
                    <a:pt x="446" y="0"/>
                  </a:moveTo>
                  <a:lnTo>
                    <a:pt x="1" y="9"/>
                  </a:lnTo>
                  <a:lnTo>
                    <a:pt x="7" y="171"/>
                  </a:lnTo>
                  <a:lnTo>
                    <a:pt x="451" y="14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74"/>
            <p:cNvSpPr/>
            <p:nvPr/>
          </p:nvSpPr>
          <p:spPr>
            <a:xfrm>
              <a:off x="1954800" y="2924700"/>
              <a:ext cx="11325" cy="4850"/>
            </a:xfrm>
            <a:custGeom>
              <a:avLst/>
              <a:gdLst/>
              <a:ahLst/>
              <a:cxnLst/>
              <a:rect l="l" t="t" r="r" b="b"/>
              <a:pathLst>
                <a:path w="453" h="194" extrusionOk="0">
                  <a:moveTo>
                    <a:pt x="445" y="0"/>
                  </a:moveTo>
                  <a:lnTo>
                    <a:pt x="1" y="10"/>
                  </a:lnTo>
                  <a:lnTo>
                    <a:pt x="7" y="193"/>
                  </a:lnTo>
                  <a:lnTo>
                    <a:pt x="452" y="17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74"/>
            <p:cNvSpPr/>
            <p:nvPr/>
          </p:nvSpPr>
          <p:spPr>
            <a:xfrm>
              <a:off x="1932525" y="2925275"/>
              <a:ext cx="11325" cy="5175"/>
            </a:xfrm>
            <a:custGeom>
              <a:avLst/>
              <a:gdLst/>
              <a:ahLst/>
              <a:cxnLst/>
              <a:rect l="l" t="t" r="r" b="b"/>
              <a:pathLst>
                <a:path w="453" h="207" extrusionOk="0">
                  <a:moveTo>
                    <a:pt x="446" y="1"/>
                  </a:moveTo>
                  <a:lnTo>
                    <a:pt x="1" y="17"/>
                  </a:lnTo>
                  <a:lnTo>
                    <a:pt x="8" y="207"/>
                  </a:lnTo>
                  <a:lnTo>
                    <a:pt x="453" y="190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74"/>
            <p:cNvSpPr/>
            <p:nvPr/>
          </p:nvSpPr>
          <p:spPr>
            <a:xfrm>
              <a:off x="1910300" y="2926200"/>
              <a:ext cx="11300" cy="4800"/>
            </a:xfrm>
            <a:custGeom>
              <a:avLst/>
              <a:gdLst/>
              <a:ahLst/>
              <a:cxnLst/>
              <a:rect l="l" t="t" r="r" b="b"/>
              <a:pathLst>
                <a:path w="452" h="192" extrusionOk="0">
                  <a:moveTo>
                    <a:pt x="446" y="0"/>
                  </a:moveTo>
                  <a:lnTo>
                    <a:pt x="0" y="23"/>
                  </a:lnTo>
                  <a:lnTo>
                    <a:pt x="6" y="191"/>
                  </a:lnTo>
                  <a:lnTo>
                    <a:pt x="452" y="18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74"/>
            <p:cNvSpPr/>
            <p:nvPr/>
          </p:nvSpPr>
          <p:spPr>
            <a:xfrm>
              <a:off x="1888050" y="2927400"/>
              <a:ext cx="11275" cy="3900"/>
            </a:xfrm>
            <a:custGeom>
              <a:avLst/>
              <a:gdLst/>
              <a:ahLst/>
              <a:cxnLst/>
              <a:rect l="l" t="t" r="r" b="b"/>
              <a:pathLst>
                <a:path w="451" h="156" extrusionOk="0">
                  <a:moveTo>
                    <a:pt x="446" y="0"/>
                  </a:moveTo>
                  <a:lnTo>
                    <a:pt x="0" y="27"/>
                  </a:lnTo>
                  <a:lnTo>
                    <a:pt x="6" y="156"/>
                  </a:lnTo>
                  <a:lnTo>
                    <a:pt x="451" y="15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74"/>
            <p:cNvSpPr/>
            <p:nvPr/>
          </p:nvSpPr>
          <p:spPr>
            <a:xfrm>
              <a:off x="1865825" y="2928875"/>
              <a:ext cx="11250" cy="2500"/>
            </a:xfrm>
            <a:custGeom>
              <a:avLst/>
              <a:gdLst/>
              <a:ahLst/>
              <a:cxnLst/>
              <a:rect l="l" t="t" r="r" b="b"/>
              <a:pathLst>
                <a:path w="450" h="100" extrusionOk="0">
                  <a:moveTo>
                    <a:pt x="445" y="0"/>
                  </a:moveTo>
                  <a:cubicBezTo>
                    <a:pt x="297" y="10"/>
                    <a:pt x="149" y="20"/>
                    <a:pt x="1" y="34"/>
                  </a:cubicBezTo>
                  <a:lnTo>
                    <a:pt x="4" y="98"/>
                  </a:lnTo>
                  <a:cubicBezTo>
                    <a:pt x="78" y="99"/>
                    <a:pt x="152" y="99"/>
                    <a:pt x="226" y="99"/>
                  </a:cubicBezTo>
                  <a:cubicBezTo>
                    <a:pt x="301" y="99"/>
                    <a:pt x="375" y="99"/>
                    <a:pt x="449" y="99"/>
                  </a:cubicBez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74"/>
            <p:cNvSpPr/>
            <p:nvPr/>
          </p:nvSpPr>
          <p:spPr>
            <a:xfrm>
              <a:off x="1854325" y="2930650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6" y="1"/>
                  </a:moveTo>
                  <a:lnTo>
                    <a:pt x="1" y="2"/>
                  </a:lnTo>
                  <a:lnTo>
                    <a:pt x="2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74"/>
            <p:cNvSpPr/>
            <p:nvPr/>
          </p:nvSpPr>
          <p:spPr>
            <a:xfrm>
              <a:off x="1834450" y="2929475"/>
              <a:ext cx="11200" cy="1725"/>
            </a:xfrm>
            <a:custGeom>
              <a:avLst/>
              <a:gdLst/>
              <a:ahLst/>
              <a:cxnLst/>
              <a:rect l="l" t="t" r="r" b="b"/>
              <a:pathLst>
                <a:path w="448" h="69" extrusionOk="0">
                  <a:moveTo>
                    <a:pt x="4" y="0"/>
                  </a:moveTo>
                  <a:lnTo>
                    <a:pt x="0" y="67"/>
                  </a:lnTo>
                  <a:cubicBezTo>
                    <a:pt x="91" y="67"/>
                    <a:pt x="182" y="68"/>
                    <a:pt x="272" y="68"/>
                  </a:cubicBezTo>
                  <a:cubicBezTo>
                    <a:pt x="330" y="68"/>
                    <a:pt x="388" y="68"/>
                    <a:pt x="447" y="67"/>
                  </a:cubicBezTo>
                  <a:lnTo>
                    <a:pt x="448" y="49"/>
                  </a:lnTo>
                  <a:cubicBezTo>
                    <a:pt x="300" y="30"/>
                    <a:pt x="152" y="16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74"/>
            <p:cNvSpPr/>
            <p:nvPr/>
          </p:nvSpPr>
          <p:spPr>
            <a:xfrm>
              <a:off x="1812175" y="2927475"/>
              <a:ext cx="11300" cy="3525"/>
            </a:xfrm>
            <a:custGeom>
              <a:avLst/>
              <a:gdLst/>
              <a:ahLst/>
              <a:cxnLst/>
              <a:rect l="l" t="t" r="r" b="b"/>
              <a:pathLst>
                <a:path w="452" h="141" extrusionOk="0">
                  <a:moveTo>
                    <a:pt x="8" y="0"/>
                  </a:moveTo>
                  <a:lnTo>
                    <a:pt x="0" y="129"/>
                  </a:lnTo>
                  <a:lnTo>
                    <a:pt x="446" y="140"/>
                  </a:lnTo>
                  <a:lnTo>
                    <a:pt x="451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74"/>
            <p:cNvSpPr/>
            <p:nvPr/>
          </p:nvSpPr>
          <p:spPr>
            <a:xfrm>
              <a:off x="1789925" y="2925875"/>
              <a:ext cx="11350" cy="4450"/>
            </a:xfrm>
            <a:custGeom>
              <a:avLst/>
              <a:gdLst/>
              <a:ahLst/>
              <a:cxnLst/>
              <a:rect l="l" t="t" r="r" b="b"/>
              <a:pathLst>
                <a:path w="454" h="178" extrusionOk="0">
                  <a:moveTo>
                    <a:pt x="9" y="1"/>
                  </a:moveTo>
                  <a:lnTo>
                    <a:pt x="1" y="157"/>
                  </a:lnTo>
                  <a:lnTo>
                    <a:pt x="445" y="177"/>
                  </a:lnTo>
                  <a:lnTo>
                    <a:pt x="453" y="3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74"/>
            <p:cNvSpPr/>
            <p:nvPr/>
          </p:nvSpPr>
          <p:spPr>
            <a:xfrm>
              <a:off x="1767675" y="2924775"/>
              <a:ext cx="11375" cy="4450"/>
            </a:xfrm>
            <a:custGeom>
              <a:avLst/>
              <a:gdLst/>
              <a:ahLst/>
              <a:cxnLst/>
              <a:rect l="l" t="t" r="r" b="b"/>
              <a:pathLst>
                <a:path w="455" h="178" extrusionOk="0">
                  <a:moveTo>
                    <a:pt x="9" y="0"/>
                  </a:moveTo>
                  <a:lnTo>
                    <a:pt x="1" y="148"/>
                  </a:lnTo>
                  <a:cubicBezTo>
                    <a:pt x="149" y="158"/>
                    <a:pt x="298" y="171"/>
                    <a:pt x="445" y="178"/>
                  </a:cubicBezTo>
                  <a:lnTo>
                    <a:pt x="455" y="19"/>
                  </a:lnTo>
                  <a:cubicBezTo>
                    <a:pt x="306" y="11"/>
                    <a:pt x="158" y="6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74"/>
            <p:cNvSpPr/>
            <p:nvPr/>
          </p:nvSpPr>
          <p:spPr>
            <a:xfrm>
              <a:off x="1745500" y="2924250"/>
              <a:ext cx="11275" cy="3275"/>
            </a:xfrm>
            <a:custGeom>
              <a:avLst/>
              <a:gdLst/>
              <a:ahLst/>
              <a:cxnLst/>
              <a:rect l="l" t="t" r="r" b="b"/>
              <a:pathLst>
                <a:path w="451" h="131" extrusionOk="0">
                  <a:moveTo>
                    <a:pt x="5" y="0"/>
                  </a:moveTo>
                  <a:lnTo>
                    <a:pt x="0" y="91"/>
                  </a:lnTo>
                  <a:lnTo>
                    <a:pt x="444" y="130"/>
                  </a:lnTo>
                  <a:lnTo>
                    <a:pt x="451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74"/>
            <p:cNvSpPr/>
            <p:nvPr/>
          </p:nvSpPr>
          <p:spPr>
            <a:xfrm>
              <a:off x="1723300" y="2923475"/>
              <a:ext cx="11200" cy="2125"/>
            </a:xfrm>
            <a:custGeom>
              <a:avLst/>
              <a:gdLst/>
              <a:ahLst/>
              <a:cxnLst/>
              <a:rect l="l" t="t" r="r" b="b"/>
              <a:pathLst>
                <a:path w="448" h="85" extrusionOk="0">
                  <a:moveTo>
                    <a:pt x="2" y="0"/>
                  </a:moveTo>
                  <a:lnTo>
                    <a:pt x="0" y="54"/>
                  </a:lnTo>
                  <a:cubicBezTo>
                    <a:pt x="148" y="64"/>
                    <a:pt x="296" y="72"/>
                    <a:pt x="445" y="84"/>
                  </a:cubicBezTo>
                  <a:lnTo>
                    <a:pt x="448" y="20"/>
                  </a:lnTo>
                  <a:cubicBezTo>
                    <a:pt x="299" y="16"/>
                    <a:pt x="151" y="8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74"/>
            <p:cNvSpPr/>
            <p:nvPr/>
          </p:nvSpPr>
          <p:spPr>
            <a:xfrm>
              <a:off x="1701025" y="2921975"/>
              <a:ext cx="11250" cy="2325"/>
            </a:xfrm>
            <a:custGeom>
              <a:avLst/>
              <a:gdLst/>
              <a:ahLst/>
              <a:cxnLst/>
              <a:rect l="l" t="t" r="r" b="b"/>
              <a:pathLst>
                <a:path w="450" h="93" extrusionOk="0">
                  <a:moveTo>
                    <a:pt x="5" y="0"/>
                  </a:moveTo>
                  <a:lnTo>
                    <a:pt x="1" y="76"/>
                  </a:lnTo>
                  <a:cubicBezTo>
                    <a:pt x="149" y="79"/>
                    <a:pt x="297" y="86"/>
                    <a:pt x="446" y="91"/>
                  </a:cubicBezTo>
                  <a:lnTo>
                    <a:pt x="446" y="93"/>
                  </a:lnTo>
                  <a:lnTo>
                    <a:pt x="449" y="34"/>
                  </a:lnTo>
                  <a:cubicBezTo>
                    <a:pt x="302" y="24"/>
                    <a:pt x="153" y="14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74"/>
            <p:cNvSpPr/>
            <p:nvPr/>
          </p:nvSpPr>
          <p:spPr>
            <a:xfrm>
              <a:off x="1678750" y="2920100"/>
              <a:ext cx="11325" cy="3475"/>
            </a:xfrm>
            <a:custGeom>
              <a:avLst/>
              <a:gdLst/>
              <a:ahLst/>
              <a:cxnLst/>
              <a:rect l="l" t="t" r="r" b="b"/>
              <a:pathLst>
                <a:path w="453" h="139" extrusionOk="0">
                  <a:moveTo>
                    <a:pt x="8" y="0"/>
                  </a:moveTo>
                  <a:lnTo>
                    <a:pt x="1" y="128"/>
                  </a:lnTo>
                  <a:lnTo>
                    <a:pt x="446" y="138"/>
                  </a:lnTo>
                  <a:lnTo>
                    <a:pt x="452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74"/>
            <p:cNvSpPr/>
            <p:nvPr/>
          </p:nvSpPr>
          <p:spPr>
            <a:xfrm>
              <a:off x="1656500" y="2918400"/>
              <a:ext cx="11350" cy="4550"/>
            </a:xfrm>
            <a:custGeom>
              <a:avLst/>
              <a:gdLst/>
              <a:ahLst/>
              <a:cxnLst/>
              <a:rect l="l" t="t" r="r" b="b"/>
              <a:pathLst>
                <a:path w="454" h="182" extrusionOk="0">
                  <a:moveTo>
                    <a:pt x="10" y="1"/>
                  </a:moveTo>
                  <a:lnTo>
                    <a:pt x="1" y="164"/>
                  </a:lnTo>
                  <a:lnTo>
                    <a:pt x="446" y="182"/>
                  </a:lnTo>
                  <a:lnTo>
                    <a:pt x="454" y="3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74"/>
            <p:cNvSpPr/>
            <p:nvPr/>
          </p:nvSpPr>
          <p:spPr>
            <a:xfrm>
              <a:off x="1634275" y="2916925"/>
              <a:ext cx="11350" cy="5125"/>
            </a:xfrm>
            <a:custGeom>
              <a:avLst/>
              <a:gdLst/>
              <a:ahLst/>
              <a:cxnLst/>
              <a:rect l="l" t="t" r="r" b="b"/>
              <a:pathLst>
                <a:path w="454" h="205" extrusionOk="0">
                  <a:moveTo>
                    <a:pt x="9" y="1"/>
                  </a:moveTo>
                  <a:lnTo>
                    <a:pt x="0" y="184"/>
                  </a:lnTo>
                  <a:lnTo>
                    <a:pt x="444" y="204"/>
                  </a:lnTo>
                  <a:lnTo>
                    <a:pt x="454" y="3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74"/>
            <p:cNvSpPr/>
            <p:nvPr/>
          </p:nvSpPr>
          <p:spPr>
            <a:xfrm>
              <a:off x="1612025" y="2915625"/>
              <a:ext cx="11400" cy="5375"/>
            </a:xfrm>
            <a:custGeom>
              <a:avLst/>
              <a:gdLst/>
              <a:ahLst/>
              <a:cxnLst/>
              <a:rect l="l" t="t" r="r" b="b"/>
              <a:pathLst>
                <a:path w="456" h="215" extrusionOk="0">
                  <a:moveTo>
                    <a:pt x="11" y="1"/>
                  </a:moveTo>
                  <a:lnTo>
                    <a:pt x="0" y="190"/>
                  </a:lnTo>
                  <a:cubicBezTo>
                    <a:pt x="149" y="200"/>
                    <a:pt x="296" y="206"/>
                    <a:pt x="445" y="215"/>
                  </a:cubicBezTo>
                  <a:lnTo>
                    <a:pt x="455" y="25"/>
                  </a:lnTo>
                  <a:cubicBezTo>
                    <a:pt x="307" y="17"/>
                    <a:pt x="159" y="7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74"/>
            <p:cNvSpPr/>
            <p:nvPr/>
          </p:nvSpPr>
          <p:spPr>
            <a:xfrm>
              <a:off x="1589800" y="2914700"/>
              <a:ext cx="11375" cy="4950"/>
            </a:xfrm>
            <a:custGeom>
              <a:avLst/>
              <a:gdLst/>
              <a:ahLst/>
              <a:cxnLst/>
              <a:rect l="l" t="t" r="r" b="b"/>
              <a:pathLst>
                <a:path w="455" h="198" extrusionOk="0">
                  <a:moveTo>
                    <a:pt x="10" y="0"/>
                  </a:moveTo>
                  <a:lnTo>
                    <a:pt x="1" y="166"/>
                  </a:lnTo>
                  <a:lnTo>
                    <a:pt x="445" y="198"/>
                  </a:lnTo>
                  <a:lnTo>
                    <a:pt x="454" y="1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74"/>
            <p:cNvSpPr/>
            <p:nvPr/>
          </p:nvSpPr>
          <p:spPr>
            <a:xfrm>
              <a:off x="1567575" y="2914000"/>
              <a:ext cx="11350" cy="4025"/>
            </a:xfrm>
            <a:custGeom>
              <a:avLst/>
              <a:gdLst/>
              <a:ahLst/>
              <a:cxnLst/>
              <a:rect l="l" t="t" r="r" b="b"/>
              <a:pathLst>
                <a:path w="454" h="161" extrusionOk="0">
                  <a:moveTo>
                    <a:pt x="8" y="0"/>
                  </a:moveTo>
                  <a:lnTo>
                    <a:pt x="1" y="123"/>
                  </a:lnTo>
                  <a:lnTo>
                    <a:pt x="445" y="160"/>
                  </a:lnTo>
                  <a:lnTo>
                    <a:pt x="453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74"/>
            <p:cNvSpPr/>
            <p:nvPr/>
          </p:nvSpPr>
          <p:spPr>
            <a:xfrm>
              <a:off x="1545400" y="2913600"/>
              <a:ext cx="11250" cy="2500"/>
            </a:xfrm>
            <a:custGeom>
              <a:avLst/>
              <a:gdLst/>
              <a:ahLst/>
              <a:cxnLst/>
              <a:rect l="l" t="t" r="r" b="b"/>
              <a:pathLst>
                <a:path w="450" h="100" extrusionOk="0">
                  <a:moveTo>
                    <a:pt x="3" y="1"/>
                  </a:moveTo>
                  <a:lnTo>
                    <a:pt x="0" y="56"/>
                  </a:lnTo>
                  <a:cubicBezTo>
                    <a:pt x="148" y="71"/>
                    <a:pt x="296" y="87"/>
                    <a:pt x="444" y="99"/>
                  </a:cubicBezTo>
                  <a:lnTo>
                    <a:pt x="450" y="7"/>
                  </a:lnTo>
                  <a:cubicBezTo>
                    <a:pt x="301" y="3"/>
                    <a:pt x="153" y="2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74"/>
            <p:cNvSpPr/>
            <p:nvPr/>
          </p:nvSpPr>
          <p:spPr>
            <a:xfrm>
              <a:off x="1902875" y="3099075"/>
              <a:ext cx="208075" cy="168075"/>
            </a:xfrm>
            <a:custGeom>
              <a:avLst/>
              <a:gdLst/>
              <a:ahLst/>
              <a:cxnLst/>
              <a:rect l="l" t="t" r="r" b="b"/>
              <a:pathLst>
                <a:path w="8323" h="6723" extrusionOk="0">
                  <a:moveTo>
                    <a:pt x="0" y="0"/>
                  </a:moveTo>
                  <a:lnTo>
                    <a:pt x="0" y="6722"/>
                  </a:lnTo>
                  <a:lnTo>
                    <a:pt x="7885" y="6722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74"/>
            <p:cNvSpPr/>
            <p:nvPr/>
          </p:nvSpPr>
          <p:spPr>
            <a:xfrm>
              <a:off x="1902875" y="3267125"/>
              <a:ext cx="377950" cy="195600"/>
            </a:xfrm>
            <a:custGeom>
              <a:avLst/>
              <a:gdLst/>
              <a:ahLst/>
              <a:cxnLst/>
              <a:rect l="l" t="t" r="r" b="b"/>
              <a:pathLst>
                <a:path w="15118" h="7824" extrusionOk="0">
                  <a:moveTo>
                    <a:pt x="0" y="0"/>
                  </a:moveTo>
                  <a:lnTo>
                    <a:pt x="0" y="7824"/>
                  </a:lnTo>
                  <a:lnTo>
                    <a:pt x="15117" y="7824"/>
                  </a:lnTo>
                  <a:lnTo>
                    <a:pt x="7552" y="4204"/>
                  </a:lnTo>
                  <a:lnTo>
                    <a:pt x="82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74"/>
            <p:cNvSpPr/>
            <p:nvPr/>
          </p:nvSpPr>
          <p:spPr>
            <a:xfrm>
              <a:off x="1902875" y="3124300"/>
              <a:ext cx="205925" cy="4775"/>
            </a:xfrm>
            <a:custGeom>
              <a:avLst/>
              <a:gdLst/>
              <a:ahLst/>
              <a:cxnLst/>
              <a:rect l="l" t="t" r="r" b="b"/>
              <a:pathLst>
                <a:path w="8237" h="191" extrusionOk="0">
                  <a:moveTo>
                    <a:pt x="6056" y="0"/>
                  </a:moveTo>
                  <a:cubicBezTo>
                    <a:pt x="5754" y="0"/>
                    <a:pt x="5451" y="6"/>
                    <a:pt x="5148" y="12"/>
                  </a:cubicBezTo>
                  <a:cubicBezTo>
                    <a:pt x="4805" y="17"/>
                    <a:pt x="4462" y="30"/>
                    <a:pt x="4119" y="47"/>
                  </a:cubicBezTo>
                  <a:cubicBezTo>
                    <a:pt x="3841" y="59"/>
                    <a:pt x="3564" y="69"/>
                    <a:pt x="3286" y="69"/>
                  </a:cubicBezTo>
                  <a:cubicBezTo>
                    <a:pt x="3221" y="69"/>
                    <a:pt x="3155" y="68"/>
                    <a:pt x="3089" y="67"/>
                  </a:cubicBezTo>
                  <a:cubicBezTo>
                    <a:pt x="2746" y="60"/>
                    <a:pt x="2403" y="34"/>
                    <a:pt x="2060" y="21"/>
                  </a:cubicBezTo>
                  <a:cubicBezTo>
                    <a:pt x="1929" y="17"/>
                    <a:pt x="1798" y="16"/>
                    <a:pt x="1667" y="16"/>
                  </a:cubicBezTo>
                  <a:cubicBezTo>
                    <a:pt x="1455" y="16"/>
                    <a:pt x="1243" y="20"/>
                    <a:pt x="1030" y="26"/>
                  </a:cubicBezTo>
                  <a:cubicBezTo>
                    <a:pt x="688" y="36"/>
                    <a:pt x="344" y="54"/>
                    <a:pt x="0" y="87"/>
                  </a:cubicBezTo>
                  <a:lnTo>
                    <a:pt x="0" y="104"/>
                  </a:lnTo>
                  <a:cubicBezTo>
                    <a:pt x="344" y="137"/>
                    <a:pt x="688" y="154"/>
                    <a:pt x="1030" y="165"/>
                  </a:cubicBezTo>
                  <a:cubicBezTo>
                    <a:pt x="1248" y="170"/>
                    <a:pt x="1465" y="175"/>
                    <a:pt x="1682" y="175"/>
                  </a:cubicBezTo>
                  <a:cubicBezTo>
                    <a:pt x="1808" y="175"/>
                    <a:pt x="1934" y="174"/>
                    <a:pt x="2060" y="170"/>
                  </a:cubicBezTo>
                  <a:cubicBezTo>
                    <a:pt x="2403" y="156"/>
                    <a:pt x="2746" y="130"/>
                    <a:pt x="3089" y="124"/>
                  </a:cubicBezTo>
                  <a:cubicBezTo>
                    <a:pt x="3158" y="123"/>
                    <a:pt x="3227" y="122"/>
                    <a:pt x="3297" y="122"/>
                  </a:cubicBezTo>
                  <a:cubicBezTo>
                    <a:pt x="3571" y="122"/>
                    <a:pt x="3845" y="131"/>
                    <a:pt x="4119" y="144"/>
                  </a:cubicBezTo>
                  <a:cubicBezTo>
                    <a:pt x="4462" y="161"/>
                    <a:pt x="4805" y="174"/>
                    <a:pt x="5148" y="179"/>
                  </a:cubicBezTo>
                  <a:cubicBezTo>
                    <a:pt x="5451" y="185"/>
                    <a:pt x="5754" y="191"/>
                    <a:pt x="6056" y="191"/>
                  </a:cubicBezTo>
                  <a:cubicBezTo>
                    <a:pt x="6096" y="191"/>
                    <a:pt x="6137" y="191"/>
                    <a:pt x="6178" y="190"/>
                  </a:cubicBezTo>
                  <a:cubicBezTo>
                    <a:pt x="6864" y="183"/>
                    <a:pt x="7551" y="160"/>
                    <a:pt x="8237" y="104"/>
                  </a:cubicBezTo>
                  <a:lnTo>
                    <a:pt x="8237" y="87"/>
                  </a:lnTo>
                  <a:cubicBezTo>
                    <a:pt x="7551" y="31"/>
                    <a:pt x="6864" y="8"/>
                    <a:pt x="6178" y="0"/>
                  </a:cubicBezTo>
                  <a:cubicBezTo>
                    <a:pt x="6137" y="0"/>
                    <a:pt x="6096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74"/>
            <p:cNvSpPr/>
            <p:nvPr/>
          </p:nvSpPr>
          <p:spPr>
            <a:xfrm>
              <a:off x="1930600" y="3099075"/>
              <a:ext cx="5125" cy="27600"/>
            </a:xfrm>
            <a:custGeom>
              <a:avLst/>
              <a:gdLst/>
              <a:ahLst/>
              <a:cxnLst/>
              <a:rect l="l" t="t" r="r" b="b"/>
              <a:pathLst>
                <a:path w="205" h="1104" extrusionOk="0">
                  <a:moveTo>
                    <a:pt x="93" y="0"/>
                  </a:moveTo>
                  <a:cubicBezTo>
                    <a:pt x="45" y="92"/>
                    <a:pt x="25" y="184"/>
                    <a:pt x="14" y="276"/>
                  </a:cubicBezTo>
                  <a:cubicBezTo>
                    <a:pt x="0" y="368"/>
                    <a:pt x="24" y="460"/>
                    <a:pt x="31" y="553"/>
                  </a:cubicBezTo>
                  <a:cubicBezTo>
                    <a:pt x="38" y="644"/>
                    <a:pt x="47" y="736"/>
                    <a:pt x="58" y="829"/>
                  </a:cubicBezTo>
                  <a:cubicBezTo>
                    <a:pt x="70" y="920"/>
                    <a:pt x="79" y="1013"/>
                    <a:pt x="93" y="1104"/>
                  </a:cubicBezTo>
                  <a:lnTo>
                    <a:pt x="111" y="1104"/>
                  </a:lnTo>
                  <a:cubicBezTo>
                    <a:pt x="126" y="1013"/>
                    <a:pt x="135" y="920"/>
                    <a:pt x="146" y="829"/>
                  </a:cubicBezTo>
                  <a:cubicBezTo>
                    <a:pt x="157" y="736"/>
                    <a:pt x="166" y="644"/>
                    <a:pt x="173" y="553"/>
                  </a:cubicBezTo>
                  <a:cubicBezTo>
                    <a:pt x="181" y="460"/>
                    <a:pt x="205" y="368"/>
                    <a:pt x="191" y="276"/>
                  </a:cubicBezTo>
                  <a:cubicBezTo>
                    <a:pt x="180" y="184"/>
                    <a:pt x="160" y="92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74"/>
            <p:cNvSpPr/>
            <p:nvPr/>
          </p:nvSpPr>
          <p:spPr>
            <a:xfrm>
              <a:off x="1973450" y="3099075"/>
              <a:ext cx="5125" cy="27600"/>
            </a:xfrm>
            <a:custGeom>
              <a:avLst/>
              <a:gdLst/>
              <a:ahLst/>
              <a:cxnLst/>
              <a:rect l="l" t="t" r="r" b="b"/>
              <a:pathLst>
                <a:path w="205" h="1104" extrusionOk="0">
                  <a:moveTo>
                    <a:pt x="94" y="0"/>
                  </a:moveTo>
                  <a:cubicBezTo>
                    <a:pt x="45" y="92"/>
                    <a:pt x="25" y="184"/>
                    <a:pt x="14" y="276"/>
                  </a:cubicBezTo>
                  <a:cubicBezTo>
                    <a:pt x="0" y="368"/>
                    <a:pt x="24" y="460"/>
                    <a:pt x="31" y="553"/>
                  </a:cubicBezTo>
                  <a:cubicBezTo>
                    <a:pt x="39" y="644"/>
                    <a:pt x="48" y="736"/>
                    <a:pt x="58" y="829"/>
                  </a:cubicBezTo>
                  <a:cubicBezTo>
                    <a:pt x="70" y="920"/>
                    <a:pt x="79" y="1013"/>
                    <a:pt x="94" y="1104"/>
                  </a:cubicBezTo>
                  <a:lnTo>
                    <a:pt x="111" y="1104"/>
                  </a:lnTo>
                  <a:cubicBezTo>
                    <a:pt x="126" y="1013"/>
                    <a:pt x="135" y="920"/>
                    <a:pt x="148" y="829"/>
                  </a:cubicBezTo>
                  <a:cubicBezTo>
                    <a:pt x="157" y="736"/>
                    <a:pt x="166" y="644"/>
                    <a:pt x="174" y="553"/>
                  </a:cubicBezTo>
                  <a:cubicBezTo>
                    <a:pt x="182" y="460"/>
                    <a:pt x="205" y="368"/>
                    <a:pt x="191" y="276"/>
                  </a:cubicBezTo>
                  <a:cubicBezTo>
                    <a:pt x="180" y="184"/>
                    <a:pt x="161" y="92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74"/>
            <p:cNvSpPr/>
            <p:nvPr/>
          </p:nvSpPr>
          <p:spPr>
            <a:xfrm>
              <a:off x="2017100" y="3099075"/>
              <a:ext cx="5150" cy="27600"/>
            </a:xfrm>
            <a:custGeom>
              <a:avLst/>
              <a:gdLst/>
              <a:ahLst/>
              <a:cxnLst/>
              <a:rect l="l" t="t" r="r" b="b"/>
              <a:pathLst>
                <a:path w="206" h="1104" extrusionOk="0">
                  <a:moveTo>
                    <a:pt x="94" y="0"/>
                  </a:moveTo>
                  <a:cubicBezTo>
                    <a:pt x="45" y="92"/>
                    <a:pt x="26" y="184"/>
                    <a:pt x="14" y="276"/>
                  </a:cubicBezTo>
                  <a:cubicBezTo>
                    <a:pt x="1" y="368"/>
                    <a:pt x="25" y="460"/>
                    <a:pt x="32" y="553"/>
                  </a:cubicBezTo>
                  <a:cubicBezTo>
                    <a:pt x="39" y="644"/>
                    <a:pt x="48" y="736"/>
                    <a:pt x="59" y="829"/>
                  </a:cubicBezTo>
                  <a:cubicBezTo>
                    <a:pt x="70" y="920"/>
                    <a:pt x="80" y="1013"/>
                    <a:pt x="94" y="1104"/>
                  </a:cubicBezTo>
                  <a:lnTo>
                    <a:pt x="112" y="1104"/>
                  </a:lnTo>
                  <a:cubicBezTo>
                    <a:pt x="126" y="1013"/>
                    <a:pt x="136" y="920"/>
                    <a:pt x="148" y="829"/>
                  </a:cubicBezTo>
                  <a:cubicBezTo>
                    <a:pt x="157" y="736"/>
                    <a:pt x="167" y="644"/>
                    <a:pt x="174" y="553"/>
                  </a:cubicBezTo>
                  <a:cubicBezTo>
                    <a:pt x="182" y="460"/>
                    <a:pt x="205" y="368"/>
                    <a:pt x="192" y="276"/>
                  </a:cubicBezTo>
                  <a:cubicBezTo>
                    <a:pt x="180" y="184"/>
                    <a:pt x="162" y="92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74"/>
            <p:cNvSpPr/>
            <p:nvPr/>
          </p:nvSpPr>
          <p:spPr>
            <a:xfrm>
              <a:off x="2059950" y="3099075"/>
              <a:ext cx="5150" cy="27600"/>
            </a:xfrm>
            <a:custGeom>
              <a:avLst/>
              <a:gdLst/>
              <a:ahLst/>
              <a:cxnLst/>
              <a:rect l="l" t="t" r="r" b="b"/>
              <a:pathLst>
                <a:path w="206" h="1104" extrusionOk="0">
                  <a:moveTo>
                    <a:pt x="94" y="0"/>
                  </a:moveTo>
                  <a:cubicBezTo>
                    <a:pt x="45" y="92"/>
                    <a:pt x="27" y="184"/>
                    <a:pt x="14" y="276"/>
                  </a:cubicBezTo>
                  <a:cubicBezTo>
                    <a:pt x="1" y="368"/>
                    <a:pt x="25" y="460"/>
                    <a:pt x="32" y="553"/>
                  </a:cubicBezTo>
                  <a:cubicBezTo>
                    <a:pt x="39" y="644"/>
                    <a:pt x="49" y="736"/>
                    <a:pt x="59" y="829"/>
                  </a:cubicBezTo>
                  <a:cubicBezTo>
                    <a:pt x="70" y="920"/>
                    <a:pt x="80" y="1013"/>
                    <a:pt x="94" y="1104"/>
                  </a:cubicBezTo>
                  <a:lnTo>
                    <a:pt x="112" y="1104"/>
                  </a:lnTo>
                  <a:cubicBezTo>
                    <a:pt x="126" y="1013"/>
                    <a:pt x="136" y="920"/>
                    <a:pt x="148" y="829"/>
                  </a:cubicBezTo>
                  <a:cubicBezTo>
                    <a:pt x="159" y="736"/>
                    <a:pt x="167" y="644"/>
                    <a:pt x="175" y="553"/>
                  </a:cubicBezTo>
                  <a:cubicBezTo>
                    <a:pt x="183" y="460"/>
                    <a:pt x="205" y="368"/>
                    <a:pt x="193" y="276"/>
                  </a:cubicBezTo>
                  <a:cubicBezTo>
                    <a:pt x="180" y="184"/>
                    <a:pt x="162" y="92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74"/>
            <p:cNvSpPr/>
            <p:nvPr/>
          </p:nvSpPr>
          <p:spPr>
            <a:xfrm>
              <a:off x="2098875" y="3099075"/>
              <a:ext cx="5125" cy="27600"/>
            </a:xfrm>
            <a:custGeom>
              <a:avLst/>
              <a:gdLst/>
              <a:ahLst/>
              <a:cxnLst/>
              <a:rect l="l" t="t" r="r" b="b"/>
              <a:pathLst>
                <a:path w="205" h="1104" extrusionOk="0">
                  <a:moveTo>
                    <a:pt x="94" y="0"/>
                  </a:moveTo>
                  <a:cubicBezTo>
                    <a:pt x="44" y="92"/>
                    <a:pt x="25" y="184"/>
                    <a:pt x="13" y="276"/>
                  </a:cubicBezTo>
                  <a:cubicBezTo>
                    <a:pt x="0" y="368"/>
                    <a:pt x="23" y="460"/>
                    <a:pt x="31" y="553"/>
                  </a:cubicBezTo>
                  <a:cubicBezTo>
                    <a:pt x="39" y="644"/>
                    <a:pt x="47" y="736"/>
                    <a:pt x="57" y="829"/>
                  </a:cubicBezTo>
                  <a:cubicBezTo>
                    <a:pt x="70" y="920"/>
                    <a:pt x="79" y="1013"/>
                    <a:pt x="94" y="1104"/>
                  </a:cubicBezTo>
                  <a:lnTo>
                    <a:pt x="111" y="1104"/>
                  </a:lnTo>
                  <a:cubicBezTo>
                    <a:pt x="126" y="1013"/>
                    <a:pt x="135" y="920"/>
                    <a:pt x="147" y="829"/>
                  </a:cubicBezTo>
                  <a:cubicBezTo>
                    <a:pt x="157" y="736"/>
                    <a:pt x="166" y="644"/>
                    <a:pt x="174" y="553"/>
                  </a:cubicBezTo>
                  <a:cubicBezTo>
                    <a:pt x="181" y="460"/>
                    <a:pt x="205" y="368"/>
                    <a:pt x="191" y="276"/>
                  </a:cubicBezTo>
                  <a:cubicBezTo>
                    <a:pt x="179" y="184"/>
                    <a:pt x="160" y="92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74"/>
            <p:cNvSpPr/>
            <p:nvPr/>
          </p:nvSpPr>
          <p:spPr>
            <a:xfrm>
              <a:off x="1923600" y="3267125"/>
              <a:ext cx="31050" cy="142675"/>
            </a:xfrm>
            <a:custGeom>
              <a:avLst/>
              <a:gdLst/>
              <a:ahLst/>
              <a:cxnLst/>
              <a:rect l="l" t="t" r="r" b="b"/>
              <a:pathLst>
                <a:path w="1242" h="5707" extrusionOk="0">
                  <a:moveTo>
                    <a:pt x="77" y="0"/>
                  </a:moveTo>
                  <a:cubicBezTo>
                    <a:pt x="44" y="497"/>
                    <a:pt x="27" y="994"/>
                    <a:pt x="16" y="1490"/>
                  </a:cubicBezTo>
                  <a:cubicBezTo>
                    <a:pt x="7" y="1987"/>
                    <a:pt x="1" y="2484"/>
                    <a:pt x="11" y="2980"/>
                  </a:cubicBezTo>
                  <a:cubicBezTo>
                    <a:pt x="25" y="3477"/>
                    <a:pt x="51" y="3974"/>
                    <a:pt x="57" y="4470"/>
                  </a:cubicBezTo>
                  <a:lnTo>
                    <a:pt x="59" y="4843"/>
                  </a:lnTo>
                  <a:lnTo>
                    <a:pt x="58" y="5029"/>
                  </a:lnTo>
                  <a:cubicBezTo>
                    <a:pt x="58" y="5090"/>
                    <a:pt x="55" y="5153"/>
                    <a:pt x="63" y="5220"/>
                  </a:cubicBezTo>
                  <a:cubicBezTo>
                    <a:pt x="82" y="5350"/>
                    <a:pt x="149" y="5472"/>
                    <a:pt x="248" y="5561"/>
                  </a:cubicBezTo>
                  <a:cubicBezTo>
                    <a:pt x="348" y="5649"/>
                    <a:pt x="478" y="5704"/>
                    <a:pt x="614" y="5707"/>
                  </a:cubicBezTo>
                  <a:cubicBezTo>
                    <a:pt x="620" y="5707"/>
                    <a:pt x="626" y="5707"/>
                    <a:pt x="631" y="5707"/>
                  </a:cubicBezTo>
                  <a:cubicBezTo>
                    <a:pt x="762" y="5707"/>
                    <a:pt x="893" y="5661"/>
                    <a:pt x="996" y="5579"/>
                  </a:cubicBezTo>
                  <a:cubicBezTo>
                    <a:pt x="1105" y="5493"/>
                    <a:pt x="1182" y="5365"/>
                    <a:pt x="1206" y="5226"/>
                  </a:cubicBezTo>
                  <a:cubicBezTo>
                    <a:pt x="1213" y="5192"/>
                    <a:pt x="1216" y="5155"/>
                    <a:pt x="1217" y="5122"/>
                  </a:cubicBezTo>
                  <a:lnTo>
                    <a:pt x="1219" y="5029"/>
                  </a:lnTo>
                  <a:lnTo>
                    <a:pt x="1223" y="4843"/>
                  </a:lnTo>
                  <a:lnTo>
                    <a:pt x="1228" y="4470"/>
                  </a:lnTo>
                  <a:cubicBezTo>
                    <a:pt x="1234" y="3974"/>
                    <a:pt x="1241" y="3477"/>
                    <a:pt x="1239" y="2980"/>
                  </a:cubicBezTo>
                  <a:cubicBezTo>
                    <a:pt x="1231" y="1987"/>
                    <a:pt x="1209" y="994"/>
                    <a:pt x="1153" y="0"/>
                  </a:cubicBezTo>
                  <a:lnTo>
                    <a:pt x="1136" y="0"/>
                  </a:lnTo>
                  <a:cubicBezTo>
                    <a:pt x="1080" y="994"/>
                    <a:pt x="1057" y="1987"/>
                    <a:pt x="1049" y="2980"/>
                  </a:cubicBezTo>
                  <a:cubicBezTo>
                    <a:pt x="1046" y="3477"/>
                    <a:pt x="1055" y="3974"/>
                    <a:pt x="1060" y="4470"/>
                  </a:cubicBezTo>
                  <a:lnTo>
                    <a:pt x="1066" y="4843"/>
                  </a:lnTo>
                  <a:lnTo>
                    <a:pt x="1069" y="5029"/>
                  </a:lnTo>
                  <a:lnTo>
                    <a:pt x="1071" y="5122"/>
                  </a:lnTo>
                  <a:cubicBezTo>
                    <a:pt x="1072" y="5151"/>
                    <a:pt x="1071" y="5176"/>
                    <a:pt x="1067" y="5203"/>
                  </a:cubicBezTo>
                  <a:cubicBezTo>
                    <a:pt x="1053" y="5310"/>
                    <a:pt x="999" y="5412"/>
                    <a:pt x="919" y="5486"/>
                  </a:cubicBezTo>
                  <a:cubicBezTo>
                    <a:pt x="837" y="5559"/>
                    <a:pt x="728" y="5605"/>
                    <a:pt x="615" y="5609"/>
                  </a:cubicBezTo>
                  <a:cubicBezTo>
                    <a:pt x="608" y="5609"/>
                    <a:pt x="601" y="5609"/>
                    <a:pt x="594" y="5609"/>
                  </a:cubicBezTo>
                  <a:cubicBezTo>
                    <a:pt x="375" y="5609"/>
                    <a:pt x="156" y="5439"/>
                    <a:pt x="123" y="5210"/>
                  </a:cubicBezTo>
                  <a:cubicBezTo>
                    <a:pt x="113" y="5153"/>
                    <a:pt x="114" y="5091"/>
                    <a:pt x="114" y="5029"/>
                  </a:cubicBezTo>
                  <a:lnTo>
                    <a:pt x="113" y="4843"/>
                  </a:lnTo>
                  <a:lnTo>
                    <a:pt x="115" y="4470"/>
                  </a:lnTo>
                  <a:cubicBezTo>
                    <a:pt x="121" y="3974"/>
                    <a:pt x="147" y="3476"/>
                    <a:pt x="160" y="2980"/>
                  </a:cubicBezTo>
                  <a:cubicBezTo>
                    <a:pt x="170" y="2484"/>
                    <a:pt x="165" y="1986"/>
                    <a:pt x="154" y="1490"/>
                  </a:cubicBezTo>
                  <a:cubicBezTo>
                    <a:pt x="145" y="994"/>
                    <a:pt x="126" y="496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74"/>
            <p:cNvSpPr/>
            <p:nvPr/>
          </p:nvSpPr>
          <p:spPr>
            <a:xfrm>
              <a:off x="2062525" y="3309475"/>
              <a:ext cx="68550" cy="4825"/>
            </a:xfrm>
            <a:custGeom>
              <a:avLst/>
              <a:gdLst/>
              <a:ahLst/>
              <a:cxnLst/>
              <a:rect l="l" t="t" r="r" b="b"/>
              <a:pathLst>
                <a:path w="2742" h="193" extrusionOk="0">
                  <a:moveTo>
                    <a:pt x="2000" y="1"/>
                  </a:moveTo>
                  <a:cubicBezTo>
                    <a:pt x="1905" y="1"/>
                    <a:pt x="1809" y="7"/>
                    <a:pt x="1714" y="13"/>
                  </a:cubicBezTo>
                  <a:cubicBezTo>
                    <a:pt x="1600" y="17"/>
                    <a:pt x="1485" y="31"/>
                    <a:pt x="1371" y="48"/>
                  </a:cubicBezTo>
                  <a:cubicBezTo>
                    <a:pt x="1281" y="61"/>
                    <a:pt x="1191" y="70"/>
                    <a:pt x="1101" y="70"/>
                  </a:cubicBezTo>
                  <a:cubicBezTo>
                    <a:pt x="1077" y="70"/>
                    <a:pt x="1053" y="69"/>
                    <a:pt x="1029" y="68"/>
                  </a:cubicBezTo>
                  <a:cubicBezTo>
                    <a:pt x="914" y="63"/>
                    <a:pt x="800" y="34"/>
                    <a:pt x="686" y="22"/>
                  </a:cubicBezTo>
                  <a:cubicBezTo>
                    <a:pt x="644" y="18"/>
                    <a:pt x="603" y="17"/>
                    <a:pt x="561" y="17"/>
                  </a:cubicBezTo>
                  <a:cubicBezTo>
                    <a:pt x="488" y="17"/>
                    <a:pt x="416" y="22"/>
                    <a:pt x="343" y="28"/>
                  </a:cubicBezTo>
                  <a:cubicBezTo>
                    <a:pt x="229" y="39"/>
                    <a:pt x="115" y="54"/>
                    <a:pt x="1" y="88"/>
                  </a:cubicBezTo>
                  <a:lnTo>
                    <a:pt x="1" y="105"/>
                  </a:lnTo>
                  <a:cubicBezTo>
                    <a:pt x="115" y="140"/>
                    <a:pt x="229" y="154"/>
                    <a:pt x="343" y="166"/>
                  </a:cubicBezTo>
                  <a:cubicBezTo>
                    <a:pt x="416" y="172"/>
                    <a:pt x="488" y="177"/>
                    <a:pt x="561" y="177"/>
                  </a:cubicBezTo>
                  <a:cubicBezTo>
                    <a:pt x="603" y="177"/>
                    <a:pt x="644" y="175"/>
                    <a:pt x="686" y="171"/>
                  </a:cubicBezTo>
                  <a:cubicBezTo>
                    <a:pt x="800" y="159"/>
                    <a:pt x="914" y="130"/>
                    <a:pt x="1029" y="125"/>
                  </a:cubicBezTo>
                  <a:cubicBezTo>
                    <a:pt x="1051" y="124"/>
                    <a:pt x="1074" y="124"/>
                    <a:pt x="1096" y="124"/>
                  </a:cubicBezTo>
                  <a:cubicBezTo>
                    <a:pt x="1188" y="124"/>
                    <a:pt x="1280" y="132"/>
                    <a:pt x="1371" y="146"/>
                  </a:cubicBezTo>
                  <a:cubicBezTo>
                    <a:pt x="1485" y="164"/>
                    <a:pt x="1600" y="176"/>
                    <a:pt x="1714" y="181"/>
                  </a:cubicBezTo>
                  <a:cubicBezTo>
                    <a:pt x="1809" y="186"/>
                    <a:pt x="1905" y="192"/>
                    <a:pt x="2000" y="192"/>
                  </a:cubicBezTo>
                  <a:cubicBezTo>
                    <a:pt x="2019" y="192"/>
                    <a:pt x="2038" y="192"/>
                    <a:pt x="2056" y="192"/>
                  </a:cubicBezTo>
                  <a:cubicBezTo>
                    <a:pt x="2285" y="183"/>
                    <a:pt x="2513" y="164"/>
                    <a:pt x="2742" y="105"/>
                  </a:cubicBezTo>
                  <a:lnTo>
                    <a:pt x="2742" y="88"/>
                  </a:lnTo>
                  <a:cubicBezTo>
                    <a:pt x="2513" y="31"/>
                    <a:pt x="2285" y="10"/>
                    <a:pt x="2056" y="2"/>
                  </a:cubicBezTo>
                  <a:cubicBezTo>
                    <a:pt x="2038" y="1"/>
                    <a:pt x="2019" y="1"/>
                    <a:pt x="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74"/>
            <p:cNvSpPr/>
            <p:nvPr/>
          </p:nvSpPr>
          <p:spPr>
            <a:xfrm>
              <a:off x="2062525" y="3335450"/>
              <a:ext cx="68550" cy="4800"/>
            </a:xfrm>
            <a:custGeom>
              <a:avLst/>
              <a:gdLst/>
              <a:ahLst/>
              <a:cxnLst/>
              <a:rect l="l" t="t" r="r" b="b"/>
              <a:pathLst>
                <a:path w="2742" h="192" extrusionOk="0">
                  <a:moveTo>
                    <a:pt x="2016" y="1"/>
                  </a:moveTo>
                  <a:cubicBezTo>
                    <a:pt x="1915" y="1"/>
                    <a:pt x="1814" y="7"/>
                    <a:pt x="1714" y="12"/>
                  </a:cubicBezTo>
                  <a:cubicBezTo>
                    <a:pt x="1600" y="16"/>
                    <a:pt x="1485" y="30"/>
                    <a:pt x="1371" y="48"/>
                  </a:cubicBezTo>
                  <a:cubicBezTo>
                    <a:pt x="1281" y="61"/>
                    <a:pt x="1191" y="69"/>
                    <a:pt x="1101" y="69"/>
                  </a:cubicBezTo>
                  <a:cubicBezTo>
                    <a:pt x="1077" y="69"/>
                    <a:pt x="1053" y="69"/>
                    <a:pt x="1029" y="67"/>
                  </a:cubicBezTo>
                  <a:cubicBezTo>
                    <a:pt x="914" y="62"/>
                    <a:pt x="800" y="33"/>
                    <a:pt x="686" y="22"/>
                  </a:cubicBezTo>
                  <a:cubicBezTo>
                    <a:pt x="644" y="18"/>
                    <a:pt x="603" y="16"/>
                    <a:pt x="561" y="16"/>
                  </a:cubicBezTo>
                  <a:cubicBezTo>
                    <a:pt x="488" y="16"/>
                    <a:pt x="416" y="21"/>
                    <a:pt x="343" y="27"/>
                  </a:cubicBezTo>
                  <a:cubicBezTo>
                    <a:pt x="229" y="38"/>
                    <a:pt x="115" y="53"/>
                    <a:pt x="1" y="87"/>
                  </a:cubicBezTo>
                  <a:lnTo>
                    <a:pt x="1" y="106"/>
                  </a:lnTo>
                  <a:cubicBezTo>
                    <a:pt x="115" y="139"/>
                    <a:pt x="229" y="155"/>
                    <a:pt x="343" y="165"/>
                  </a:cubicBezTo>
                  <a:cubicBezTo>
                    <a:pt x="416" y="171"/>
                    <a:pt x="488" y="176"/>
                    <a:pt x="561" y="176"/>
                  </a:cubicBezTo>
                  <a:cubicBezTo>
                    <a:pt x="603" y="176"/>
                    <a:pt x="644" y="174"/>
                    <a:pt x="686" y="170"/>
                  </a:cubicBezTo>
                  <a:cubicBezTo>
                    <a:pt x="800" y="159"/>
                    <a:pt x="914" y="131"/>
                    <a:pt x="1029" y="126"/>
                  </a:cubicBezTo>
                  <a:cubicBezTo>
                    <a:pt x="1053" y="124"/>
                    <a:pt x="1077" y="124"/>
                    <a:pt x="1101" y="124"/>
                  </a:cubicBezTo>
                  <a:cubicBezTo>
                    <a:pt x="1191" y="124"/>
                    <a:pt x="1281" y="132"/>
                    <a:pt x="1371" y="145"/>
                  </a:cubicBezTo>
                  <a:cubicBezTo>
                    <a:pt x="1485" y="163"/>
                    <a:pt x="1600" y="175"/>
                    <a:pt x="1714" y="181"/>
                  </a:cubicBezTo>
                  <a:cubicBezTo>
                    <a:pt x="1809" y="186"/>
                    <a:pt x="1905" y="192"/>
                    <a:pt x="2000" y="192"/>
                  </a:cubicBezTo>
                  <a:cubicBezTo>
                    <a:pt x="2019" y="192"/>
                    <a:pt x="2038" y="191"/>
                    <a:pt x="2056" y="191"/>
                  </a:cubicBezTo>
                  <a:cubicBezTo>
                    <a:pt x="2285" y="183"/>
                    <a:pt x="2513" y="163"/>
                    <a:pt x="2742" y="105"/>
                  </a:cubicBezTo>
                  <a:lnTo>
                    <a:pt x="2742" y="87"/>
                  </a:lnTo>
                  <a:cubicBezTo>
                    <a:pt x="2513" y="30"/>
                    <a:pt x="2285" y="9"/>
                    <a:pt x="2056" y="1"/>
                  </a:cubicBezTo>
                  <a:cubicBezTo>
                    <a:pt x="2043" y="1"/>
                    <a:pt x="2029" y="1"/>
                    <a:pt x="2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74"/>
            <p:cNvSpPr/>
            <p:nvPr/>
          </p:nvSpPr>
          <p:spPr>
            <a:xfrm>
              <a:off x="1492000" y="3099075"/>
              <a:ext cx="261925" cy="168075"/>
            </a:xfrm>
            <a:custGeom>
              <a:avLst/>
              <a:gdLst/>
              <a:ahLst/>
              <a:cxnLst/>
              <a:rect l="l" t="t" r="r" b="b"/>
              <a:pathLst>
                <a:path w="10477" h="6723" extrusionOk="0">
                  <a:moveTo>
                    <a:pt x="2154" y="0"/>
                  </a:moveTo>
                  <a:lnTo>
                    <a:pt x="0" y="6722"/>
                  </a:lnTo>
                  <a:lnTo>
                    <a:pt x="7885" y="6722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74"/>
            <p:cNvSpPr/>
            <p:nvPr/>
          </p:nvSpPr>
          <p:spPr>
            <a:xfrm>
              <a:off x="1429350" y="3267125"/>
              <a:ext cx="377950" cy="195600"/>
            </a:xfrm>
            <a:custGeom>
              <a:avLst/>
              <a:gdLst/>
              <a:ahLst/>
              <a:cxnLst/>
              <a:rect l="l" t="t" r="r" b="b"/>
              <a:pathLst>
                <a:path w="15118" h="7824" extrusionOk="0">
                  <a:moveTo>
                    <a:pt x="2506" y="0"/>
                  </a:moveTo>
                  <a:lnTo>
                    <a:pt x="1" y="7824"/>
                  </a:lnTo>
                  <a:lnTo>
                    <a:pt x="15117" y="7824"/>
                  </a:lnTo>
                  <a:lnTo>
                    <a:pt x="8711" y="4204"/>
                  </a:lnTo>
                  <a:lnTo>
                    <a:pt x="10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74"/>
            <p:cNvSpPr/>
            <p:nvPr/>
          </p:nvSpPr>
          <p:spPr>
            <a:xfrm>
              <a:off x="1537000" y="3124300"/>
              <a:ext cx="205950" cy="4775"/>
            </a:xfrm>
            <a:custGeom>
              <a:avLst/>
              <a:gdLst/>
              <a:ahLst/>
              <a:cxnLst/>
              <a:rect l="l" t="t" r="r" b="b"/>
              <a:pathLst>
                <a:path w="8238" h="191" extrusionOk="0">
                  <a:moveTo>
                    <a:pt x="6055" y="0"/>
                  </a:moveTo>
                  <a:cubicBezTo>
                    <a:pt x="5753" y="0"/>
                    <a:pt x="5450" y="6"/>
                    <a:pt x="5148" y="12"/>
                  </a:cubicBezTo>
                  <a:cubicBezTo>
                    <a:pt x="4805" y="17"/>
                    <a:pt x="4462" y="30"/>
                    <a:pt x="4118" y="47"/>
                  </a:cubicBezTo>
                  <a:cubicBezTo>
                    <a:pt x="3841" y="59"/>
                    <a:pt x="3564" y="69"/>
                    <a:pt x="3286" y="69"/>
                  </a:cubicBezTo>
                  <a:cubicBezTo>
                    <a:pt x="3220" y="69"/>
                    <a:pt x="3154" y="68"/>
                    <a:pt x="3088" y="67"/>
                  </a:cubicBezTo>
                  <a:cubicBezTo>
                    <a:pt x="2746" y="60"/>
                    <a:pt x="2402" y="34"/>
                    <a:pt x="2060" y="21"/>
                  </a:cubicBezTo>
                  <a:cubicBezTo>
                    <a:pt x="1928" y="17"/>
                    <a:pt x="1797" y="16"/>
                    <a:pt x="1666" y="16"/>
                  </a:cubicBezTo>
                  <a:cubicBezTo>
                    <a:pt x="1454" y="16"/>
                    <a:pt x="1242" y="20"/>
                    <a:pt x="1030" y="26"/>
                  </a:cubicBezTo>
                  <a:cubicBezTo>
                    <a:pt x="687" y="36"/>
                    <a:pt x="343" y="54"/>
                    <a:pt x="1" y="87"/>
                  </a:cubicBezTo>
                  <a:lnTo>
                    <a:pt x="1" y="104"/>
                  </a:lnTo>
                  <a:cubicBezTo>
                    <a:pt x="343" y="137"/>
                    <a:pt x="687" y="154"/>
                    <a:pt x="1030" y="165"/>
                  </a:cubicBezTo>
                  <a:cubicBezTo>
                    <a:pt x="1247" y="170"/>
                    <a:pt x="1464" y="175"/>
                    <a:pt x="1681" y="175"/>
                  </a:cubicBezTo>
                  <a:cubicBezTo>
                    <a:pt x="1807" y="175"/>
                    <a:pt x="1933" y="174"/>
                    <a:pt x="2060" y="170"/>
                  </a:cubicBezTo>
                  <a:cubicBezTo>
                    <a:pt x="2402" y="156"/>
                    <a:pt x="2746" y="130"/>
                    <a:pt x="3088" y="124"/>
                  </a:cubicBezTo>
                  <a:cubicBezTo>
                    <a:pt x="3158" y="123"/>
                    <a:pt x="3227" y="122"/>
                    <a:pt x="3296" y="122"/>
                  </a:cubicBezTo>
                  <a:cubicBezTo>
                    <a:pt x="3571" y="122"/>
                    <a:pt x="3845" y="131"/>
                    <a:pt x="4118" y="144"/>
                  </a:cubicBezTo>
                  <a:cubicBezTo>
                    <a:pt x="4462" y="161"/>
                    <a:pt x="4805" y="174"/>
                    <a:pt x="5148" y="179"/>
                  </a:cubicBezTo>
                  <a:cubicBezTo>
                    <a:pt x="5450" y="185"/>
                    <a:pt x="5753" y="191"/>
                    <a:pt x="6055" y="191"/>
                  </a:cubicBezTo>
                  <a:cubicBezTo>
                    <a:pt x="6096" y="191"/>
                    <a:pt x="6137" y="191"/>
                    <a:pt x="6177" y="190"/>
                  </a:cubicBezTo>
                  <a:cubicBezTo>
                    <a:pt x="6864" y="183"/>
                    <a:pt x="7550" y="160"/>
                    <a:pt x="8237" y="104"/>
                  </a:cubicBezTo>
                  <a:lnTo>
                    <a:pt x="8237" y="87"/>
                  </a:lnTo>
                  <a:cubicBezTo>
                    <a:pt x="7550" y="31"/>
                    <a:pt x="6864" y="8"/>
                    <a:pt x="6177" y="0"/>
                  </a:cubicBezTo>
                  <a:cubicBezTo>
                    <a:pt x="6137" y="0"/>
                    <a:pt x="6096" y="0"/>
                    <a:pt x="6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74"/>
            <p:cNvSpPr/>
            <p:nvPr/>
          </p:nvSpPr>
          <p:spPr>
            <a:xfrm>
              <a:off x="1567025" y="3099000"/>
              <a:ext cx="9750" cy="27775"/>
            </a:xfrm>
            <a:custGeom>
              <a:avLst/>
              <a:gdLst/>
              <a:ahLst/>
              <a:cxnLst/>
              <a:rect l="l" t="t" r="r" b="b"/>
              <a:pathLst>
                <a:path w="390" h="1111" extrusionOk="0">
                  <a:moveTo>
                    <a:pt x="355" y="0"/>
                  </a:moveTo>
                  <a:cubicBezTo>
                    <a:pt x="279" y="77"/>
                    <a:pt x="231" y="163"/>
                    <a:pt x="190" y="251"/>
                  </a:cubicBezTo>
                  <a:cubicBezTo>
                    <a:pt x="148" y="340"/>
                    <a:pt x="141" y="439"/>
                    <a:pt x="118" y="534"/>
                  </a:cubicBezTo>
                  <a:cubicBezTo>
                    <a:pt x="96" y="628"/>
                    <a:pt x="76" y="723"/>
                    <a:pt x="56" y="817"/>
                  </a:cubicBezTo>
                  <a:cubicBezTo>
                    <a:pt x="37" y="914"/>
                    <a:pt x="18" y="1008"/>
                    <a:pt x="1" y="1104"/>
                  </a:cubicBezTo>
                  <a:lnTo>
                    <a:pt x="1" y="1104"/>
                  </a:lnTo>
                  <a:lnTo>
                    <a:pt x="1" y="1104"/>
                  </a:lnTo>
                  <a:lnTo>
                    <a:pt x="1" y="1105"/>
                  </a:lnTo>
                  <a:cubicBezTo>
                    <a:pt x="1" y="1105"/>
                    <a:pt x="1" y="1104"/>
                    <a:pt x="1" y="1104"/>
                  </a:cubicBezTo>
                  <a:lnTo>
                    <a:pt x="1" y="1104"/>
                  </a:lnTo>
                  <a:lnTo>
                    <a:pt x="19" y="1110"/>
                  </a:lnTo>
                  <a:cubicBezTo>
                    <a:pt x="61" y="1022"/>
                    <a:pt x="100" y="933"/>
                    <a:pt x="141" y="844"/>
                  </a:cubicBezTo>
                  <a:cubicBezTo>
                    <a:pt x="181" y="756"/>
                    <a:pt x="218" y="667"/>
                    <a:pt x="254" y="576"/>
                  </a:cubicBezTo>
                  <a:cubicBezTo>
                    <a:pt x="292" y="487"/>
                    <a:pt x="344" y="402"/>
                    <a:pt x="360" y="306"/>
                  </a:cubicBezTo>
                  <a:cubicBezTo>
                    <a:pt x="378" y="211"/>
                    <a:pt x="389" y="112"/>
                    <a:pt x="372" y="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74"/>
            <p:cNvSpPr/>
            <p:nvPr/>
          </p:nvSpPr>
          <p:spPr>
            <a:xfrm>
              <a:off x="1609925" y="3099000"/>
              <a:ext cx="9725" cy="27775"/>
            </a:xfrm>
            <a:custGeom>
              <a:avLst/>
              <a:gdLst/>
              <a:ahLst/>
              <a:cxnLst/>
              <a:rect l="l" t="t" r="r" b="b"/>
              <a:pathLst>
                <a:path w="389" h="1111" extrusionOk="0">
                  <a:moveTo>
                    <a:pt x="353" y="0"/>
                  </a:moveTo>
                  <a:cubicBezTo>
                    <a:pt x="277" y="77"/>
                    <a:pt x="230" y="163"/>
                    <a:pt x="189" y="251"/>
                  </a:cubicBezTo>
                  <a:cubicBezTo>
                    <a:pt x="147" y="340"/>
                    <a:pt x="139" y="439"/>
                    <a:pt x="117" y="534"/>
                  </a:cubicBezTo>
                  <a:cubicBezTo>
                    <a:pt x="95" y="628"/>
                    <a:pt x="74" y="723"/>
                    <a:pt x="54" y="817"/>
                  </a:cubicBezTo>
                  <a:cubicBezTo>
                    <a:pt x="37" y="914"/>
                    <a:pt x="16" y="1008"/>
                    <a:pt x="0" y="1104"/>
                  </a:cubicBezTo>
                  <a:lnTo>
                    <a:pt x="0" y="1104"/>
                  </a:lnTo>
                  <a:lnTo>
                    <a:pt x="0" y="1104"/>
                  </a:lnTo>
                  <a:lnTo>
                    <a:pt x="0" y="1105"/>
                  </a:lnTo>
                  <a:cubicBezTo>
                    <a:pt x="0" y="1105"/>
                    <a:pt x="0" y="1104"/>
                    <a:pt x="0" y="1104"/>
                  </a:cubicBezTo>
                  <a:lnTo>
                    <a:pt x="0" y="1104"/>
                  </a:lnTo>
                  <a:lnTo>
                    <a:pt x="17" y="1110"/>
                  </a:lnTo>
                  <a:cubicBezTo>
                    <a:pt x="60" y="1022"/>
                    <a:pt x="99" y="933"/>
                    <a:pt x="139" y="844"/>
                  </a:cubicBezTo>
                  <a:cubicBezTo>
                    <a:pt x="179" y="756"/>
                    <a:pt x="216" y="667"/>
                    <a:pt x="254" y="576"/>
                  </a:cubicBezTo>
                  <a:cubicBezTo>
                    <a:pt x="290" y="487"/>
                    <a:pt x="342" y="402"/>
                    <a:pt x="358" y="306"/>
                  </a:cubicBezTo>
                  <a:cubicBezTo>
                    <a:pt x="377" y="211"/>
                    <a:pt x="388" y="112"/>
                    <a:pt x="371" y="5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74"/>
            <p:cNvSpPr/>
            <p:nvPr/>
          </p:nvSpPr>
          <p:spPr>
            <a:xfrm>
              <a:off x="1653575" y="3099000"/>
              <a:ext cx="9700" cy="27775"/>
            </a:xfrm>
            <a:custGeom>
              <a:avLst/>
              <a:gdLst/>
              <a:ahLst/>
              <a:cxnLst/>
              <a:rect l="l" t="t" r="r" b="b"/>
              <a:pathLst>
                <a:path w="388" h="1111" extrusionOk="0">
                  <a:moveTo>
                    <a:pt x="354" y="0"/>
                  </a:moveTo>
                  <a:cubicBezTo>
                    <a:pt x="278" y="77"/>
                    <a:pt x="230" y="163"/>
                    <a:pt x="190" y="251"/>
                  </a:cubicBezTo>
                  <a:cubicBezTo>
                    <a:pt x="147" y="340"/>
                    <a:pt x="140" y="439"/>
                    <a:pt x="118" y="534"/>
                  </a:cubicBezTo>
                  <a:cubicBezTo>
                    <a:pt x="95" y="628"/>
                    <a:pt x="74" y="723"/>
                    <a:pt x="55" y="817"/>
                  </a:cubicBezTo>
                  <a:cubicBezTo>
                    <a:pt x="37" y="914"/>
                    <a:pt x="16" y="1008"/>
                    <a:pt x="1" y="1104"/>
                  </a:cubicBezTo>
                  <a:lnTo>
                    <a:pt x="1" y="1104"/>
                  </a:lnTo>
                  <a:lnTo>
                    <a:pt x="1" y="1104"/>
                  </a:lnTo>
                  <a:lnTo>
                    <a:pt x="1" y="1105"/>
                  </a:lnTo>
                  <a:cubicBezTo>
                    <a:pt x="1" y="1105"/>
                    <a:pt x="1" y="1104"/>
                    <a:pt x="1" y="1104"/>
                  </a:cubicBezTo>
                  <a:lnTo>
                    <a:pt x="1" y="1104"/>
                  </a:lnTo>
                  <a:lnTo>
                    <a:pt x="17" y="1110"/>
                  </a:lnTo>
                  <a:cubicBezTo>
                    <a:pt x="60" y="1022"/>
                    <a:pt x="98" y="933"/>
                    <a:pt x="140" y="844"/>
                  </a:cubicBezTo>
                  <a:cubicBezTo>
                    <a:pt x="179" y="756"/>
                    <a:pt x="217" y="667"/>
                    <a:pt x="254" y="576"/>
                  </a:cubicBezTo>
                  <a:cubicBezTo>
                    <a:pt x="290" y="487"/>
                    <a:pt x="342" y="402"/>
                    <a:pt x="359" y="306"/>
                  </a:cubicBezTo>
                  <a:cubicBezTo>
                    <a:pt x="376" y="211"/>
                    <a:pt x="388" y="112"/>
                    <a:pt x="371" y="5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74"/>
            <p:cNvSpPr/>
            <p:nvPr/>
          </p:nvSpPr>
          <p:spPr>
            <a:xfrm>
              <a:off x="1696425" y="3099000"/>
              <a:ext cx="9750" cy="27775"/>
            </a:xfrm>
            <a:custGeom>
              <a:avLst/>
              <a:gdLst/>
              <a:ahLst/>
              <a:cxnLst/>
              <a:rect l="l" t="t" r="r" b="b"/>
              <a:pathLst>
                <a:path w="390" h="1111" extrusionOk="0">
                  <a:moveTo>
                    <a:pt x="355" y="0"/>
                  </a:moveTo>
                  <a:cubicBezTo>
                    <a:pt x="278" y="77"/>
                    <a:pt x="230" y="163"/>
                    <a:pt x="190" y="251"/>
                  </a:cubicBezTo>
                  <a:cubicBezTo>
                    <a:pt x="147" y="340"/>
                    <a:pt x="141" y="439"/>
                    <a:pt x="118" y="534"/>
                  </a:cubicBezTo>
                  <a:cubicBezTo>
                    <a:pt x="96" y="628"/>
                    <a:pt x="74" y="723"/>
                    <a:pt x="55" y="817"/>
                  </a:cubicBezTo>
                  <a:cubicBezTo>
                    <a:pt x="37" y="914"/>
                    <a:pt x="16" y="1008"/>
                    <a:pt x="1" y="1104"/>
                  </a:cubicBezTo>
                  <a:lnTo>
                    <a:pt x="1" y="1104"/>
                  </a:lnTo>
                  <a:lnTo>
                    <a:pt x="1" y="1104"/>
                  </a:lnTo>
                  <a:lnTo>
                    <a:pt x="1" y="1105"/>
                  </a:lnTo>
                  <a:cubicBezTo>
                    <a:pt x="1" y="1105"/>
                    <a:pt x="1" y="1104"/>
                    <a:pt x="1" y="1104"/>
                  </a:cubicBezTo>
                  <a:lnTo>
                    <a:pt x="1" y="1104"/>
                  </a:lnTo>
                  <a:lnTo>
                    <a:pt x="17" y="1110"/>
                  </a:lnTo>
                  <a:cubicBezTo>
                    <a:pt x="61" y="1022"/>
                    <a:pt x="99" y="933"/>
                    <a:pt x="140" y="844"/>
                  </a:cubicBezTo>
                  <a:cubicBezTo>
                    <a:pt x="179" y="756"/>
                    <a:pt x="218" y="667"/>
                    <a:pt x="254" y="576"/>
                  </a:cubicBezTo>
                  <a:cubicBezTo>
                    <a:pt x="290" y="487"/>
                    <a:pt x="342" y="402"/>
                    <a:pt x="359" y="306"/>
                  </a:cubicBezTo>
                  <a:cubicBezTo>
                    <a:pt x="378" y="211"/>
                    <a:pt x="389" y="112"/>
                    <a:pt x="371" y="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74"/>
            <p:cNvSpPr/>
            <p:nvPr/>
          </p:nvSpPr>
          <p:spPr>
            <a:xfrm>
              <a:off x="1735325" y="3099000"/>
              <a:ext cx="9725" cy="27775"/>
            </a:xfrm>
            <a:custGeom>
              <a:avLst/>
              <a:gdLst/>
              <a:ahLst/>
              <a:cxnLst/>
              <a:rect l="l" t="t" r="r" b="b"/>
              <a:pathLst>
                <a:path w="389" h="1111" extrusionOk="0">
                  <a:moveTo>
                    <a:pt x="354" y="0"/>
                  </a:moveTo>
                  <a:cubicBezTo>
                    <a:pt x="278" y="77"/>
                    <a:pt x="231" y="163"/>
                    <a:pt x="189" y="251"/>
                  </a:cubicBezTo>
                  <a:cubicBezTo>
                    <a:pt x="148" y="340"/>
                    <a:pt x="140" y="439"/>
                    <a:pt x="117" y="534"/>
                  </a:cubicBezTo>
                  <a:cubicBezTo>
                    <a:pt x="96" y="628"/>
                    <a:pt x="75" y="723"/>
                    <a:pt x="55" y="817"/>
                  </a:cubicBezTo>
                  <a:cubicBezTo>
                    <a:pt x="36" y="914"/>
                    <a:pt x="17" y="1008"/>
                    <a:pt x="0" y="1104"/>
                  </a:cubicBezTo>
                  <a:lnTo>
                    <a:pt x="0" y="1104"/>
                  </a:lnTo>
                  <a:lnTo>
                    <a:pt x="0" y="1104"/>
                  </a:lnTo>
                  <a:lnTo>
                    <a:pt x="0" y="1105"/>
                  </a:lnTo>
                  <a:cubicBezTo>
                    <a:pt x="0" y="1105"/>
                    <a:pt x="0" y="1104"/>
                    <a:pt x="0" y="1104"/>
                  </a:cubicBezTo>
                  <a:lnTo>
                    <a:pt x="0" y="1104"/>
                  </a:lnTo>
                  <a:lnTo>
                    <a:pt x="18" y="1110"/>
                  </a:lnTo>
                  <a:cubicBezTo>
                    <a:pt x="60" y="1022"/>
                    <a:pt x="99" y="933"/>
                    <a:pt x="140" y="844"/>
                  </a:cubicBezTo>
                  <a:cubicBezTo>
                    <a:pt x="180" y="756"/>
                    <a:pt x="217" y="667"/>
                    <a:pt x="253" y="576"/>
                  </a:cubicBezTo>
                  <a:cubicBezTo>
                    <a:pt x="291" y="487"/>
                    <a:pt x="343" y="402"/>
                    <a:pt x="359" y="306"/>
                  </a:cubicBezTo>
                  <a:cubicBezTo>
                    <a:pt x="377" y="211"/>
                    <a:pt x="388" y="112"/>
                    <a:pt x="371" y="5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74"/>
            <p:cNvSpPr/>
            <p:nvPr/>
          </p:nvSpPr>
          <p:spPr>
            <a:xfrm>
              <a:off x="1472225" y="3267025"/>
              <a:ext cx="69325" cy="142725"/>
            </a:xfrm>
            <a:custGeom>
              <a:avLst/>
              <a:gdLst/>
              <a:ahLst/>
              <a:cxnLst/>
              <a:rect l="l" t="t" r="r" b="b"/>
              <a:pathLst>
                <a:path w="2773" h="5709" extrusionOk="0">
                  <a:moveTo>
                    <a:pt x="1697" y="1"/>
                  </a:moveTo>
                  <a:cubicBezTo>
                    <a:pt x="1508" y="486"/>
                    <a:pt x="1332" y="975"/>
                    <a:pt x="1164" y="1467"/>
                  </a:cubicBezTo>
                  <a:cubicBezTo>
                    <a:pt x="997" y="1958"/>
                    <a:pt x="833" y="2451"/>
                    <a:pt x="684" y="2949"/>
                  </a:cubicBezTo>
                  <a:cubicBezTo>
                    <a:pt x="538" y="3447"/>
                    <a:pt x="404" y="3950"/>
                    <a:pt x="252" y="4447"/>
                  </a:cubicBezTo>
                  <a:lnTo>
                    <a:pt x="135" y="4818"/>
                  </a:lnTo>
                  <a:cubicBezTo>
                    <a:pt x="96" y="4943"/>
                    <a:pt x="52" y="5061"/>
                    <a:pt x="16" y="5192"/>
                  </a:cubicBezTo>
                  <a:cubicBezTo>
                    <a:pt x="3" y="5260"/>
                    <a:pt x="0" y="5330"/>
                    <a:pt x="15" y="5399"/>
                  </a:cubicBezTo>
                  <a:cubicBezTo>
                    <a:pt x="30" y="5469"/>
                    <a:pt x="64" y="5535"/>
                    <a:pt x="116" y="5586"/>
                  </a:cubicBezTo>
                  <a:cubicBezTo>
                    <a:pt x="167" y="5637"/>
                    <a:pt x="233" y="5673"/>
                    <a:pt x="301" y="5692"/>
                  </a:cubicBezTo>
                  <a:cubicBezTo>
                    <a:pt x="347" y="5703"/>
                    <a:pt x="393" y="5708"/>
                    <a:pt x="439" y="5708"/>
                  </a:cubicBezTo>
                  <a:cubicBezTo>
                    <a:pt x="464" y="5708"/>
                    <a:pt x="488" y="5707"/>
                    <a:pt x="513" y="5704"/>
                  </a:cubicBezTo>
                  <a:cubicBezTo>
                    <a:pt x="651" y="5685"/>
                    <a:pt x="783" y="5630"/>
                    <a:pt x="894" y="5545"/>
                  </a:cubicBezTo>
                  <a:cubicBezTo>
                    <a:pt x="1006" y="5463"/>
                    <a:pt x="1102" y="5355"/>
                    <a:pt x="1161" y="5225"/>
                  </a:cubicBezTo>
                  <a:cubicBezTo>
                    <a:pt x="1192" y="5156"/>
                    <a:pt x="1209" y="5096"/>
                    <a:pt x="1230" y="5035"/>
                  </a:cubicBezTo>
                  <a:lnTo>
                    <a:pt x="1294" y="4850"/>
                  </a:lnTo>
                  <a:lnTo>
                    <a:pt x="1417" y="4481"/>
                  </a:lnTo>
                  <a:cubicBezTo>
                    <a:pt x="1582" y="3988"/>
                    <a:pt x="1748" y="3496"/>
                    <a:pt x="1904" y="3001"/>
                  </a:cubicBezTo>
                  <a:cubicBezTo>
                    <a:pt x="2214" y="2009"/>
                    <a:pt x="2510" y="1013"/>
                    <a:pt x="2772" y="7"/>
                  </a:cubicBezTo>
                  <a:lnTo>
                    <a:pt x="2756" y="1"/>
                  </a:lnTo>
                  <a:cubicBezTo>
                    <a:pt x="2385" y="974"/>
                    <a:pt x="2047" y="1956"/>
                    <a:pt x="1723" y="2942"/>
                  </a:cubicBezTo>
                  <a:cubicBezTo>
                    <a:pt x="1562" y="3437"/>
                    <a:pt x="1411" y="3933"/>
                    <a:pt x="1258" y="4430"/>
                  </a:cubicBezTo>
                  <a:lnTo>
                    <a:pt x="1144" y="4802"/>
                  </a:lnTo>
                  <a:lnTo>
                    <a:pt x="1088" y="4989"/>
                  </a:lnTo>
                  <a:cubicBezTo>
                    <a:pt x="1070" y="5050"/>
                    <a:pt x="1053" y="5117"/>
                    <a:pt x="1032" y="5167"/>
                  </a:cubicBezTo>
                  <a:cubicBezTo>
                    <a:pt x="941" y="5380"/>
                    <a:pt x="735" y="5562"/>
                    <a:pt x="498" y="5608"/>
                  </a:cubicBezTo>
                  <a:cubicBezTo>
                    <a:pt x="467" y="5612"/>
                    <a:pt x="436" y="5615"/>
                    <a:pt x="405" y="5615"/>
                  </a:cubicBezTo>
                  <a:cubicBezTo>
                    <a:pt x="377" y="5615"/>
                    <a:pt x="349" y="5613"/>
                    <a:pt x="322" y="5608"/>
                  </a:cubicBezTo>
                  <a:cubicBezTo>
                    <a:pt x="265" y="5594"/>
                    <a:pt x="212" y="5569"/>
                    <a:pt x="169" y="5531"/>
                  </a:cubicBezTo>
                  <a:cubicBezTo>
                    <a:pt x="127" y="5492"/>
                    <a:pt x="96" y="5441"/>
                    <a:pt x="79" y="5383"/>
                  </a:cubicBezTo>
                  <a:cubicBezTo>
                    <a:pt x="66" y="5326"/>
                    <a:pt x="67" y="5265"/>
                    <a:pt x="76" y="5204"/>
                  </a:cubicBezTo>
                  <a:cubicBezTo>
                    <a:pt x="141" y="4960"/>
                    <a:pt x="227" y="4710"/>
                    <a:pt x="307" y="4465"/>
                  </a:cubicBezTo>
                  <a:cubicBezTo>
                    <a:pt x="473" y="3971"/>
                    <a:pt x="655" y="3484"/>
                    <a:pt x="826" y="2994"/>
                  </a:cubicBezTo>
                  <a:cubicBezTo>
                    <a:pt x="994" y="2502"/>
                    <a:pt x="1147" y="2006"/>
                    <a:pt x="1296" y="1509"/>
                  </a:cubicBezTo>
                  <a:cubicBezTo>
                    <a:pt x="1445" y="1011"/>
                    <a:pt x="1587" y="511"/>
                    <a:pt x="1714" y="7"/>
                  </a:cubicBezTo>
                  <a:lnTo>
                    <a:pt x="1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74"/>
            <p:cNvSpPr/>
            <p:nvPr/>
          </p:nvSpPr>
          <p:spPr>
            <a:xfrm>
              <a:off x="1637300" y="3309475"/>
              <a:ext cx="68550" cy="4825"/>
            </a:xfrm>
            <a:custGeom>
              <a:avLst/>
              <a:gdLst/>
              <a:ahLst/>
              <a:cxnLst/>
              <a:rect l="l" t="t" r="r" b="b"/>
              <a:pathLst>
                <a:path w="2742" h="193" extrusionOk="0">
                  <a:moveTo>
                    <a:pt x="2000" y="1"/>
                  </a:moveTo>
                  <a:cubicBezTo>
                    <a:pt x="1905" y="1"/>
                    <a:pt x="1809" y="7"/>
                    <a:pt x="1714" y="13"/>
                  </a:cubicBezTo>
                  <a:cubicBezTo>
                    <a:pt x="1599" y="17"/>
                    <a:pt x="1485" y="31"/>
                    <a:pt x="1371" y="48"/>
                  </a:cubicBezTo>
                  <a:cubicBezTo>
                    <a:pt x="1281" y="61"/>
                    <a:pt x="1191" y="70"/>
                    <a:pt x="1101" y="70"/>
                  </a:cubicBezTo>
                  <a:cubicBezTo>
                    <a:pt x="1077" y="70"/>
                    <a:pt x="1053" y="69"/>
                    <a:pt x="1028" y="68"/>
                  </a:cubicBezTo>
                  <a:cubicBezTo>
                    <a:pt x="914" y="63"/>
                    <a:pt x="800" y="34"/>
                    <a:pt x="686" y="22"/>
                  </a:cubicBezTo>
                  <a:cubicBezTo>
                    <a:pt x="644" y="18"/>
                    <a:pt x="603" y="17"/>
                    <a:pt x="561" y="17"/>
                  </a:cubicBezTo>
                  <a:cubicBezTo>
                    <a:pt x="488" y="17"/>
                    <a:pt x="416" y="22"/>
                    <a:pt x="343" y="28"/>
                  </a:cubicBezTo>
                  <a:cubicBezTo>
                    <a:pt x="229" y="39"/>
                    <a:pt x="115" y="54"/>
                    <a:pt x="1" y="88"/>
                  </a:cubicBezTo>
                  <a:lnTo>
                    <a:pt x="1" y="105"/>
                  </a:lnTo>
                  <a:cubicBezTo>
                    <a:pt x="115" y="140"/>
                    <a:pt x="229" y="154"/>
                    <a:pt x="343" y="166"/>
                  </a:cubicBezTo>
                  <a:cubicBezTo>
                    <a:pt x="416" y="172"/>
                    <a:pt x="488" y="177"/>
                    <a:pt x="561" y="177"/>
                  </a:cubicBezTo>
                  <a:cubicBezTo>
                    <a:pt x="603" y="177"/>
                    <a:pt x="644" y="175"/>
                    <a:pt x="686" y="171"/>
                  </a:cubicBezTo>
                  <a:cubicBezTo>
                    <a:pt x="800" y="159"/>
                    <a:pt x="914" y="130"/>
                    <a:pt x="1028" y="125"/>
                  </a:cubicBezTo>
                  <a:cubicBezTo>
                    <a:pt x="1051" y="124"/>
                    <a:pt x="1074" y="124"/>
                    <a:pt x="1096" y="124"/>
                  </a:cubicBezTo>
                  <a:cubicBezTo>
                    <a:pt x="1188" y="124"/>
                    <a:pt x="1280" y="132"/>
                    <a:pt x="1371" y="146"/>
                  </a:cubicBezTo>
                  <a:cubicBezTo>
                    <a:pt x="1485" y="164"/>
                    <a:pt x="1599" y="176"/>
                    <a:pt x="1714" y="181"/>
                  </a:cubicBezTo>
                  <a:cubicBezTo>
                    <a:pt x="1809" y="186"/>
                    <a:pt x="1904" y="192"/>
                    <a:pt x="2000" y="192"/>
                  </a:cubicBezTo>
                  <a:cubicBezTo>
                    <a:pt x="2019" y="192"/>
                    <a:pt x="2038" y="192"/>
                    <a:pt x="2056" y="192"/>
                  </a:cubicBezTo>
                  <a:cubicBezTo>
                    <a:pt x="2285" y="183"/>
                    <a:pt x="2513" y="164"/>
                    <a:pt x="2742" y="105"/>
                  </a:cubicBezTo>
                  <a:lnTo>
                    <a:pt x="2742" y="88"/>
                  </a:lnTo>
                  <a:cubicBezTo>
                    <a:pt x="2513" y="31"/>
                    <a:pt x="2285" y="10"/>
                    <a:pt x="2056" y="2"/>
                  </a:cubicBezTo>
                  <a:cubicBezTo>
                    <a:pt x="2038" y="1"/>
                    <a:pt x="2019" y="1"/>
                    <a:pt x="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74"/>
            <p:cNvSpPr/>
            <p:nvPr/>
          </p:nvSpPr>
          <p:spPr>
            <a:xfrm>
              <a:off x="1629000" y="3335450"/>
              <a:ext cx="68550" cy="4800"/>
            </a:xfrm>
            <a:custGeom>
              <a:avLst/>
              <a:gdLst/>
              <a:ahLst/>
              <a:cxnLst/>
              <a:rect l="l" t="t" r="r" b="b"/>
              <a:pathLst>
                <a:path w="2742" h="192" extrusionOk="0">
                  <a:moveTo>
                    <a:pt x="2015" y="1"/>
                  </a:moveTo>
                  <a:cubicBezTo>
                    <a:pt x="1915" y="1"/>
                    <a:pt x="1814" y="7"/>
                    <a:pt x="1713" y="12"/>
                  </a:cubicBezTo>
                  <a:cubicBezTo>
                    <a:pt x="1599" y="16"/>
                    <a:pt x="1485" y="30"/>
                    <a:pt x="1371" y="48"/>
                  </a:cubicBezTo>
                  <a:cubicBezTo>
                    <a:pt x="1281" y="61"/>
                    <a:pt x="1191" y="69"/>
                    <a:pt x="1101" y="69"/>
                  </a:cubicBezTo>
                  <a:cubicBezTo>
                    <a:pt x="1077" y="69"/>
                    <a:pt x="1052" y="69"/>
                    <a:pt x="1028" y="67"/>
                  </a:cubicBezTo>
                  <a:cubicBezTo>
                    <a:pt x="914" y="62"/>
                    <a:pt x="800" y="33"/>
                    <a:pt x="686" y="22"/>
                  </a:cubicBezTo>
                  <a:cubicBezTo>
                    <a:pt x="644" y="18"/>
                    <a:pt x="602" y="16"/>
                    <a:pt x="561" y="16"/>
                  </a:cubicBezTo>
                  <a:cubicBezTo>
                    <a:pt x="488" y="16"/>
                    <a:pt x="415" y="21"/>
                    <a:pt x="343" y="27"/>
                  </a:cubicBezTo>
                  <a:cubicBezTo>
                    <a:pt x="229" y="38"/>
                    <a:pt x="115" y="53"/>
                    <a:pt x="0" y="87"/>
                  </a:cubicBezTo>
                  <a:lnTo>
                    <a:pt x="0" y="106"/>
                  </a:lnTo>
                  <a:cubicBezTo>
                    <a:pt x="115" y="139"/>
                    <a:pt x="229" y="155"/>
                    <a:pt x="343" y="165"/>
                  </a:cubicBezTo>
                  <a:cubicBezTo>
                    <a:pt x="415" y="171"/>
                    <a:pt x="488" y="176"/>
                    <a:pt x="561" y="176"/>
                  </a:cubicBezTo>
                  <a:cubicBezTo>
                    <a:pt x="602" y="176"/>
                    <a:pt x="644" y="174"/>
                    <a:pt x="686" y="170"/>
                  </a:cubicBezTo>
                  <a:cubicBezTo>
                    <a:pt x="800" y="159"/>
                    <a:pt x="914" y="131"/>
                    <a:pt x="1028" y="126"/>
                  </a:cubicBezTo>
                  <a:cubicBezTo>
                    <a:pt x="1052" y="124"/>
                    <a:pt x="1077" y="124"/>
                    <a:pt x="1101" y="124"/>
                  </a:cubicBezTo>
                  <a:cubicBezTo>
                    <a:pt x="1191" y="124"/>
                    <a:pt x="1281" y="132"/>
                    <a:pt x="1371" y="145"/>
                  </a:cubicBezTo>
                  <a:cubicBezTo>
                    <a:pt x="1485" y="163"/>
                    <a:pt x="1599" y="175"/>
                    <a:pt x="1713" y="181"/>
                  </a:cubicBezTo>
                  <a:cubicBezTo>
                    <a:pt x="1809" y="186"/>
                    <a:pt x="1904" y="192"/>
                    <a:pt x="2000" y="192"/>
                  </a:cubicBezTo>
                  <a:cubicBezTo>
                    <a:pt x="2018" y="192"/>
                    <a:pt x="2037" y="191"/>
                    <a:pt x="2056" y="191"/>
                  </a:cubicBezTo>
                  <a:cubicBezTo>
                    <a:pt x="2285" y="183"/>
                    <a:pt x="2513" y="163"/>
                    <a:pt x="2741" y="105"/>
                  </a:cubicBezTo>
                  <a:lnTo>
                    <a:pt x="2741" y="87"/>
                  </a:lnTo>
                  <a:cubicBezTo>
                    <a:pt x="2513" y="30"/>
                    <a:pt x="2285" y="9"/>
                    <a:pt x="2056" y="1"/>
                  </a:cubicBezTo>
                  <a:cubicBezTo>
                    <a:pt x="2043" y="1"/>
                    <a:pt x="2029" y="1"/>
                    <a:pt x="2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74"/>
            <p:cNvSpPr/>
            <p:nvPr/>
          </p:nvSpPr>
          <p:spPr>
            <a:xfrm>
              <a:off x="1846175" y="2154225"/>
              <a:ext cx="86000" cy="212350"/>
            </a:xfrm>
            <a:custGeom>
              <a:avLst/>
              <a:gdLst/>
              <a:ahLst/>
              <a:cxnLst/>
              <a:rect l="l" t="t" r="r" b="b"/>
              <a:pathLst>
                <a:path w="3440" h="8494" extrusionOk="0">
                  <a:moveTo>
                    <a:pt x="2938" y="1"/>
                  </a:moveTo>
                  <a:lnTo>
                    <a:pt x="33" y="8270"/>
                  </a:lnTo>
                  <a:cubicBezTo>
                    <a:pt x="1" y="8361"/>
                    <a:pt x="35" y="8457"/>
                    <a:pt x="111" y="8486"/>
                  </a:cubicBezTo>
                  <a:cubicBezTo>
                    <a:pt x="125" y="8491"/>
                    <a:pt x="141" y="8494"/>
                    <a:pt x="156" y="8494"/>
                  </a:cubicBezTo>
                  <a:cubicBezTo>
                    <a:pt x="221" y="8494"/>
                    <a:pt x="287" y="8446"/>
                    <a:pt x="315" y="8371"/>
                  </a:cubicBezTo>
                  <a:lnTo>
                    <a:pt x="3439" y="193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74"/>
            <p:cNvSpPr/>
            <p:nvPr/>
          </p:nvSpPr>
          <p:spPr>
            <a:xfrm>
              <a:off x="1898525" y="2105375"/>
              <a:ext cx="55375" cy="62700"/>
            </a:xfrm>
            <a:custGeom>
              <a:avLst/>
              <a:gdLst/>
              <a:ahLst/>
              <a:cxnLst/>
              <a:rect l="l" t="t" r="r" b="b"/>
              <a:pathLst>
                <a:path w="2215" h="2508" extrusionOk="0">
                  <a:moveTo>
                    <a:pt x="1877" y="1"/>
                  </a:moveTo>
                  <a:lnTo>
                    <a:pt x="1877" y="1"/>
                  </a:lnTo>
                  <a:cubicBezTo>
                    <a:pt x="535" y="926"/>
                    <a:pt x="1" y="2084"/>
                    <a:pt x="945" y="2444"/>
                  </a:cubicBezTo>
                  <a:cubicBezTo>
                    <a:pt x="1057" y="2487"/>
                    <a:pt x="1162" y="2507"/>
                    <a:pt x="1258" y="2507"/>
                  </a:cubicBezTo>
                  <a:cubicBezTo>
                    <a:pt x="1966" y="2507"/>
                    <a:pt x="2214" y="1396"/>
                    <a:pt x="1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74"/>
            <p:cNvSpPr/>
            <p:nvPr/>
          </p:nvSpPr>
          <p:spPr>
            <a:xfrm>
              <a:off x="1838150" y="2170375"/>
              <a:ext cx="27475" cy="167675"/>
            </a:xfrm>
            <a:custGeom>
              <a:avLst/>
              <a:gdLst/>
              <a:ahLst/>
              <a:cxnLst/>
              <a:rect l="l" t="t" r="r" b="b"/>
              <a:pathLst>
                <a:path w="1099" h="6707" extrusionOk="0">
                  <a:moveTo>
                    <a:pt x="338" y="1"/>
                  </a:moveTo>
                  <a:lnTo>
                    <a:pt x="1" y="39"/>
                  </a:lnTo>
                  <a:lnTo>
                    <a:pt x="901" y="6586"/>
                  </a:lnTo>
                  <a:cubicBezTo>
                    <a:pt x="911" y="6655"/>
                    <a:pt x="955" y="6706"/>
                    <a:pt x="1004" y="6706"/>
                  </a:cubicBezTo>
                  <a:cubicBezTo>
                    <a:pt x="1006" y="6706"/>
                    <a:pt x="1009" y="6706"/>
                    <a:pt x="1011" y="6706"/>
                  </a:cubicBezTo>
                  <a:cubicBezTo>
                    <a:pt x="1063" y="6700"/>
                    <a:pt x="1098" y="6634"/>
                    <a:pt x="1090" y="6561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74"/>
            <p:cNvSpPr/>
            <p:nvPr/>
          </p:nvSpPr>
          <p:spPr>
            <a:xfrm>
              <a:off x="1826475" y="2129775"/>
              <a:ext cx="32700" cy="49075"/>
            </a:xfrm>
            <a:custGeom>
              <a:avLst/>
              <a:gdLst/>
              <a:ahLst/>
              <a:cxnLst/>
              <a:rect l="l" t="t" r="r" b="b"/>
              <a:pathLst>
                <a:path w="1308" h="1963" extrusionOk="0">
                  <a:moveTo>
                    <a:pt x="448" y="1"/>
                  </a:moveTo>
                  <a:lnTo>
                    <a:pt x="448" y="1"/>
                  </a:lnTo>
                  <a:cubicBezTo>
                    <a:pt x="1" y="1034"/>
                    <a:pt x="35" y="1963"/>
                    <a:pt x="606" y="1963"/>
                  </a:cubicBezTo>
                  <a:cubicBezTo>
                    <a:pt x="628" y="1963"/>
                    <a:pt x="650" y="1962"/>
                    <a:pt x="672" y="1959"/>
                  </a:cubicBezTo>
                  <a:cubicBezTo>
                    <a:pt x="1308" y="1886"/>
                    <a:pt x="1144" y="939"/>
                    <a:pt x="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74"/>
            <p:cNvSpPr/>
            <p:nvPr/>
          </p:nvSpPr>
          <p:spPr>
            <a:xfrm>
              <a:off x="1769300" y="2149525"/>
              <a:ext cx="74425" cy="201575"/>
            </a:xfrm>
            <a:custGeom>
              <a:avLst/>
              <a:gdLst/>
              <a:ahLst/>
              <a:cxnLst/>
              <a:rect l="l" t="t" r="r" b="b"/>
              <a:pathLst>
                <a:path w="2977" h="8063" extrusionOk="0">
                  <a:moveTo>
                    <a:pt x="481" y="1"/>
                  </a:moveTo>
                  <a:lnTo>
                    <a:pt x="0" y="153"/>
                  </a:lnTo>
                  <a:lnTo>
                    <a:pt x="2681" y="7943"/>
                  </a:lnTo>
                  <a:cubicBezTo>
                    <a:pt x="2705" y="8015"/>
                    <a:pt x="2767" y="8062"/>
                    <a:pt x="2829" y="8062"/>
                  </a:cubicBezTo>
                  <a:cubicBezTo>
                    <a:pt x="2841" y="8062"/>
                    <a:pt x="2853" y="8061"/>
                    <a:pt x="2865" y="8057"/>
                  </a:cubicBezTo>
                  <a:cubicBezTo>
                    <a:pt x="2939" y="8033"/>
                    <a:pt x="2977" y="7943"/>
                    <a:pt x="2949" y="7853"/>
                  </a:cubicBezTo>
                  <a:lnTo>
                    <a:pt x="481" y="2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74"/>
            <p:cNvSpPr/>
            <p:nvPr/>
          </p:nvSpPr>
          <p:spPr>
            <a:xfrm>
              <a:off x="1749750" y="2102250"/>
              <a:ext cx="51175" cy="59725"/>
            </a:xfrm>
            <a:custGeom>
              <a:avLst/>
              <a:gdLst/>
              <a:ahLst/>
              <a:cxnLst/>
              <a:rect l="l" t="t" r="r" b="b"/>
              <a:pathLst>
                <a:path w="2047" h="2389" extrusionOk="0">
                  <a:moveTo>
                    <a:pt x="404" y="0"/>
                  </a:moveTo>
                  <a:lnTo>
                    <a:pt x="404" y="0"/>
                  </a:lnTo>
                  <a:cubicBezTo>
                    <a:pt x="1" y="1315"/>
                    <a:pt x="185" y="2389"/>
                    <a:pt x="882" y="2389"/>
                  </a:cubicBezTo>
                  <a:cubicBezTo>
                    <a:pt x="962" y="2389"/>
                    <a:pt x="1048" y="2375"/>
                    <a:pt x="1140" y="2346"/>
                  </a:cubicBezTo>
                  <a:cubicBezTo>
                    <a:pt x="2047" y="2060"/>
                    <a:pt x="1610" y="944"/>
                    <a:pt x="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74"/>
            <p:cNvSpPr/>
            <p:nvPr/>
          </p:nvSpPr>
          <p:spPr>
            <a:xfrm>
              <a:off x="1768700" y="2286350"/>
              <a:ext cx="165525" cy="97650"/>
            </a:xfrm>
            <a:custGeom>
              <a:avLst/>
              <a:gdLst/>
              <a:ahLst/>
              <a:cxnLst/>
              <a:rect l="l" t="t" r="r" b="b"/>
              <a:pathLst>
                <a:path w="6621" h="3906" extrusionOk="0">
                  <a:moveTo>
                    <a:pt x="0" y="1"/>
                  </a:moveTo>
                  <a:cubicBezTo>
                    <a:pt x="0" y="1"/>
                    <a:pt x="351" y="3906"/>
                    <a:pt x="3310" y="3906"/>
                  </a:cubicBezTo>
                  <a:cubicBezTo>
                    <a:pt x="6269" y="3906"/>
                    <a:pt x="6620" y="1"/>
                    <a:pt x="6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74"/>
            <p:cNvSpPr/>
            <p:nvPr/>
          </p:nvSpPr>
          <p:spPr>
            <a:xfrm>
              <a:off x="2064400" y="2407400"/>
              <a:ext cx="85725" cy="25150"/>
            </a:xfrm>
            <a:custGeom>
              <a:avLst/>
              <a:gdLst/>
              <a:ahLst/>
              <a:cxnLst/>
              <a:rect l="l" t="t" r="r" b="b"/>
              <a:pathLst>
                <a:path w="3429" h="1006" extrusionOk="0">
                  <a:moveTo>
                    <a:pt x="0" y="0"/>
                  </a:moveTo>
                  <a:lnTo>
                    <a:pt x="233" y="100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3A2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74"/>
            <p:cNvSpPr/>
            <p:nvPr/>
          </p:nvSpPr>
          <p:spPr>
            <a:xfrm>
              <a:off x="2064400" y="2407400"/>
              <a:ext cx="113250" cy="31350"/>
            </a:xfrm>
            <a:custGeom>
              <a:avLst/>
              <a:gdLst/>
              <a:ahLst/>
              <a:cxnLst/>
              <a:rect l="l" t="t" r="r" b="b"/>
              <a:pathLst>
                <a:path w="4530" h="1254" extrusionOk="0">
                  <a:moveTo>
                    <a:pt x="0" y="0"/>
                  </a:moveTo>
                  <a:lnTo>
                    <a:pt x="0" y="1253"/>
                  </a:lnTo>
                  <a:cubicBezTo>
                    <a:pt x="0" y="1253"/>
                    <a:pt x="4529" y="1129"/>
                    <a:pt x="4529" y="626"/>
                  </a:cubicBezTo>
                  <a:cubicBezTo>
                    <a:pt x="4529" y="125"/>
                    <a:pt x="4148" y="0"/>
                    <a:pt x="3101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74"/>
            <p:cNvSpPr/>
            <p:nvPr/>
          </p:nvSpPr>
          <p:spPr>
            <a:xfrm>
              <a:off x="2064400" y="2438725"/>
              <a:ext cx="127850" cy="31350"/>
            </a:xfrm>
            <a:custGeom>
              <a:avLst/>
              <a:gdLst/>
              <a:ahLst/>
              <a:cxnLst/>
              <a:rect l="l" t="t" r="r" b="b"/>
              <a:pathLst>
                <a:path w="5114" h="1254" extrusionOk="0">
                  <a:moveTo>
                    <a:pt x="0" y="0"/>
                  </a:moveTo>
                  <a:lnTo>
                    <a:pt x="0" y="1254"/>
                  </a:lnTo>
                  <a:cubicBezTo>
                    <a:pt x="0" y="1254"/>
                    <a:pt x="5114" y="1129"/>
                    <a:pt x="5114" y="628"/>
                  </a:cubicBezTo>
                  <a:cubicBezTo>
                    <a:pt x="5114" y="125"/>
                    <a:pt x="4684" y="0"/>
                    <a:pt x="3500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74"/>
            <p:cNvSpPr/>
            <p:nvPr/>
          </p:nvSpPr>
          <p:spPr>
            <a:xfrm>
              <a:off x="2053275" y="2470050"/>
              <a:ext cx="127875" cy="31350"/>
            </a:xfrm>
            <a:custGeom>
              <a:avLst/>
              <a:gdLst/>
              <a:ahLst/>
              <a:cxnLst/>
              <a:rect l="l" t="t" r="r" b="b"/>
              <a:pathLst>
                <a:path w="5115" h="1254" extrusionOk="0">
                  <a:moveTo>
                    <a:pt x="1" y="1"/>
                  </a:moveTo>
                  <a:lnTo>
                    <a:pt x="1" y="1254"/>
                  </a:lnTo>
                  <a:cubicBezTo>
                    <a:pt x="1" y="1254"/>
                    <a:pt x="5115" y="1129"/>
                    <a:pt x="5115" y="628"/>
                  </a:cubicBezTo>
                  <a:cubicBezTo>
                    <a:pt x="5115" y="125"/>
                    <a:pt x="4684" y="1"/>
                    <a:pt x="3501" y="1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74"/>
            <p:cNvSpPr/>
            <p:nvPr/>
          </p:nvSpPr>
          <p:spPr>
            <a:xfrm>
              <a:off x="2038075" y="2490150"/>
              <a:ext cx="129475" cy="37000"/>
            </a:xfrm>
            <a:custGeom>
              <a:avLst/>
              <a:gdLst/>
              <a:ahLst/>
              <a:cxnLst/>
              <a:rect l="l" t="t" r="r" b="b"/>
              <a:pathLst>
                <a:path w="5179" h="1480" extrusionOk="0">
                  <a:moveTo>
                    <a:pt x="101" y="0"/>
                  </a:moveTo>
                  <a:lnTo>
                    <a:pt x="1" y="1247"/>
                  </a:lnTo>
                  <a:cubicBezTo>
                    <a:pt x="1" y="1247"/>
                    <a:pt x="2306" y="1479"/>
                    <a:pt x="3828" y="1479"/>
                  </a:cubicBezTo>
                  <a:cubicBezTo>
                    <a:pt x="4569" y="1479"/>
                    <a:pt x="5125" y="1424"/>
                    <a:pt x="5138" y="1261"/>
                  </a:cubicBezTo>
                  <a:cubicBezTo>
                    <a:pt x="5178" y="761"/>
                    <a:pt x="4760" y="584"/>
                    <a:pt x="3584" y="436"/>
                  </a:cubicBezTo>
                  <a:cubicBezTo>
                    <a:pt x="2406" y="289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CB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74"/>
            <p:cNvSpPr/>
            <p:nvPr/>
          </p:nvSpPr>
          <p:spPr>
            <a:xfrm>
              <a:off x="2071675" y="2436400"/>
              <a:ext cx="56675" cy="4675"/>
            </a:xfrm>
            <a:custGeom>
              <a:avLst/>
              <a:gdLst/>
              <a:ahLst/>
              <a:cxnLst/>
              <a:rect l="l" t="t" r="r" b="b"/>
              <a:pathLst>
                <a:path w="2267" h="187" extrusionOk="0">
                  <a:moveTo>
                    <a:pt x="684" y="0"/>
                  </a:moveTo>
                  <a:cubicBezTo>
                    <a:pt x="644" y="0"/>
                    <a:pt x="605" y="2"/>
                    <a:pt x="566" y="4"/>
                  </a:cubicBezTo>
                  <a:cubicBezTo>
                    <a:pt x="378" y="17"/>
                    <a:pt x="189" y="35"/>
                    <a:pt x="0" y="84"/>
                  </a:cubicBezTo>
                  <a:lnTo>
                    <a:pt x="0" y="103"/>
                  </a:lnTo>
                  <a:cubicBezTo>
                    <a:pt x="189" y="152"/>
                    <a:pt x="378" y="170"/>
                    <a:pt x="566" y="183"/>
                  </a:cubicBezTo>
                  <a:cubicBezTo>
                    <a:pt x="605" y="185"/>
                    <a:pt x="644" y="186"/>
                    <a:pt x="684" y="186"/>
                  </a:cubicBezTo>
                  <a:cubicBezTo>
                    <a:pt x="833" y="186"/>
                    <a:pt x="983" y="171"/>
                    <a:pt x="1133" y="165"/>
                  </a:cubicBezTo>
                  <a:lnTo>
                    <a:pt x="1700" y="138"/>
                  </a:lnTo>
                  <a:cubicBezTo>
                    <a:pt x="1889" y="126"/>
                    <a:pt x="2078" y="116"/>
                    <a:pt x="2267" y="103"/>
                  </a:cubicBezTo>
                  <a:lnTo>
                    <a:pt x="2267" y="102"/>
                  </a:lnTo>
                  <a:lnTo>
                    <a:pt x="2267" y="84"/>
                  </a:lnTo>
                  <a:cubicBezTo>
                    <a:pt x="2078" y="71"/>
                    <a:pt x="1889" y="61"/>
                    <a:pt x="1700" y="49"/>
                  </a:cubicBezTo>
                  <a:lnTo>
                    <a:pt x="1133" y="22"/>
                  </a:lnTo>
                  <a:cubicBezTo>
                    <a:pt x="983" y="16"/>
                    <a:pt x="83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74"/>
            <p:cNvSpPr/>
            <p:nvPr/>
          </p:nvSpPr>
          <p:spPr>
            <a:xfrm>
              <a:off x="2071675" y="2467725"/>
              <a:ext cx="56675" cy="4675"/>
            </a:xfrm>
            <a:custGeom>
              <a:avLst/>
              <a:gdLst/>
              <a:ahLst/>
              <a:cxnLst/>
              <a:rect l="l" t="t" r="r" b="b"/>
              <a:pathLst>
                <a:path w="2267" h="187" extrusionOk="0">
                  <a:moveTo>
                    <a:pt x="687" y="0"/>
                  </a:moveTo>
                  <a:cubicBezTo>
                    <a:pt x="647" y="0"/>
                    <a:pt x="606" y="1"/>
                    <a:pt x="566" y="4"/>
                  </a:cubicBezTo>
                  <a:cubicBezTo>
                    <a:pt x="378" y="17"/>
                    <a:pt x="189" y="35"/>
                    <a:pt x="0" y="84"/>
                  </a:cubicBezTo>
                  <a:lnTo>
                    <a:pt x="0" y="103"/>
                  </a:lnTo>
                  <a:cubicBezTo>
                    <a:pt x="189" y="152"/>
                    <a:pt x="378" y="170"/>
                    <a:pt x="566" y="183"/>
                  </a:cubicBezTo>
                  <a:cubicBezTo>
                    <a:pt x="605" y="186"/>
                    <a:pt x="644" y="187"/>
                    <a:pt x="684" y="187"/>
                  </a:cubicBezTo>
                  <a:cubicBezTo>
                    <a:pt x="833" y="187"/>
                    <a:pt x="983" y="171"/>
                    <a:pt x="1133" y="165"/>
                  </a:cubicBezTo>
                  <a:lnTo>
                    <a:pt x="1700" y="138"/>
                  </a:lnTo>
                  <a:cubicBezTo>
                    <a:pt x="1889" y="126"/>
                    <a:pt x="2078" y="116"/>
                    <a:pt x="2267" y="103"/>
                  </a:cubicBezTo>
                  <a:lnTo>
                    <a:pt x="2267" y="84"/>
                  </a:lnTo>
                  <a:cubicBezTo>
                    <a:pt x="2078" y="71"/>
                    <a:pt x="1889" y="61"/>
                    <a:pt x="1700" y="49"/>
                  </a:cubicBezTo>
                  <a:lnTo>
                    <a:pt x="1133" y="22"/>
                  </a:lnTo>
                  <a:cubicBezTo>
                    <a:pt x="984" y="16"/>
                    <a:pt x="836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74"/>
            <p:cNvSpPr/>
            <p:nvPr/>
          </p:nvSpPr>
          <p:spPr>
            <a:xfrm>
              <a:off x="2071675" y="2499050"/>
              <a:ext cx="56675" cy="4700"/>
            </a:xfrm>
            <a:custGeom>
              <a:avLst/>
              <a:gdLst/>
              <a:ahLst/>
              <a:cxnLst/>
              <a:rect l="l" t="t" r="r" b="b"/>
              <a:pathLst>
                <a:path w="2267" h="188" extrusionOk="0">
                  <a:moveTo>
                    <a:pt x="684" y="1"/>
                  </a:moveTo>
                  <a:cubicBezTo>
                    <a:pt x="644" y="1"/>
                    <a:pt x="605" y="2"/>
                    <a:pt x="566" y="5"/>
                  </a:cubicBezTo>
                  <a:cubicBezTo>
                    <a:pt x="378" y="17"/>
                    <a:pt x="189" y="36"/>
                    <a:pt x="0" y="86"/>
                  </a:cubicBezTo>
                  <a:lnTo>
                    <a:pt x="0" y="103"/>
                  </a:lnTo>
                  <a:cubicBezTo>
                    <a:pt x="189" y="152"/>
                    <a:pt x="378" y="171"/>
                    <a:pt x="566" y="183"/>
                  </a:cubicBezTo>
                  <a:cubicBezTo>
                    <a:pt x="606" y="186"/>
                    <a:pt x="647" y="187"/>
                    <a:pt x="687" y="187"/>
                  </a:cubicBezTo>
                  <a:cubicBezTo>
                    <a:pt x="836" y="187"/>
                    <a:pt x="984" y="171"/>
                    <a:pt x="1133" y="165"/>
                  </a:cubicBezTo>
                  <a:lnTo>
                    <a:pt x="1700" y="138"/>
                  </a:lnTo>
                  <a:cubicBezTo>
                    <a:pt x="1889" y="127"/>
                    <a:pt x="2078" y="118"/>
                    <a:pt x="2267" y="103"/>
                  </a:cubicBezTo>
                  <a:lnTo>
                    <a:pt x="2267" y="84"/>
                  </a:lnTo>
                  <a:cubicBezTo>
                    <a:pt x="2078" y="71"/>
                    <a:pt x="1889" y="62"/>
                    <a:pt x="1700" y="49"/>
                  </a:cubicBezTo>
                  <a:lnTo>
                    <a:pt x="1133" y="22"/>
                  </a:lnTo>
                  <a:cubicBezTo>
                    <a:pt x="983" y="16"/>
                    <a:pt x="833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0" name="Google Shape;9140;p74"/>
          <p:cNvGrpSpPr/>
          <p:nvPr/>
        </p:nvGrpSpPr>
        <p:grpSpPr>
          <a:xfrm rot="3472169">
            <a:off x="726539" y="3720937"/>
            <a:ext cx="534914" cy="931819"/>
            <a:chOff x="3280275" y="4537000"/>
            <a:chExt cx="402225" cy="700675"/>
          </a:xfrm>
        </p:grpSpPr>
        <p:sp>
          <p:nvSpPr>
            <p:cNvPr id="9141" name="Google Shape;9141;p74"/>
            <p:cNvSpPr/>
            <p:nvPr/>
          </p:nvSpPr>
          <p:spPr>
            <a:xfrm>
              <a:off x="3310750" y="4639250"/>
              <a:ext cx="371750" cy="579450"/>
            </a:xfrm>
            <a:custGeom>
              <a:avLst/>
              <a:gdLst/>
              <a:ahLst/>
              <a:cxnLst/>
              <a:rect l="l" t="t" r="r" b="b"/>
              <a:pathLst>
                <a:path w="14870" h="23178" extrusionOk="0">
                  <a:moveTo>
                    <a:pt x="4223" y="1"/>
                  </a:moveTo>
                  <a:lnTo>
                    <a:pt x="0" y="2138"/>
                  </a:lnTo>
                  <a:lnTo>
                    <a:pt x="10647" y="23177"/>
                  </a:lnTo>
                  <a:lnTo>
                    <a:pt x="14869" y="21040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74"/>
            <p:cNvSpPr/>
            <p:nvPr/>
          </p:nvSpPr>
          <p:spPr>
            <a:xfrm>
              <a:off x="3379300" y="4747500"/>
              <a:ext cx="234650" cy="362950"/>
            </a:xfrm>
            <a:custGeom>
              <a:avLst/>
              <a:gdLst/>
              <a:ahLst/>
              <a:cxnLst/>
              <a:rect l="l" t="t" r="r" b="b"/>
              <a:pathLst>
                <a:path w="9386" h="14518" extrusionOk="0">
                  <a:moveTo>
                    <a:pt x="2741" y="0"/>
                  </a:moveTo>
                  <a:lnTo>
                    <a:pt x="0" y="1387"/>
                  </a:lnTo>
                  <a:lnTo>
                    <a:pt x="6644" y="14518"/>
                  </a:lnTo>
                  <a:lnTo>
                    <a:pt x="9385" y="13130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74"/>
            <p:cNvSpPr/>
            <p:nvPr/>
          </p:nvSpPr>
          <p:spPr>
            <a:xfrm>
              <a:off x="3410525" y="4792100"/>
              <a:ext cx="173300" cy="271650"/>
            </a:xfrm>
            <a:custGeom>
              <a:avLst/>
              <a:gdLst/>
              <a:ahLst/>
              <a:cxnLst/>
              <a:rect l="l" t="t" r="r" b="b"/>
              <a:pathLst>
                <a:path w="6932" h="10866" extrusionOk="0">
                  <a:moveTo>
                    <a:pt x="1825" y="171"/>
                  </a:moveTo>
                  <a:lnTo>
                    <a:pt x="1825" y="171"/>
                  </a:lnTo>
                  <a:cubicBezTo>
                    <a:pt x="2215" y="983"/>
                    <a:pt x="2610" y="1791"/>
                    <a:pt x="3007" y="2598"/>
                  </a:cubicBezTo>
                  <a:lnTo>
                    <a:pt x="4239" y="5070"/>
                  </a:lnTo>
                  <a:cubicBezTo>
                    <a:pt x="4652" y="5892"/>
                    <a:pt x="5071" y="6712"/>
                    <a:pt x="5497" y="7528"/>
                  </a:cubicBezTo>
                  <a:cubicBezTo>
                    <a:pt x="5914" y="8324"/>
                    <a:pt x="6327" y="9122"/>
                    <a:pt x="6751" y="9915"/>
                  </a:cubicBezTo>
                  <a:lnTo>
                    <a:pt x="6751" y="9915"/>
                  </a:lnTo>
                  <a:cubicBezTo>
                    <a:pt x="6192" y="10212"/>
                    <a:pt x="5630" y="10526"/>
                    <a:pt x="5044" y="10842"/>
                  </a:cubicBezTo>
                  <a:lnTo>
                    <a:pt x="5044" y="10842"/>
                  </a:lnTo>
                  <a:lnTo>
                    <a:pt x="4439" y="9571"/>
                  </a:lnTo>
                  <a:lnTo>
                    <a:pt x="3834" y="8318"/>
                  </a:lnTo>
                  <a:cubicBezTo>
                    <a:pt x="3430" y="7486"/>
                    <a:pt x="3025" y="6664"/>
                    <a:pt x="2614" y="5847"/>
                  </a:cubicBezTo>
                  <a:cubicBezTo>
                    <a:pt x="2205" y="5031"/>
                    <a:pt x="1777" y="4231"/>
                    <a:pt x="1349" y="3424"/>
                  </a:cubicBezTo>
                  <a:cubicBezTo>
                    <a:pt x="924" y="2631"/>
                    <a:pt x="506" y="1827"/>
                    <a:pt x="104" y="1015"/>
                  </a:cubicBezTo>
                  <a:lnTo>
                    <a:pt x="104" y="1015"/>
                  </a:lnTo>
                  <a:cubicBezTo>
                    <a:pt x="395" y="871"/>
                    <a:pt x="683" y="725"/>
                    <a:pt x="975" y="584"/>
                  </a:cubicBezTo>
                  <a:lnTo>
                    <a:pt x="1825" y="171"/>
                  </a:lnTo>
                  <a:close/>
                  <a:moveTo>
                    <a:pt x="1882" y="0"/>
                  </a:moveTo>
                  <a:lnTo>
                    <a:pt x="1827" y="29"/>
                  </a:lnTo>
                  <a:lnTo>
                    <a:pt x="933" y="501"/>
                  </a:lnTo>
                  <a:cubicBezTo>
                    <a:pt x="635" y="657"/>
                    <a:pt x="334" y="809"/>
                    <a:pt x="35" y="964"/>
                  </a:cubicBezTo>
                  <a:lnTo>
                    <a:pt x="0" y="981"/>
                  </a:lnTo>
                  <a:lnTo>
                    <a:pt x="18" y="1016"/>
                  </a:lnTo>
                  <a:cubicBezTo>
                    <a:pt x="443" y="1835"/>
                    <a:pt x="850" y="2662"/>
                    <a:pt x="1249" y="3500"/>
                  </a:cubicBezTo>
                  <a:cubicBezTo>
                    <a:pt x="1653" y="4335"/>
                    <a:pt x="2056" y="5179"/>
                    <a:pt x="2479" y="6006"/>
                  </a:cubicBezTo>
                  <a:cubicBezTo>
                    <a:pt x="2899" y="6831"/>
                    <a:pt x="3325" y="7651"/>
                    <a:pt x="3753" y="8463"/>
                  </a:cubicBezTo>
                  <a:lnTo>
                    <a:pt x="4394" y="9674"/>
                  </a:lnTo>
                  <a:lnTo>
                    <a:pt x="5036" y="10866"/>
                  </a:lnTo>
                  <a:cubicBezTo>
                    <a:pt x="5631" y="10585"/>
                    <a:pt x="6252" y="10303"/>
                    <a:pt x="6873" y="10002"/>
                  </a:cubicBezTo>
                  <a:lnTo>
                    <a:pt x="6932" y="9974"/>
                  </a:lnTo>
                  <a:lnTo>
                    <a:pt x="6903" y="9913"/>
                  </a:lnTo>
                  <a:cubicBezTo>
                    <a:pt x="6507" y="9081"/>
                    <a:pt x="6099" y="8255"/>
                    <a:pt x="5694" y="7428"/>
                  </a:cubicBezTo>
                  <a:cubicBezTo>
                    <a:pt x="5288" y="6603"/>
                    <a:pt x="4877" y="5778"/>
                    <a:pt x="4460" y="4958"/>
                  </a:cubicBezTo>
                  <a:lnTo>
                    <a:pt x="3196" y="2502"/>
                  </a:lnTo>
                  <a:cubicBezTo>
                    <a:pt x="2773" y="1685"/>
                    <a:pt x="2345" y="869"/>
                    <a:pt x="1912" y="57"/>
                  </a:cubicBezTo>
                  <a:lnTo>
                    <a:pt x="18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74"/>
            <p:cNvSpPr/>
            <p:nvPr/>
          </p:nvSpPr>
          <p:spPr>
            <a:xfrm>
              <a:off x="3280275" y="4537000"/>
              <a:ext cx="117625" cy="146200"/>
            </a:xfrm>
            <a:custGeom>
              <a:avLst/>
              <a:gdLst/>
              <a:ahLst/>
              <a:cxnLst/>
              <a:rect l="l" t="t" r="r" b="b"/>
              <a:pathLst>
                <a:path w="4705" h="5848" extrusionOk="0">
                  <a:moveTo>
                    <a:pt x="1951" y="1"/>
                  </a:moveTo>
                  <a:lnTo>
                    <a:pt x="975" y="494"/>
                  </a:lnTo>
                  <a:lnTo>
                    <a:pt x="0" y="987"/>
                  </a:lnTo>
                  <a:cubicBezTo>
                    <a:pt x="0" y="987"/>
                    <a:pt x="1932" y="4069"/>
                    <a:pt x="846" y="4619"/>
                  </a:cubicBezTo>
                  <a:lnTo>
                    <a:pt x="1964" y="5847"/>
                  </a:lnTo>
                  <a:lnTo>
                    <a:pt x="3334" y="5154"/>
                  </a:lnTo>
                  <a:lnTo>
                    <a:pt x="4705" y="4460"/>
                  </a:lnTo>
                  <a:lnTo>
                    <a:pt x="4377" y="2832"/>
                  </a:lnTo>
                  <a:cubicBezTo>
                    <a:pt x="4295" y="2874"/>
                    <a:pt x="4212" y="2893"/>
                    <a:pt x="4128" y="2893"/>
                  </a:cubicBezTo>
                  <a:cubicBezTo>
                    <a:pt x="3097" y="2893"/>
                    <a:pt x="1951" y="1"/>
                    <a:pt x="1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74"/>
            <p:cNvSpPr/>
            <p:nvPr/>
          </p:nvSpPr>
          <p:spPr>
            <a:xfrm>
              <a:off x="3325875" y="4668850"/>
              <a:ext cx="105600" cy="53475"/>
            </a:xfrm>
            <a:custGeom>
              <a:avLst/>
              <a:gdLst/>
              <a:ahLst/>
              <a:cxnLst/>
              <a:rect l="l" t="t" r="r" b="b"/>
              <a:pathLst>
                <a:path w="4224" h="2139" extrusionOk="0">
                  <a:moveTo>
                    <a:pt x="4223" y="0"/>
                  </a:moveTo>
                  <a:lnTo>
                    <a:pt x="4223" y="0"/>
                  </a:lnTo>
                  <a:cubicBezTo>
                    <a:pt x="3850" y="135"/>
                    <a:pt x="3486" y="291"/>
                    <a:pt x="3126" y="454"/>
                  </a:cubicBezTo>
                  <a:cubicBezTo>
                    <a:pt x="2766" y="615"/>
                    <a:pt x="2411" y="789"/>
                    <a:pt x="2060" y="965"/>
                  </a:cubicBezTo>
                  <a:cubicBezTo>
                    <a:pt x="1709" y="1146"/>
                    <a:pt x="1359" y="1328"/>
                    <a:pt x="1015" y="1522"/>
                  </a:cubicBezTo>
                  <a:cubicBezTo>
                    <a:pt x="671" y="1716"/>
                    <a:pt x="331" y="1917"/>
                    <a:pt x="1" y="2138"/>
                  </a:cubicBezTo>
                  <a:cubicBezTo>
                    <a:pt x="374" y="2002"/>
                    <a:pt x="737" y="1847"/>
                    <a:pt x="1097" y="1684"/>
                  </a:cubicBezTo>
                  <a:cubicBezTo>
                    <a:pt x="1457" y="1522"/>
                    <a:pt x="1811" y="1349"/>
                    <a:pt x="2164" y="1174"/>
                  </a:cubicBezTo>
                  <a:cubicBezTo>
                    <a:pt x="2515" y="993"/>
                    <a:pt x="2865" y="810"/>
                    <a:pt x="3208" y="616"/>
                  </a:cubicBezTo>
                  <a:cubicBezTo>
                    <a:pt x="3553" y="423"/>
                    <a:pt x="3893" y="223"/>
                    <a:pt x="4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74"/>
            <p:cNvSpPr/>
            <p:nvPr/>
          </p:nvSpPr>
          <p:spPr>
            <a:xfrm>
              <a:off x="3335850" y="4688575"/>
              <a:ext cx="105575" cy="53450"/>
            </a:xfrm>
            <a:custGeom>
              <a:avLst/>
              <a:gdLst/>
              <a:ahLst/>
              <a:cxnLst/>
              <a:rect l="l" t="t" r="r" b="b"/>
              <a:pathLst>
                <a:path w="4223" h="2138" extrusionOk="0">
                  <a:moveTo>
                    <a:pt x="4223" y="0"/>
                  </a:moveTo>
                  <a:cubicBezTo>
                    <a:pt x="3849" y="135"/>
                    <a:pt x="3486" y="290"/>
                    <a:pt x="3127" y="453"/>
                  </a:cubicBezTo>
                  <a:cubicBezTo>
                    <a:pt x="2766" y="615"/>
                    <a:pt x="2412" y="789"/>
                    <a:pt x="2059" y="965"/>
                  </a:cubicBezTo>
                  <a:cubicBezTo>
                    <a:pt x="1708" y="1145"/>
                    <a:pt x="1358" y="1327"/>
                    <a:pt x="1015" y="1523"/>
                  </a:cubicBezTo>
                  <a:cubicBezTo>
                    <a:pt x="671" y="1716"/>
                    <a:pt x="330" y="1916"/>
                    <a:pt x="0" y="2137"/>
                  </a:cubicBezTo>
                  <a:cubicBezTo>
                    <a:pt x="374" y="2002"/>
                    <a:pt x="737" y="1847"/>
                    <a:pt x="1097" y="1684"/>
                  </a:cubicBezTo>
                  <a:cubicBezTo>
                    <a:pt x="1457" y="1523"/>
                    <a:pt x="1811" y="1348"/>
                    <a:pt x="2164" y="1173"/>
                  </a:cubicBezTo>
                  <a:cubicBezTo>
                    <a:pt x="2515" y="993"/>
                    <a:pt x="2865" y="810"/>
                    <a:pt x="3209" y="615"/>
                  </a:cubicBezTo>
                  <a:cubicBezTo>
                    <a:pt x="3552" y="422"/>
                    <a:pt x="3893" y="222"/>
                    <a:pt x="4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74"/>
            <p:cNvSpPr/>
            <p:nvPr/>
          </p:nvSpPr>
          <p:spPr>
            <a:xfrm>
              <a:off x="3585650" y="5191825"/>
              <a:ext cx="58600" cy="45850"/>
            </a:xfrm>
            <a:custGeom>
              <a:avLst/>
              <a:gdLst/>
              <a:ahLst/>
              <a:cxnLst/>
              <a:rect l="l" t="t" r="r" b="b"/>
              <a:pathLst>
                <a:path w="2344" h="1834" extrusionOk="0">
                  <a:moveTo>
                    <a:pt x="1766" y="1"/>
                  </a:moveTo>
                  <a:lnTo>
                    <a:pt x="1" y="895"/>
                  </a:lnTo>
                  <a:lnTo>
                    <a:pt x="973" y="1833"/>
                  </a:lnTo>
                  <a:lnTo>
                    <a:pt x="2343" y="1140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74"/>
            <p:cNvSpPr/>
            <p:nvPr/>
          </p:nvSpPr>
          <p:spPr>
            <a:xfrm>
              <a:off x="3629775" y="5169475"/>
              <a:ext cx="48725" cy="50850"/>
            </a:xfrm>
            <a:custGeom>
              <a:avLst/>
              <a:gdLst/>
              <a:ahLst/>
              <a:cxnLst/>
              <a:rect l="l" t="t" r="r" b="b"/>
              <a:pathLst>
                <a:path w="1949" h="2034" extrusionOk="0">
                  <a:moveTo>
                    <a:pt x="1767" y="1"/>
                  </a:moveTo>
                  <a:lnTo>
                    <a:pt x="1" y="895"/>
                  </a:lnTo>
                  <a:lnTo>
                    <a:pt x="578" y="2034"/>
                  </a:lnTo>
                  <a:lnTo>
                    <a:pt x="1949" y="1340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9" name="Google Shape;9149;p74"/>
          <p:cNvGrpSpPr/>
          <p:nvPr/>
        </p:nvGrpSpPr>
        <p:grpSpPr>
          <a:xfrm rot="6402557">
            <a:off x="8216023" y="1788562"/>
            <a:ext cx="598803" cy="709945"/>
            <a:chOff x="3975950" y="2972350"/>
            <a:chExt cx="304125" cy="360550"/>
          </a:xfrm>
        </p:grpSpPr>
        <p:sp>
          <p:nvSpPr>
            <p:cNvPr id="9150" name="Google Shape;9150;p74"/>
            <p:cNvSpPr/>
            <p:nvPr/>
          </p:nvSpPr>
          <p:spPr>
            <a:xfrm>
              <a:off x="3975950" y="3246475"/>
              <a:ext cx="83350" cy="86425"/>
            </a:xfrm>
            <a:custGeom>
              <a:avLst/>
              <a:gdLst/>
              <a:ahLst/>
              <a:cxnLst/>
              <a:rect l="l" t="t" r="r" b="b"/>
              <a:pathLst>
                <a:path w="3334" h="3457" extrusionOk="0">
                  <a:moveTo>
                    <a:pt x="1499" y="0"/>
                  </a:moveTo>
                  <a:lnTo>
                    <a:pt x="0" y="2214"/>
                  </a:lnTo>
                  <a:lnTo>
                    <a:pt x="1835" y="3457"/>
                  </a:lnTo>
                  <a:lnTo>
                    <a:pt x="3333" y="12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74"/>
            <p:cNvSpPr/>
            <p:nvPr/>
          </p:nvSpPr>
          <p:spPr>
            <a:xfrm>
              <a:off x="3980050" y="3006100"/>
              <a:ext cx="271700" cy="275200"/>
            </a:xfrm>
            <a:custGeom>
              <a:avLst/>
              <a:gdLst/>
              <a:ahLst/>
              <a:cxnLst/>
              <a:rect l="l" t="t" r="r" b="b"/>
              <a:pathLst>
                <a:path w="10868" h="11008" extrusionOk="0">
                  <a:moveTo>
                    <a:pt x="4647" y="0"/>
                  </a:moveTo>
                  <a:lnTo>
                    <a:pt x="1164" y="5146"/>
                  </a:lnTo>
                  <a:cubicBezTo>
                    <a:pt x="1" y="6864"/>
                    <a:pt x="450" y="9199"/>
                    <a:pt x="2168" y="10362"/>
                  </a:cubicBezTo>
                  <a:cubicBezTo>
                    <a:pt x="2814" y="10799"/>
                    <a:pt x="3546" y="11008"/>
                    <a:pt x="4270" y="11008"/>
                  </a:cubicBezTo>
                  <a:cubicBezTo>
                    <a:pt x="5474" y="11008"/>
                    <a:pt x="6657" y="10430"/>
                    <a:pt x="7383" y="9358"/>
                  </a:cubicBezTo>
                  <a:lnTo>
                    <a:pt x="10867" y="4212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74"/>
            <p:cNvSpPr/>
            <p:nvPr/>
          </p:nvSpPr>
          <p:spPr>
            <a:xfrm>
              <a:off x="4086150" y="2972350"/>
              <a:ext cx="193925" cy="145875"/>
            </a:xfrm>
            <a:custGeom>
              <a:avLst/>
              <a:gdLst/>
              <a:ahLst/>
              <a:cxnLst/>
              <a:rect l="l" t="t" r="r" b="b"/>
              <a:pathLst>
                <a:path w="7757" h="5835" extrusionOk="0">
                  <a:moveTo>
                    <a:pt x="729" y="0"/>
                  </a:moveTo>
                  <a:lnTo>
                    <a:pt x="0" y="1078"/>
                  </a:lnTo>
                  <a:lnTo>
                    <a:pt x="7027" y="5834"/>
                  </a:lnTo>
                  <a:lnTo>
                    <a:pt x="7757" y="4758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74"/>
            <p:cNvSpPr/>
            <p:nvPr/>
          </p:nvSpPr>
          <p:spPr>
            <a:xfrm>
              <a:off x="4096075" y="3005900"/>
              <a:ext cx="155800" cy="105700"/>
            </a:xfrm>
            <a:custGeom>
              <a:avLst/>
              <a:gdLst/>
              <a:ahLst/>
              <a:cxnLst/>
              <a:rect l="l" t="t" r="r" b="b"/>
              <a:pathLst>
                <a:path w="6232" h="4228" extrusionOk="0">
                  <a:moveTo>
                    <a:pt x="12" y="0"/>
                  </a:moveTo>
                  <a:lnTo>
                    <a:pt x="1" y="17"/>
                  </a:lnTo>
                  <a:cubicBezTo>
                    <a:pt x="240" y="221"/>
                    <a:pt x="488" y="413"/>
                    <a:pt x="741" y="598"/>
                  </a:cubicBezTo>
                  <a:cubicBezTo>
                    <a:pt x="995" y="782"/>
                    <a:pt x="1250" y="963"/>
                    <a:pt x="1516" y="1128"/>
                  </a:cubicBezTo>
                  <a:cubicBezTo>
                    <a:pt x="1783" y="1293"/>
                    <a:pt x="2058" y="1444"/>
                    <a:pt x="2322" y="1614"/>
                  </a:cubicBezTo>
                  <a:cubicBezTo>
                    <a:pt x="2584" y="1783"/>
                    <a:pt x="2837" y="1968"/>
                    <a:pt x="3086" y="2158"/>
                  </a:cubicBezTo>
                  <a:cubicBezTo>
                    <a:pt x="3335" y="2349"/>
                    <a:pt x="3585" y="2538"/>
                    <a:pt x="3842" y="2717"/>
                  </a:cubicBezTo>
                  <a:cubicBezTo>
                    <a:pt x="4097" y="2898"/>
                    <a:pt x="4352" y="3080"/>
                    <a:pt x="4613" y="3253"/>
                  </a:cubicBezTo>
                  <a:cubicBezTo>
                    <a:pt x="5136" y="3597"/>
                    <a:pt x="5668" y="3927"/>
                    <a:pt x="6221" y="4227"/>
                  </a:cubicBezTo>
                  <a:lnTo>
                    <a:pt x="6232" y="4211"/>
                  </a:lnTo>
                  <a:cubicBezTo>
                    <a:pt x="5747" y="3809"/>
                    <a:pt x="5243" y="3438"/>
                    <a:pt x="4730" y="3081"/>
                  </a:cubicBezTo>
                  <a:cubicBezTo>
                    <a:pt x="4472" y="2903"/>
                    <a:pt x="4208" y="2734"/>
                    <a:pt x="3945" y="2564"/>
                  </a:cubicBezTo>
                  <a:cubicBezTo>
                    <a:pt x="3684" y="2392"/>
                    <a:pt x="3416" y="2229"/>
                    <a:pt x="3146" y="2070"/>
                  </a:cubicBezTo>
                  <a:cubicBezTo>
                    <a:pt x="2878" y="1908"/>
                    <a:pt x="2612" y="1743"/>
                    <a:pt x="2357" y="1561"/>
                  </a:cubicBezTo>
                  <a:cubicBezTo>
                    <a:pt x="2102" y="1380"/>
                    <a:pt x="1858" y="1180"/>
                    <a:pt x="1608" y="994"/>
                  </a:cubicBezTo>
                  <a:cubicBezTo>
                    <a:pt x="1355" y="808"/>
                    <a:pt x="1092" y="638"/>
                    <a:pt x="826" y="472"/>
                  </a:cubicBezTo>
                  <a:cubicBezTo>
                    <a:pt x="561" y="306"/>
                    <a:pt x="291" y="146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74"/>
            <p:cNvSpPr/>
            <p:nvPr/>
          </p:nvSpPr>
          <p:spPr>
            <a:xfrm>
              <a:off x="4032450" y="3092500"/>
              <a:ext cx="145450" cy="135750"/>
            </a:xfrm>
            <a:custGeom>
              <a:avLst/>
              <a:gdLst/>
              <a:ahLst/>
              <a:cxnLst/>
              <a:rect l="l" t="t" r="r" b="b"/>
              <a:pathLst>
                <a:path w="5818" h="5430" extrusionOk="0">
                  <a:moveTo>
                    <a:pt x="3244" y="0"/>
                  </a:moveTo>
                  <a:cubicBezTo>
                    <a:pt x="2368" y="0"/>
                    <a:pt x="1457" y="479"/>
                    <a:pt x="875" y="1338"/>
                  </a:cubicBezTo>
                  <a:cubicBezTo>
                    <a:pt x="1" y="2630"/>
                    <a:pt x="203" y="4294"/>
                    <a:pt x="1325" y="5054"/>
                  </a:cubicBezTo>
                  <a:cubicBezTo>
                    <a:pt x="1701" y="5309"/>
                    <a:pt x="2133" y="5430"/>
                    <a:pt x="2573" y="5430"/>
                  </a:cubicBezTo>
                  <a:cubicBezTo>
                    <a:pt x="3449" y="5430"/>
                    <a:pt x="4361" y="4952"/>
                    <a:pt x="4943" y="4092"/>
                  </a:cubicBezTo>
                  <a:cubicBezTo>
                    <a:pt x="5818" y="2801"/>
                    <a:pt x="5616" y="1136"/>
                    <a:pt x="4492" y="376"/>
                  </a:cubicBezTo>
                  <a:cubicBezTo>
                    <a:pt x="4116" y="121"/>
                    <a:pt x="3685" y="0"/>
                    <a:pt x="3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74"/>
            <p:cNvSpPr/>
            <p:nvPr/>
          </p:nvSpPr>
          <p:spPr>
            <a:xfrm>
              <a:off x="4027500" y="3079050"/>
              <a:ext cx="155050" cy="163050"/>
            </a:xfrm>
            <a:custGeom>
              <a:avLst/>
              <a:gdLst/>
              <a:ahLst/>
              <a:cxnLst/>
              <a:rect l="l" t="t" r="r" b="b"/>
              <a:pathLst>
                <a:path w="6202" h="6522" extrusionOk="0">
                  <a:moveTo>
                    <a:pt x="3458" y="165"/>
                  </a:moveTo>
                  <a:cubicBezTo>
                    <a:pt x="3579" y="165"/>
                    <a:pt x="3701" y="173"/>
                    <a:pt x="3821" y="188"/>
                  </a:cubicBezTo>
                  <a:cubicBezTo>
                    <a:pt x="4208" y="239"/>
                    <a:pt x="4585" y="371"/>
                    <a:pt x="4912" y="587"/>
                  </a:cubicBezTo>
                  <a:cubicBezTo>
                    <a:pt x="5576" y="1010"/>
                    <a:pt x="6004" y="1772"/>
                    <a:pt x="6073" y="2568"/>
                  </a:cubicBezTo>
                  <a:cubicBezTo>
                    <a:pt x="6150" y="3369"/>
                    <a:pt x="5898" y="4182"/>
                    <a:pt x="5440" y="4833"/>
                  </a:cubicBezTo>
                  <a:cubicBezTo>
                    <a:pt x="4975" y="5480"/>
                    <a:pt x="4311" y="5982"/>
                    <a:pt x="3555" y="6204"/>
                  </a:cubicBezTo>
                  <a:cubicBezTo>
                    <a:pt x="3289" y="6282"/>
                    <a:pt x="3012" y="6324"/>
                    <a:pt x="2736" y="6324"/>
                  </a:cubicBezTo>
                  <a:cubicBezTo>
                    <a:pt x="2622" y="6324"/>
                    <a:pt x="2509" y="6317"/>
                    <a:pt x="2396" y="6302"/>
                  </a:cubicBezTo>
                  <a:cubicBezTo>
                    <a:pt x="2010" y="6253"/>
                    <a:pt x="1637" y="6119"/>
                    <a:pt x="1314" y="5900"/>
                  </a:cubicBezTo>
                  <a:cubicBezTo>
                    <a:pt x="991" y="5686"/>
                    <a:pt x="725" y="5389"/>
                    <a:pt x="533" y="5049"/>
                  </a:cubicBezTo>
                  <a:cubicBezTo>
                    <a:pt x="342" y="4709"/>
                    <a:pt x="221" y="4329"/>
                    <a:pt x="173" y="3936"/>
                  </a:cubicBezTo>
                  <a:cubicBezTo>
                    <a:pt x="78" y="3148"/>
                    <a:pt x="287" y="2319"/>
                    <a:pt x="738" y="1649"/>
                  </a:cubicBezTo>
                  <a:cubicBezTo>
                    <a:pt x="1190" y="980"/>
                    <a:pt x="1884" y="479"/>
                    <a:pt x="2650" y="274"/>
                  </a:cubicBezTo>
                  <a:cubicBezTo>
                    <a:pt x="2914" y="202"/>
                    <a:pt x="3187" y="165"/>
                    <a:pt x="3458" y="165"/>
                  </a:cubicBezTo>
                  <a:close/>
                  <a:moveTo>
                    <a:pt x="3540" y="0"/>
                  </a:moveTo>
                  <a:cubicBezTo>
                    <a:pt x="3224" y="0"/>
                    <a:pt x="2910" y="56"/>
                    <a:pt x="2615" y="156"/>
                  </a:cubicBezTo>
                  <a:cubicBezTo>
                    <a:pt x="1829" y="418"/>
                    <a:pt x="1180" y="973"/>
                    <a:pt x="722" y="1638"/>
                  </a:cubicBezTo>
                  <a:cubicBezTo>
                    <a:pt x="272" y="2309"/>
                    <a:pt x="0" y="3119"/>
                    <a:pt x="45" y="3947"/>
                  </a:cubicBezTo>
                  <a:cubicBezTo>
                    <a:pt x="67" y="4357"/>
                    <a:pt x="171" y="4770"/>
                    <a:pt x="369" y="5140"/>
                  </a:cubicBezTo>
                  <a:cubicBezTo>
                    <a:pt x="562" y="5511"/>
                    <a:pt x="851" y="5834"/>
                    <a:pt x="1197" y="6074"/>
                  </a:cubicBezTo>
                  <a:cubicBezTo>
                    <a:pt x="1546" y="6310"/>
                    <a:pt x="1953" y="6459"/>
                    <a:pt x="2371" y="6504"/>
                  </a:cubicBezTo>
                  <a:cubicBezTo>
                    <a:pt x="2477" y="6516"/>
                    <a:pt x="2583" y="6522"/>
                    <a:pt x="2689" y="6522"/>
                  </a:cubicBezTo>
                  <a:cubicBezTo>
                    <a:pt x="3001" y="6522"/>
                    <a:pt x="3312" y="6471"/>
                    <a:pt x="3608" y="6379"/>
                  </a:cubicBezTo>
                  <a:cubicBezTo>
                    <a:pt x="4406" y="6133"/>
                    <a:pt x="5083" y="5579"/>
                    <a:pt x="5528" y="4893"/>
                  </a:cubicBezTo>
                  <a:cubicBezTo>
                    <a:pt x="5972" y="4203"/>
                    <a:pt x="6201" y="3378"/>
                    <a:pt x="6136" y="2563"/>
                  </a:cubicBezTo>
                  <a:cubicBezTo>
                    <a:pt x="6104" y="2157"/>
                    <a:pt x="6001" y="1752"/>
                    <a:pt x="5811" y="1385"/>
                  </a:cubicBezTo>
                  <a:cubicBezTo>
                    <a:pt x="5622" y="1019"/>
                    <a:pt x="5346" y="692"/>
                    <a:pt x="5004" y="452"/>
                  </a:cubicBezTo>
                  <a:cubicBezTo>
                    <a:pt x="4661" y="213"/>
                    <a:pt x="4256" y="62"/>
                    <a:pt x="3842" y="18"/>
                  </a:cubicBezTo>
                  <a:cubicBezTo>
                    <a:pt x="3741" y="6"/>
                    <a:pt x="3641" y="0"/>
                    <a:pt x="3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6" name="Google Shape;9156;p74"/>
          <p:cNvGrpSpPr/>
          <p:nvPr/>
        </p:nvGrpSpPr>
        <p:grpSpPr>
          <a:xfrm>
            <a:off x="790700" y="611201"/>
            <a:ext cx="7771945" cy="2800533"/>
            <a:chOff x="790700" y="611201"/>
            <a:chExt cx="7771945" cy="2800533"/>
          </a:xfrm>
        </p:grpSpPr>
        <p:sp>
          <p:nvSpPr>
            <p:cNvPr id="9157" name="Google Shape;9157;p74"/>
            <p:cNvSpPr/>
            <p:nvPr/>
          </p:nvSpPr>
          <p:spPr>
            <a:xfrm rot="900121" flipH="1">
              <a:off x="8158037" y="1388043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74"/>
            <p:cNvSpPr/>
            <p:nvPr/>
          </p:nvSpPr>
          <p:spPr>
            <a:xfrm rot="9164132" flipH="1">
              <a:off x="8428137" y="2611027"/>
              <a:ext cx="115832" cy="109629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74"/>
            <p:cNvSpPr/>
            <p:nvPr/>
          </p:nvSpPr>
          <p:spPr>
            <a:xfrm rot="-9310961" flipH="1">
              <a:off x="5924419" y="3131773"/>
              <a:ext cx="251616" cy="23815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74"/>
            <p:cNvSpPr/>
            <p:nvPr/>
          </p:nvSpPr>
          <p:spPr>
            <a:xfrm rot="4222009" flipH="1">
              <a:off x="803871" y="629352"/>
              <a:ext cx="115828" cy="10962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7588;p45"/>
          <p:cNvSpPr txBox="1">
            <a:spLocks/>
          </p:cNvSpPr>
          <p:nvPr/>
        </p:nvSpPr>
        <p:spPr>
          <a:xfrm>
            <a:off x="45444" y="1153666"/>
            <a:ext cx="65235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pPr algn="ctr"/>
            <a:r>
              <a:rPr lang="en-US" sz="4000" dirty="0" smtClean="0"/>
              <a:t>UNIT 1: LEISURE TIME</a:t>
            </a:r>
          </a:p>
          <a:p>
            <a:pPr algn="ctr"/>
            <a:r>
              <a:rPr lang="en-US" sz="4000" dirty="0" smtClean="0"/>
              <a:t>Lesson 2:</a:t>
            </a:r>
            <a:br>
              <a:rPr lang="en-US" sz="4000" dirty="0" smtClean="0"/>
            </a:br>
            <a:r>
              <a:rPr lang="en-US" sz="4000" dirty="0" smtClean="0"/>
              <a:t>             A closer look 1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2" name="Google Shape;9652;p81"/>
          <p:cNvGrpSpPr/>
          <p:nvPr/>
        </p:nvGrpSpPr>
        <p:grpSpPr>
          <a:xfrm>
            <a:off x="7326575" y="3925991"/>
            <a:ext cx="645040" cy="642771"/>
            <a:chOff x="3196900" y="1499075"/>
            <a:chExt cx="476150" cy="474475"/>
          </a:xfrm>
        </p:grpSpPr>
        <p:sp>
          <p:nvSpPr>
            <p:cNvPr id="9653" name="Google Shape;9653;p81"/>
            <p:cNvSpPr/>
            <p:nvPr/>
          </p:nvSpPr>
          <p:spPr>
            <a:xfrm>
              <a:off x="3196900" y="1499075"/>
              <a:ext cx="476150" cy="474475"/>
            </a:xfrm>
            <a:custGeom>
              <a:avLst/>
              <a:gdLst/>
              <a:ahLst/>
              <a:cxnLst/>
              <a:rect l="l" t="t" r="r" b="b"/>
              <a:pathLst>
                <a:path w="19046" h="18979" extrusionOk="0">
                  <a:moveTo>
                    <a:pt x="9532" y="1"/>
                  </a:moveTo>
                  <a:cubicBezTo>
                    <a:pt x="9483" y="1"/>
                    <a:pt x="9435" y="1"/>
                    <a:pt x="9386" y="2"/>
                  </a:cubicBezTo>
                  <a:cubicBezTo>
                    <a:pt x="4186" y="81"/>
                    <a:pt x="0" y="4343"/>
                    <a:pt x="42" y="9571"/>
                  </a:cubicBezTo>
                  <a:cubicBezTo>
                    <a:pt x="83" y="14563"/>
                    <a:pt x="4045" y="18711"/>
                    <a:pt x="9030" y="18973"/>
                  </a:cubicBezTo>
                  <a:cubicBezTo>
                    <a:pt x="9057" y="18974"/>
                    <a:pt x="9084" y="18975"/>
                    <a:pt x="9111" y="18977"/>
                  </a:cubicBezTo>
                  <a:cubicBezTo>
                    <a:pt x="9134" y="18978"/>
                    <a:pt x="9158" y="18978"/>
                    <a:pt x="9181" y="18978"/>
                  </a:cubicBezTo>
                  <a:cubicBezTo>
                    <a:pt x="10054" y="18978"/>
                    <a:pt x="10768" y="18264"/>
                    <a:pt x="10768" y="17383"/>
                  </a:cubicBezTo>
                  <a:lnTo>
                    <a:pt x="10768" y="16699"/>
                  </a:lnTo>
                  <a:cubicBezTo>
                    <a:pt x="10768" y="13500"/>
                    <a:pt x="13360" y="10907"/>
                    <a:pt x="16560" y="10907"/>
                  </a:cubicBezTo>
                  <a:lnTo>
                    <a:pt x="17429" y="10907"/>
                  </a:lnTo>
                  <a:cubicBezTo>
                    <a:pt x="18324" y="10907"/>
                    <a:pt x="19045" y="10171"/>
                    <a:pt x="19024" y="9276"/>
                  </a:cubicBezTo>
                  <a:cubicBezTo>
                    <a:pt x="19023" y="9231"/>
                    <a:pt x="19022" y="9186"/>
                    <a:pt x="19020" y="9140"/>
                  </a:cubicBezTo>
                  <a:cubicBezTo>
                    <a:pt x="18834" y="4057"/>
                    <a:pt x="14603" y="1"/>
                    <a:pt x="9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81"/>
            <p:cNvSpPr/>
            <p:nvPr/>
          </p:nvSpPr>
          <p:spPr>
            <a:xfrm>
              <a:off x="3389050" y="1524200"/>
              <a:ext cx="92375" cy="92400"/>
            </a:xfrm>
            <a:custGeom>
              <a:avLst/>
              <a:gdLst/>
              <a:ahLst/>
              <a:cxnLst/>
              <a:rect l="l" t="t" r="r" b="b"/>
              <a:pathLst>
                <a:path w="3695" h="3696" extrusionOk="0">
                  <a:moveTo>
                    <a:pt x="1848" y="0"/>
                  </a:moveTo>
                  <a:cubicBezTo>
                    <a:pt x="828" y="0"/>
                    <a:pt x="0" y="828"/>
                    <a:pt x="0" y="1848"/>
                  </a:cubicBezTo>
                  <a:cubicBezTo>
                    <a:pt x="0" y="2868"/>
                    <a:pt x="828" y="3695"/>
                    <a:pt x="1848" y="3695"/>
                  </a:cubicBezTo>
                  <a:cubicBezTo>
                    <a:pt x="2868" y="3695"/>
                    <a:pt x="3695" y="2868"/>
                    <a:pt x="3695" y="1848"/>
                  </a:cubicBezTo>
                  <a:cubicBezTo>
                    <a:pt x="3695" y="828"/>
                    <a:pt x="2868" y="0"/>
                    <a:pt x="1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81"/>
            <p:cNvSpPr/>
            <p:nvPr/>
          </p:nvSpPr>
          <p:spPr>
            <a:xfrm>
              <a:off x="3218625" y="1690125"/>
              <a:ext cx="101375" cy="92375"/>
            </a:xfrm>
            <a:custGeom>
              <a:avLst/>
              <a:gdLst/>
              <a:ahLst/>
              <a:cxnLst/>
              <a:rect l="l" t="t" r="r" b="b"/>
              <a:pathLst>
                <a:path w="4055" h="3695" extrusionOk="0">
                  <a:moveTo>
                    <a:pt x="2028" y="1"/>
                  </a:moveTo>
                  <a:cubicBezTo>
                    <a:pt x="1555" y="1"/>
                    <a:pt x="1082" y="181"/>
                    <a:pt x="721" y="541"/>
                  </a:cubicBezTo>
                  <a:cubicBezTo>
                    <a:pt x="0" y="1262"/>
                    <a:pt x="0" y="2432"/>
                    <a:pt x="721" y="3154"/>
                  </a:cubicBezTo>
                  <a:cubicBezTo>
                    <a:pt x="1082" y="3515"/>
                    <a:pt x="1555" y="3695"/>
                    <a:pt x="2028" y="3695"/>
                  </a:cubicBezTo>
                  <a:cubicBezTo>
                    <a:pt x="2501" y="3695"/>
                    <a:pt x="2974" y="3515"/>
                    <a:pt x="3334" y="3154"/>
                  </a:cubicBezTo>
                  <a:cubicBezTo>
                    <a:pt x="4055" y="2432"/>
                    <a:pt x="4055" y="1262"/>
                    <a:pt x="3334" y="541"/>
                  </a:cubicBezTo>
                  <a:cubicBezTo>
                    <a:pt x="2974" y="181"/>
                    <a:pt x="2501" y="1"/>
                    <a:pt x="2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81"/>
            <p:cNvSpPr/>
            <p:nvPr/>
          </p:nvSpPr>
          <p:spPr>
            <a:xfrm>
              <a:off x="3267200" y="1572800"/>
              <a:ext cx="101425" cy="92400"/>
            </a:xfrm>
            <a:custGeom>
              <a:avLst/>
              <a:gdLst/>
              <a:ahLst/>
              <a:cxnLst/>
              <a:rect l="l" t="t" r="r" b="b"/>
              <a:pathLst>
                <a:path w="4057" h="3696" extrusionOk="0">
                  <a:moveTo>
                    <a:pt x="2029" y="0"/>
                  </a:moveTo>
                  <a:cubicBezTo>
                    <a:pt x="1556" y="0"/>
                    <a:pt x="1083" y="181"/>
                    <a:pt x="723" y="542"/>
                  </a:cubicBezTo>
                  <a:cubicBezTo>
                    <a:pt x="1" y="1263"/>
                    <a:pt x="1" y="2432"/>
                    <a:pt x="723" y="3154"/>
                  </a:cubicBezTo>
                  <a:cubicBezTo>
                    <a:pt x="1083" y="3515"/>
                    <a:pt x="1556" y="3695"/>
                    <a:pt x="2029" y="3695"/>
                  </a:cubicBezTo>
                  <a:cubicBezTo>
                    <a:pt x="2501" y="3695"/>
                    <a:pt x="2974" y="3515"/>
                    <a:pt x="3335" y="3154"/>
                  </a:cubicBezTo>
                  <a:cubicBezTo>
                    <a:pt x="4056" y="2432"/>
                    <a:pt x="4056" y="1263"/>
                    <a:pt x="3335" y="542"/>
                  </a:cubicBezTo>
                  <a:cubicBezTo>
                    <a:pt x="2974" y="181"/>
                    <a:pt x="2501" y="0"/>
                    <a:pt x="2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81"/>
            <p:cNvSpPr/>
            <p:nvPr/>
          </p:nvSpPr>
          <p:spPr>
            <a:xfrm>
              <a:off x="3506350" y="1572800"/>
              <a:ext cx="92400" cy="92375"/>
            </a:xfrm>
            <a:custGeom>
              <a:avLst/>
              <a:gdLst/>
              <a:ahLst/>
              <a:cxnLst/>
              <a:rect l="l" t="t" r="r" b="b"/>
              <a:pathLst>
                <a:path w="3696" h="3695" extrusionOk="0">
                  <a:moveTo>
                    <a:pt x="1848" y="1"/>
                  </a:moveTo>
                  <a:cubicBezTo>
                    <a:pt x="828" y="1"/>
                    <a:pt x="1" y="828"/>
                    <a:pt x="1" y="1848"/>
                  </a:cubicBezTo>
                  <a:cubicBezTo>
                    <a:pt x="1" y="2868"/>
                    <a:pt x="828" y="3694"/>
                    <a:pt x="1848" y="3694"/>
                  </a:cubicBezTo>
                  <a:cubicBezTo>
                    <a:pt x="2868" y="3694"/>
                    <a:pt x="3696" y="2868"/>
                    <a:pt x="3696" y="1848"/>
                  </a:cubicBezTo>
                  <a:cubicBezTo>
                    <a:pt x="3696" y="828"/>
                    <a:pt x="2868" y="1"/>
                    <a:pt x="1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81"/>
            <p:cNvSpPr/>
            <p:nvPr/>
          </p:nvSpPr>
          <p:spPr>
            <a:xfrm>
              <a:off x="3271725" y="1807425"/>
              <a:ext cx="92375" cy="92400"/>
            </a:xfrm>
            <a:custGeom>
              <a:avLst/>
              <a:gdLst/>
              <a:ahLst/>
              <a:cxnLst/>
              <a:rect l="l" t="t" r="r" b="b"/>
              <a:pathLst>
                <a:path w="3695" h="3696" extrusionOk="0">
                  <a:moveTo>
                    <a:pt x="1848" y="1"/>
                  </a:moveTo>
                  <a:cubicBezTo>
                    <a:pt x="828" y="1"/>
                    <a:pt x="1" y="828"/>
                    <a:pt x="1" y="1848"/>
                  </a:cubicBezTo>
                  <a:cubicBezTo>
                    <a:pt x="1" y="2868"/>
                    <a:pt x="828" y="3696"/>
                    <a:pt x="1848" y="3696"/>
                  </a:cubicBezTo>
                  <a:cubicBezTo>
                    <a:pt x="2868" y="3696"/>
                    <a:pt x="3694" y="2868"/>
                    <a:pt x="3694" y="1848"/>
                  </a:cubicBezTo>
                  <a:cubicBezTo>
                    <a:pt x="3694" y="828"/>
                    <a:pt x="2868" y="1"/>
                    <a:pt x="1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9" name="Google Shape;9659;p81"/>
          <p:cNvGrpSpPr/>
          <p:nvPr/>
        </p:nvGrpSpPr>
        <p:grpSpPr>
          <a:xfrm rot="2941545">
            <a:off x="7038644" y="3565592"/>
            <a:ext cx="307482" cy="865548"/>
            <a:chOff x="2907100" y="1470250"/>
            <a:chExt cx="226975" cy="638925"/>
          </a:xfrm>
        </p:grpSpPr>
        <p:sp>
          <p:nvSpPr>
            <p:cNvPr id="9660" name="Google Shape;9660;p81"/>
            <p:cNvSpPr/>
            <p:nvPr/>
          </p:nvSpPr>
          <p:spPr>
            <a:xfrm>
              <a:off x="2907100" y="1470250"/>
              <a:ext cx="64525" cy="128225"/>
            </a:xfrm>
            <a:custGeom>
              <a:avLst/>
              <a:gdLst/>
              <a:ahLst/>
              <a:cxnLst/>
              <a:rect l="l" t="t" r="r" b="b"/>
              <a:pathLst>
                <a:path w="2581" h="5129" extrusionOk="0">
                  <a:moveTo>
                    <a:pt x="114" y="0"/>
                  </a:moveTo>
                  <a:lnTo>
                    <a:pt x="22" y="3022"/>
                  </a:lnTo>
                  <a:cubicBezTo>
                    <a:pt x="1" y="3726"/>
                    <a:pt x="334" y="4475"/>
                    <a:pt x="841" y="4868"/>
                  </a:cubicBezTo>
                  <a:cubicBezTo>
                    <a:pt x="1069" y="5044"/>
                    <a:pt x="1305" y="5128"/>
                    <a:pt x="1524" y="5128"/>
                  </a:cubicBezTo>
                  <a:cubicBezTo>
                    <a:pt x="1918" y="5128"/>
                    <a:pt x="2259" y="4856"/>
                    <a:pt x="2403" y="4357"/>
                  </a:cubicBezTo>
                  <a:cubicBezTo>
                    <a:pt x="2581" y="3740"/>
                    <a:pt x="2407" y="2939"/>
                    <a:pt x="1973" y="2384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81"/>
            <p:cNvSpPr/>
            <p:nvPr/>
          </p:nvSpPr>
          <p:spPr>
            <a:xfrm>
              <a:off x="2961525" y="1721225"/>
              <a:ext cx="172550" cy="387950"/>
            </a:xfrm>
            <a:custGeom>
              <a:avLst/>
              <a:gdLst/>
              <a:ahLst/>
              <a:cxnLst/>
              <a:rect l="l" t="t" r="r" b="b"/>
              <a:pathLst>
                <a:path w="6902" h="15518" extrusionOk="0">
                  <a:moveTo>
                    <a:pt x="1952" y="399"/>
                  </a:moveTo>
                  <a:cubicBezTo>
                    <a:pt x="1775" y="399"/>
                    <a:pt x="1623" y="564"/>
                    <a:pt x="1426" y="628"/>
                  </a:cubicBezTo>
                  <a:cubicBezTo>
                    <a:pt x="817" y="827"/>
                    <a:pt x="1" y="1"/>
                    <a:pt x="1848" y="5647"/>
                  </a:cubicBezTo>
                  <a:cubicBezTo>
                    <a:pt x="3655" y="11172"/>
                    <a:pt x="5599" y="15518"/>
                    <a:pt x="6252" y="15518"/>
                  </a:cubicBezTo>
                  <a:cubicBezTo>
                    <a:pt x="6267" y="15518"/>
                    <a:pt x="6281" y="15515"/>
                    <a:pt x="6294" y="15511"/>
                  </a:cubicBezTo>
                  <a:cubicBezTo>
                    <a:pt x="6902" y="15311"/>
                    <a:pt x="5898" y="10573"/>
                    <a:pt x="4051" y="4927"/>
                  </a:cubicBezTo>
                  <a:lnTo>
                    <a:pt x="4051" y="4926"/>
                  </a:lnTo>
                  <a:cubicBezTo>
                    <a:pt x="2804" y="1112"/>
                    <a:pt x="2321" y="399"/>
                    <a:pt x="1952" y="3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81"/>
            <p:cNvSpPr/>
            <p:nvPr/>
          </p:nvSpPr>
          <p:spPr>
            <a:xfrm>
              <a:off x="2924625" y="1588650"/>
              <a:ext cx="102050" cy="165000"/>
            </a:xfrm>
            <a:custGeom>
              <a:avLst/>
              <a:gdLst/>
              <a:ahLst/>
              <a:cxnLst/>
              <a:rect l="l" t="t" r="r" b="b"/>
              <a:pathLst>
                <a:path w="4082" h="6600" extrusionOk="0">
                  <a:moveTo>
                    <a:pt x="1875" y="0"/>
                  </a:moveTo>
                  <a:cubicBezTo>
                    <a:pt x="1831" y="0"/>
                    <a:pt x="1787" y="7"/>
                    <a:pt x="1743" y="21"/>
                  </a:cubicBezTo>
                  <a:lnTo>
                    <a:pt x="343" y="479"/>
                  </a:lnTo>
                  <a:cubicBezTo>
                    <a:pt x="121" y="552"/>
                    <a:pt x="1" y="790"/>
                    <a:pt x="73" y="1012"/>
                  </a:cubicBezTo>
                  <a:lnTo>
                    <a:pt x="1806" y="6309"/>
                  </a:lnTo>
                  <a:cubicBezTo>
                    <a:pt x="1864" y="6487"/>
                    <a:pt x="2029" y="6600"/>
                    <a:pt x="2207" y="6600"/>
                  </a:cubicBezTo>
                  <a:cubicBezTo>
                    <a:pt x="2251" y="6600"/>
                    <a:pt x="2295" y="6593"/>
                    <a:pt x="2339" y="6579"/>
                  </a:cubicBezTo>
                  <a:lnTo>
                    <a:pt x="3739" y="6121"/>
                  </a:lnTo>
                  <a:cubicBezTo>
                    <a:pt x="3961" y="6048"/>
                    <a:pt x="4081" y="5810"/>
                    <a:pt x="4009" y="5588"/>
                  </a:cubicBezTo>
                  <a:lnTo>
                    <a:pt x="2276" y="291"/>
                  </a:lnTo>
                  <a:cubicBezTo>
                    <a:pt x="2218" y="113"/>
                    <a:pt x="2053" y="0"/>
                    <a:pt x="1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3" name="Google Shape;9663;p81"/>
          <p:cNvGrpSpPr/>
          <p:nvPr/>
        </p:nvGrpSpPr>
        <p:grpSpPr>
          <a:xfrm rot="-1643823">
            <a:off x="1904364" y="2161728"/>
            <a:ext cx="766513" cy="1810776"/>
            <a:chOff x="1527575" y="1676650"/>
            <a:chExt cx="725600" cy="1714125"/>
          </a:xfrm>
        </p:grpSpPr>
        <p:sp>
          <p:nvSpPr>
            <p:cNvPr id="9664" name="Google Shape;9664;p81"/>
            <p:cNvSpPr/>
            <p:nvPr/>
          </p:nvSpPr>
          <p:spPr>
            <a:xfrm>
              <a:off x="1721800" y="1813750"/>
              <a:ext cx="51175" cy="33875"/>
            </a:xfrm>
            <a:custGeom>
              <a:avLst/>
              <a:gdLst/>
              <a:ahLst/>
              <a:cxnLst/>
              <a:rect l="l" t="t" r="r" b="b"/>
              <a:pathLst>
                <a:path w="2047" h="1355" extrusionOk="0">
                  <a:moveTo>
                    <a:pt x="1" y="0"/>
                  </a:moveTo>
                  <a:lnTo>
                    <a:pt x="1" y="1355"/>
                  </a:lnTo>
                  <a:lnTo>
                    <a:pt x="2047" y="135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81"/>
            <p:cNvSpPr/>
            <p:nvPr/>
          </p:nvSpPr>
          <p:spPr>
            <a:xfrm>
              <a:off x="1688825" y="1788175"/>
              <a:ext cx="47700" cy="85000"/>
            </a:xfrm>
            <a:custGeom>
              <a:avLst/>
              <a:gdLst/>
              <a:ahLst/>
              <a:cxnLst/>
              <a:rect l="l" t="t" r="r" b="b"/>
              <a:pathLst>
                <a:path w="1908" h="3400" extrusionOk="0">
                  <a:moveTo>
                    <a:pt x="954" y="1"/>
                  </a:moveTo>
                  <a:cubicBezTo>
                    <a:pt x="427" y="1"/>
                    <a:pt x="0" y="762"/>
                    <a:pt x="0" y="1701"/>
                  </a:cubicBezTo>
                  <a:cubicBezTo>
                    <a:pt x="0" y="2639"/>
                    <a:pt x="427" y="3400"/>
                    <a:pt x="954" y="3400"/>
                  </a:cubicBezTo>
                  <a:cubicBezTo>
                    <a:pt x="1481" y="3400"/>
                    <a:pt x="1907" y="2639"/>
                    <a:pt x="1907" y="1701"/>
                  </a:cubicBezTo>
                  <a:cubicBezTo>
                    <a:pt x="1907" y="762"/>
                    <a:pt x="1481" y="1"/>
                    <a:pt x="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81"/>
            <p:cNvSpPr/>
            <p:nvPr/>
          </p:nvSpPr>
          <p:spPr>
            <a:xfrm>
              <a:off x="1697300" y="1803300"/>
              <a:ext cx="16925" cy="30200"/>
            </a:xfrm>
            <a:custGeom>
              <a:avLst/>
              <a:gdLst/>
              <a:ahLst/>
              <a:cxnLst/>
              <a:rect l="l" t="t" r="r" b="b"/>
              <a:pathLst>
                <a:path w="677" h="1208" extrusionOk="0">
                  <a:moveTo>
                    <a:pt x="338" y="0"/>
                  </a:moveTo>
                  <a:cubicBezTo>
                    <a:pt x="151" y="0"/>
                    <a:pt x="0" y="270"/>
                    <a:pt x="0" y="603"/>
                  </a:cubicBezTo>
                  <a:cubicBezTo>
                    <a:pt x="0" y="936"/>
                    <a:pt x="151" y="1207"/>
                    <a:pt x="338" y="1207"/>
                  </a:cubicBezTo>
                  <a:cubicBezTo>
                    <a:pt x="525" y="1207"/>
                    <a:pt x="677" y="936"/>
                    <a:pt x="677" y="603"/>
                  </a:cubicBezTo>
                  <a:cubicBezTo>
                    <a:pt x="677" y="270"/>
                    <a:pt x="525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81"/>
            <p:cNvSpPr/>
            <p:nvPr/>
          </p:nvSpPr>
          <p:spPr>
            <a:xfrm>
              <a:off x="1721800" y="1937225"/>
              <a:ext cx="51175" cy="33875"/>
            </a:xfrm>
            <a:custGeom>
              <a:avLst/>
              <a:gdLst/>
              <a:ahLst/>
              <a:cxnLst/>
              <a:rect l="l" t="t" r="r" b="b"/>
              <a:pathLst>
                <a:path w="2047" h="1355" extrusionOk="0">
                  <a:moveTo>
                    <a:pt x="1" y="0"/>
                  </a:moveTo>
                  <a:lnTo>
                    <a:pt x="1" y="1355"/>
                  </a:lnTo>
                  <a:lnTo>
                    <a:pt x="2047" y="135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81"/>
            <p:cNvSpPr/>
            <p:nvPr/>
          </p:nvSpPr>
          <p:spPr>
            <a:xfrm>
              <a:off x="1688825" y="1911675"/>
              <a:ext cx="47700" cy="85000"/>
            </a:xfrm>
            <a:custGeom>
              <a:avLst/>
              <a:gdLst/>
              <a:ahLst/>
              <a:cxnLst/>
              <a:rect l="l" t="t" r="r" b="b"/>
              <a:pathLst>
                <a:path w="1908" h="3400" extrusionOk="0">
                  <a:moveTo>
                    <a:pt x="954" y="0"/>
                  </a:moveTo>
                  <a:cubicBezTo>
                    <a:pt x="427" y="0"/>
                    <a:pt x="0" y="761"/>
                    <a:pt x="0" y="1699"/>
                  </a:cubicBezTo>
                  <a:cubicBezTo>
                    <a:pt x="0" y="2638"/>
                    <a:pt x="427" y="3399"/>
                    <a:pt x="954" y="3399"/>
                  </a:cubicBezTo>
                  <a:cubicBezTo>
                    <a:pt x="1481" y="3399"/>
                    <a:pt x="1907" y="2638"/>
                    <a:pt x="1907" y="1699"/>
                  </a:cubicBezTo>
                  <a:cubicBezTo>
                    <a:pt x="1907" y="761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81"/>
            <p:cNvSpPr/>
            <p:nvPr/>
          </p:nvSpPr>
          <p:spPr>
            <a:xfrm>
              <a:off x="1697300" y="1926725"/>
              <a:ext cx="16925" cy="30225"/>
            </a:xfrm>
            <a:custGeom>
              <a:avLst/>
              <a:gdLst/>
              <a:ahLst/>
              <a:cxnLst/>
              <a:rect l="l" t="t" r="r" b="b"/>
              <a:pathLst>
                <a:path w="677" h="1209" extrusionOk="0">
                  <a:moveTo>
                    <a:pt x="338" y="1"/>
                  </a:moveTo>
                  <a:cubicBezTo>
                    <a:pt x="151" y="1"/>
                    <a:pt x="0" y="271"/>
                    <a:pt x="0" y="605"/>
                  </a:cubicBezTo>
                  <a:cubicBezTo>
                    <a:pt x="0" y="938"/>
                    <a:pt x="151" y="1208"/>
                    <a:pt x="338" y="1208"/>
                  </a:cubicBezTo>
                  <a:cubicBezTo>
                    <a:pt x="525" y="1208"/>
                    <a:pt x="677" y="938"/>
                    <a:pt x="677" y="605"/>
                  </a:cubicBezTo>
                  <a:cubicBezTo>
                    <a:pt x="677" y="271"/>
                    <a:pt x="525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81"/>
            <p:cNvSpPr/>
            <p:nvPr/>
          </p:nvSpPr>
          <p:spPr>
            <a:xfrm>
              <a:off x="2014075" y="1813750"/>
              <a:ext cx="51175" cy="33875"/>
            </a:xfrm>
            <a:custGeom>
              <a:avLst/>
              <a:gdLst/>
              <a:ahLst/>
              <a:cxnLst/>
              <a:rect l="l" t="t" r="r" b="b"/>
              <a:pathLst>
                <a:path w="2047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2046" y="135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81"/>
            <p:cNvSpPr/>
            <p:nvPr/>
          </p:nvSpPr>
          <p:spPr>
            <a:xfrm>
              <a:off x="2050525" y="1788175"/>
              <a:ext cx="47700" cy="85000"/>
            </a:xfrm>
            <a:custGeom>
              <a:avLst/>
              <a:gdLst/>
              <a:ahLst/>
              <a:cxnLst/>
              <a:rect l="l" t="t" r="r" b="b"/>
              <a:pathLst>
                <a:path w="1908" h="3400" extrusionOk="0">
                  <a:moveTo>
                    <a:pt x="954" y="1"/>
                  </a:moveTo>
                  <a:cubicBezTo>
                    <a:pt x="427" y="1"/>
                    <a:pt x="0" y="762"/>
                    <a:pt x="0" y="1701"/>
                  </a:cubicBezTo>
                  <a:cubicBezTo>
                    <a:pt x="0" y="2639"/>
                    <a:pt x="427" y="3400"/>
                    <a:pt x="954" y="3400"/>
                  </a:cubicBezTo>
                  <a:cubicBezTo>
                    <a:pt x="1481" y="3400"/>
                    <a:pt x="1907" y="2639"/>
                    <a:pt x="1907" y="1701"/>
                  </a:cubicBezTo>
                  <a:cubicBezTo>
                    <a:pt x="1907" y="762"/>
                    <a:pt x="1481" y="1"/>
                    <a:pt x="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81"/>
            <p:cNvSpPr/>
            <p:nvPr/>
          </p:nvSpPr>
          <p:spPr>
            <a:xfrm>
              <a:off x="2072825" y="1803300"/>
              <a:ext cx="16925" cy="30200"/>
            </a:xfrm>
            <a:custGeom>
              <a:avLst/>
              <a:gdLst/>
              <a:ahLst/>
              <a:cxnLst/>
              <a:rect l="l" t="t" r="r" b="b"/>
              <a:pathLst>
                <a:path w="677" h="1208" extrusionOk="0">
                  <a:moveTo>
                    <a:pt x="339" y="0"/>
                  </a:moveTo>
                  <a:cubicBezTo>
                    <a:pt x="152" y="0"/>
                    <a:pt x="0" y="270"/>
                    <a:pt x="0" y="603"/>
                  </a:cubicBezTo>
                  <a:cubicBezTo>
                    <a:pt x="0" y="936"/>
                    <a:pt x="152" y="1207"/>
                    <a:pt x="339" y="1207"/>
                  </a:cubicBezTo>
                  <a:cubicBezTo>
                    <a:pt x="526" y="1207"/>
                    <a:pt x="677" y="936"/>
                    <a:pt x="677" y="603"/>
                  </a:cubicBezTo>
                  <a:cubicBezTo>
                    <a:pt x="677" y="270"/>
                    <a:pt x="52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81"/>
            <p:cNvSpPr/>
            <p:nvPr/>
          </p:nvSpPr>
          <p:spPr>
            <a:xfrm>
              <a:off x="2014075" y="1937225"/>
              <a:ext cx="51175" cy="33875"/>
            </a:xfrm>
            <a:custGeom>
              <a:avLst/>
              <a:gdLst/>
              <a:ahLst/>
              <a:cxnLst/>
              <a:rect l="l" t="t" r="r" b="b"/>
              <a:pathLst>
                <a:path w="2047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2046" y="135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81"/>
            <p:cNvSpPr/>
            <p:nvPr/>
          </p:nvSpPr>
          <p:spPr>
            <a:xfrm>
              <a:off x="2050525" y="1911675"/>
              <a:ext cx="47700" cy="85000"/>
            </a:xfrm>
            <a:custGeom>
              <a:avLst/>
              <a:gdLst/>
              <a:ahLst/>
              <a:cxnLst/>
              <a:rect l="l" t="t" r="r" b="b"/>
              <a:pathLst>
                <a:path w="1908" h="3400" extrusionOk="0">
                  <a:moveTo>
                    <a:pt x="954" y="0"/>
                  </a:moveTo>
                  <a:cubicBezTo>
                    <a:pt x="427" y="0"/>
                    <a:pt x="0" y="761"/>
                    <a:pt x="0" y="1699"/>
                  </a:cubicBezTo>
                  <a:cubicBezTo>
                    <a:pt x="0" y="2638"/>
                    <a:pt x="427" y="3399"/>
                    <a:pt x="954" y="3399"/>
                  </a:cubicBezTo>
                  <a:cubicBezTo>
                    <a:pt x="1481" y="3399"/>
                    <a:pt x="1907" y="2638"/>
                    <a:pt x="1907" y="1699"/>
                  </a:cubicBezTo>
                  <a:cubicBezTo>
                    <a:pt x="1907" y="761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81"/>
            <p:cNvSpPr/>
            <p:nvPr/>
          </p:nvSpPr>
          <p:spPr>
            <a:xfrm>
              <a:off x="2072825" y="1926725"/>
              <a:ext cx="16925" cy="30225"/>
            </a:xfrm>
            <a:custGeom>
              <a:avLst/>
              <a:gdLst/>
              <a:ahLst/>
              <a:cxnLst/>
              <a:rect l="l" t="t" r="r" b="b"/>
              <a:pathLst>
                <a:path w="677" h="1209" extrusionOk="0">
                  <a:moveTo>
                    <a:pt x="339" y="1"/>
                  </a:moveTo>
                  <a:cubicBezTo>
                    <a:pt x="152" y="1"/>
                    <a:pt x="0" y="271"/>
                    <a:pt x="0" y="605"/>
                  </a:cubicBezTo>
                  <a:cubicBezTo>
                    <a:pt x="0" y="938"/>
                    <a:pt x="152" y="1208"/>
                    <a:pt x="339" y="1208"/>
                  </a:cubicBezTo>
                  <a:cubicBezTo>
                    <a:pt x="526" y="1208"/>
                    <a:pt x="677" y="938"/>
                    <a:pt x="677" y="605"/>
                  </a:cubicBezTo>
                  <a:cubicBezTo>
                    <a:pt x="677" y="271"/>
                    <a:pt x="526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81"/>
            <p:cNvSpPr/>
            <p:nvPr/>
          </p:nvSpPr>
          <p:spPr>
            <a:xfrm>
              <a:off x="1756700" y="1676650"/>
              <a:ext cx="273625" cy="386950"/>
            </a:xfrm>
            <a:custGeom>
              <a:avLst/>
              <a:gdLst/>
              <a:ahLst/>
              <a:cxnLst/>
              <a:rect l="l" t="t" r="r" b="b"/>
              <a:pathLst>
                <a:path w="10945" h="15478" extrusionOk="0">
                  <a:moveTo>
                    <a:pt x="3379" y="4847"/>
                  </a:moveTo>
                  <a:cubicBezTo>
                    <a:pt x="3929" y="4847"/>
                    <a:pt x="4375" y="5293"/>
                    <a:pt x="4375" y="5842"/>
                  </a:cubicBezTo>
                  <a:lnTo>
                    <a:pt x="4375" y="10879"/>
                  </a:lnTo>
                  <a:cubicBezTo>
                    <a:pt x="4375" y="11428"/>
                    <a:pt x="3929" y="11874"/>
                    <a:pt x="3379" y="11874"/>
                  </a:cubicBezTo>
                  <a:cubicBezTo>
                    <a:pt x="2830" y="11874"/>
                    <a:pt x="2385" y="11428"/>
                    <a:pt x="2385" y="10879"/>
                  </a:cubicBezTo>
                  <a:lnTo>
                    <a:pt x="2385" y="5842"/>
                  </a:lnTo>
                  <a:cubicBezTo>
                    <a:pt x="2385" y="5293"/>
                    <a:pt x="2830" y="4847"/>
                    <a:pt x="3379" y="4847"/>
                  </a:cubicBezTo>
                  <a:close/>
                  <a:moveTo>
                    <a:pt x="7567" y="4847"/>
                  </a:moveTo>
                  <a:cubicBezTo>
                    <a:pt x="8116" y="4847"/>
                    <a:pt x="8561" y="5293"/>
                    <a:pt x="8561" y="5842"/>
                  </a:cubicBezTo>
                  <a:lnTo>
                    <a:pt x="8561" y="10879"/>
                  </a:lnTo>
                  <a:cubicBezTo>
                    <a:pt x="8561" y="11428"/>
                    <a:pt x="8116" y="11874"/>
                    <a:pt x="7567" y="11874"/>
                  </a:cubicBezTo>
                  <a:cubicBezTo>
                    <a:pt x="7018" y="11874"/>
                    <a:pt x="6571" y="11428"/>
                    <a:pt x="6571" y="10879"/>
                  </a:cubicBezTo>
                  <a:lnTo>
                    <a:pt x="6571" y="5842"/>
                  </a:lnTo>
                  <a:cubicBezTo>
                    <a:pt x="6571" y="5293"/>
                    <a:pt x="7018" y="4847"/>
                    <a:pt x="7567" y="4847"/>
                  </a:cubicBezTo>
                  <a:close/>
                  <a:moveTo>
                    <a:pt x="4726" y="1"/>
                  </a:moveTo>
                  <a:cubicBezTo>
                    <a:pt x="3469" y="1"/>
                    <a:pt x="2394" y="779"/>
                    <a:pt x="1955" y="1880"/>
                  </a:cubicBezTo>
                  <a:lnTo>
                    <a:pt x="1914" y="1880"/>
                  </a:lnTo>
                  <a:cubicBezTo>
                    <a:pt x="857" y="1880"/>
                    <a:pt x="1" y="2736"/>
                    <a:pt x="1" y="3792"/>
                  </a:cubicBezTo>
                  <a:lnTo>
                    <a:pt x="1" y="13564"/>
                  </a:lnTo>
                  <a:cubicBezTo>
                    <a:pt x="1" y="14621"/>
                    <a:pt x="857" y="15477"/>
                    <a:pt x="1914" y="15477"/>
                  </a:cubicBezTo>
                  <a:lnTo>
                    <a:pt x="9032" y="15477"/>
                  </a:lnTo>
                  <a:cubicBezTo>
                    <a:pt x="10088" y="15477"/>
                    <a:pt x="10945" y="14621"/>
                    <a:pt x="10945" y="13564"/>
                  </a:cubicBezTo>
                  <a:lnTo>
                    <a:pt x="10945" y="3792"/>
                  </a:lnTo>
                  <a:cubicBezTo>
                    <a:pt x="10945" y="2736"/>
                    <a:pt x="10088" y="1880"/>
                    <a:pt x="9032" y="1880"/>
                  </a:cubicBezTo>
                  <a:lnTo>
                    <a:pt x="8991" y="1880"/>
                  </a:lnTo>
                  <a:cubicBezTo>
                    <a:pt x="8552" y="779"/>
                    <a:pt x="7477" y="1"/>
                    <a:pt x="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81"/>
            <p:cNvSpPr/>
            <p:nvPr/>
          </p:nvSpPr>
          <p:spPr>
            <a:xfrm>
              <a:off x="1527575" y="2510000"/>
              <a:ext cx="725600" cy="880775"/>
            </a:xfrm>
            <a:custGeom>
              <a:avLst/>
              <a:gdLst/>
              <a:ahLst/>
              <a:cxnLst/>
              <a:rect l="l" t="t" r="r" b="b"/>
              <a:pathLst>
                <a:path w="29024" h="35231" extrusionOk="0">
                  <a:moveTo>
                    <a:pt x="14512" y="1"/>
                  </a:moveTo>
                  <a:cubicBezTo>
                    <a:pt x="7915" y="1"/>
                    <a:pt x="2568" y="3960"/>
                    <a:pt x="2568" y="8845"/>
                  </a:cubicBezTo>
                  <a:cubicBezTo>
                    <a:pt x="2568" y="9973"/>
                    <a:pt x="2853" y="11051"/>
                    <a:pt x="3373" y="12043"/>
                  </a:cubicBezTo>
                  <a:cubicBezTo>
                    <a:pt x="4462" y="14121"/>
                    <a:pt x="4177" y="16663"/>
                    <a:pt x="2573" y="18376"/>
                  </a:cubicBezTo>
                  <a:cubicBezTo>
                    <a:pt x="952" y="20112"/>
                    <a:pt x="0" y="22216"/>
                    <a:pt x="0" y="24486"/>
                  </a:cubicBezTo>
                  <a:cubicBezTo>
                    <a:pt x="0" y="30420"/>
                    <a:pt x="6497" y="35231"/>
                    <a:pt x="14512" y="35231"/>
                  </a:cubicBezTo>
                  <a:cubicBezTo>
                    <a:pt x="22526" y="35231"/>
                    <a:pt x="29023" y="30420"/>
                    <a:pt x="29023" y="24486"/>
                  </a:cubicBezTo>
                  <a:cubicBezTo>
                    <a:pt x="29023" y="22217"/>
                    <a:pt x="28072" y="20112"/>
                    <a:pt x="26449" y="18376"/>
                  </a:cubicBezTo>
                  <a:cubicBezTo>
                    <a:pt x="24847" y="16663"/>
                    <a:pt x="24562" y="14121"/>
                    <a:pt x="25651" y="12043"/>
                  </a:cubicBezTo>
                  <a:cubicBezTo>
                    <a:pt x="26171" y="11051"/>
                    <a:pt x="26456" y="9973"/>
                    <a:pt x="26456" y="8845"/>
                  </a:cubicBezTo>
                  <a:cubicBezTo>
                    <a:pt x="26456" y="3960"/>
                    <a:pt x="21108" y="1"/>
                    <a:pt x="14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81"/>
            <p:cNvSpPr/>
            <p:nvPr/>
          </p:nvSpPr>
          <p:spPr>
            <a:xfrm>
              <a:off x="1788850" y="2713900"/>
              <a:ext cx="209350" cy="209400"/>
            </a:xfrm>
            <a:custGeom>
              <a:avLst/>
              <a:gdLst/>
              <a:ahLst/>
              <a:cxnLst/>
              <a:rect l="l" t="t" r="r" b="b"/>
              <a:pathLst>
                <a:path w="8374" h="8376" extrusionOk="0">
                  <a:moveTo>
                    <a:pt x="4187" y="1"/>
                  </a:moveTo>
                  <a:cubicBezTo>
                    <a:pt x="1875" y="1"/>
                    <a:pt x="0" y="1875"/>
                    <a:pt x="0" y="4188"/>
                  </a:cubicBezTo>
                  <a:cubicBezTo>
                    <a:pt x="0" y="6500"/>
                    <a:pt x="1875" y="8375"/>
                    <a:pt x="4187" y="8375"/>
                  </a:cubicBezTo>
                  <a:cubicBezTo>
                    <a:pt x="6499" y="8375"/>
                    <a:pt x="8374" y="6500"/>
                    <a:pt x="8374" y="4188"/>
                  </a:cubicBezTo>
                  <a:cubicBezTo>
                    <a:pt x="8374" y="1875"/>
                    <a:pt x="6499" y="1"/>
                    <a:pt x="4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81"/>
            <p:cNvSpPr/>
            <p:nvPr/>
          </p:nvSpPr>
          <p:spPr>
            <a:xfrm>
              <a:off x="1788850" y="3026675"/>
              <a:ext cx="209350" cy="31175"/>
            </a:xfrm>
            <a:custGeom>
              <a:avLst/>
              <a:gdLst/>
              <a:ahLst/>
              <a:cxnLst/>
              <a:rect l="l" t="t" r="r" b="b"/>
              <a:pathLst>
                <a:path w="8374" h="1247" extrusionOk="0">
                  <a:moveTo>
                    <a:pt x="623" y="1"/>
                  </a:moveTo>
                  <a:cubicBezTo>
                    <a:pt x="278" y="1"/>
                    <a:pt x="0" y="279"/>
                    <a:pt x="0" y="624"/>
                  </a:cubicBezTo>
                  <a:cubicBezTo>
                    <a:pt x="0" y="967"/>
                    <a:pt x="278" y="1246"/>
                    <a:pt x="623" y="1246"/>
                  </a:cubicBezTo>
                  <a:lnTo>
                    <a:pt x="7751" y="1246"/>
                  </a:lnTo>
                  <a:cubicBezTo>
                    <a:pt x="8095" y="1246"/>
                    <a:pt x="8374" y="967"/>
                    <a:pt x="8374" y="624"/>
                  </a:cubicBezTo>
                  <a:cubicBezTo>
                    <a:pt x="8374" y="279"/>
                    <a:pt x="8095" y="1"/>
                    <a:pt x="7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81"/>
            <p:cNvSpPr/>
            <p:nvPr/>
          </p:nvSpPr>
          <p:spPr>
            <a:xfrm>
              <a:off x="1816300" y="2063575"/>
              <a:ext cx="154450" cy="567025"/>
            </a:xfrm>
            <a:custGeom>
              <a:avLst/>
              <a:gdLst/>
              <a:ahLst/>
              <a:cxnLst/>
              <a:rect l="l" t="t" r="r" b="b"/>
              <a:pathLst>
                <a:path w="6178" h="22681" extrusionOk="0">
                  <a:moveTo>
                    <a:pt x="1" y="0"/>
                  </a:moveTo>
                  <a:lnTo>
                    <a:pt x="1" y="22680"/>
                  </a:lnTo>
                  <a:lnTo>
                    <a:pt x="6177" y="2268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81"/>
            <p:cNvSpPr/>
            <p:nvPr/>
          </p:nvSpPr>
          <p:spPr>
            <a:xfrm>
              <a:off x="1816300" y="2063575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81"/>
            <p:cNvSpPr/>
            <p:nvPr/>
          </p:nvSpPr>
          <p:spPr>
            <a:xfrm>
              <a:off x="1816300" y="2140775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81"/>
            <p:cNvSpPr/>
            <p:nvPr/>
          </p:nvSpPr>
          <p:spPr>
            <a:xfrm>
              <a:off x="1816300" y="2214750"/>
              <a:ext cx="154450" cy="13000"/>
            </a:xfrm>
            <a:custGeom>
              <a:avLst/>
              <a:gdLst/>
              <a:ahLst/>
              <a:cxnLst/>
              <a:rect l="l" t="t" r="r" b="b"/>
              <a:pathLst>
                <a:path w="6178" h="520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81"/>
            <p:cNvSpPr/>
            <p:nvPr/>
          </p:nvSpPr>
          <p:spPr>
            <a:xfrm>
              <a:off x="1816300" y="2285400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1"/>
                  </a:moveTo>
                  <a:lnTo>
                    <a:pt x="1" y="521"/>
                  </a:lnTo>
                  <a:lnTo>
                    <a:pt x="6177" y="521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81"/>
            <p:cNvSpPr/>
            <p:nvPr/>
          </p:nvSpPr>
          <p:spPr>
            <a:xfrm>
              <a:off x="1816300" y="2352825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81"/>
            <p:cNvSpPr/>
            <p:nvPr/>
          </p:nvSpPr>
          <p:spPr>
            <a:xfrm>
              <a:off x="1816300" y="2416950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81"/>
            <p:cNvSpPr/>
            <p:nvPr/>
          </p:nvSpPr>
          <p:spPr>
            <a:xfrm>
              <a:off x="1816300" y="2477825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81"/>
            <p:cNvSpPr/>
            <p:nvPr/>
          </p:nvSpPr>
          <p:spPr>
            <a:xfrm>
              <a:off x="1816300" y="2535425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1"/>
                  </a:moveTo>
                  <a:lnTo>
                    <a:pt x="1" y="521"/>
                  </a:lnTo>
                  <a:lnTo>
                    <a:pt x="6177" y="521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81"/>
            <p:cNvSpPr/>
            <p:nvPr/>
          </p:nvSpPr>
          <p:spPr>
            <a:xfrm>
              <a:off x="1816300" y="2589800"/>
              <a:ext cx="154450" cy="13025"/>
            </a:xfrm>
            <a:custGeom>
              <a:avLst/>
              <a:gdLst/>
              <a:ahLst/>
              <a:cxnLst/>
              <a:rect l="l" t="t" r="r" b="b"/>
              <a:pathLst>
                <a:path w="6178" h="521" extrusionOk="0">
                  <a:moveTo>
                    <a:pt x="1" y="0"/>
                  </a:moveTo>
                  <a:lnTo>
                    <a:pt x="1" y="520"/>
                  </a:lnTo>
                  <a:lnTo>
                    <a:pt x="6177" y="520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81"/>
            <p:cNvSpPr/>
            <p:nvPr/>
          </p:nvSpPr>
          <p:spPr>
            <a:xfrm>
              <a:off x="1784400" y="1955900"/>
              <a:ext cx="56125" cy="1086375"/>
            </a:xfrm>
            <a:custGeom>
              <a:avLst/>
              <a:gdLst/>
              <a:ahLst/>
              <a:cxnLst/>
              <a:rect l="l" t="t" r="r" b="b"/>
              <a:pathLst>
                <a:path w="2245" h="43455" extrusionOk="0">
                  <a:moveTo>
                    <a:pt x="179" y="0"/>
                  </a:moveTo>
                  <a:lnTo>
                    <a:pt x="1" y="82"/>
                  </a:lnTo>
                  <a:lnTo>
                    <a:pt x="2048" y="4589"/>
                  </a:lnTo>
                  <a:lnTo>
                    <a:pt x="2048" y="43455"/>
                  </a:lnTo>
                  <a:lnTo>
                    <a:pt x="2244" y="43455"/>
                  </a:lnTo>
                  <a:lnTo>
                    <a:pt x="2244" y="454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81"/>
            <p:cNvSpPr/>
            <p:nvPr/>
          </p:nvSpPr>
          <p:spPr>
            <a:xfrm>
              <a:off x="1784350" y="1832575"/>
              <a:ext cx="93150" cy="1209700"/>
            </a:xfrm>
            <a:custGeom>
              <a:avLst/>
              <a:gdLst/>
              <a:ahLst/>
              <a:cxnLst/>
              <a:rect l="l" t="t" r="r" b="b"/>
              <a:pathLst>
                <a:path w="3726" h="48388" extrusionOk="0">
                  <a:moveTo>
                    <a:pt x="184" y="1"/>
                  </a:moveTo>
                  <a:lnTo>
                    <a:pt x="0" y="70"/>
                  </a:lnTo>
                  <a:lnTo>
                    <a:pt x="3529" y="9518"/>
                  </a:lnTo>
                  <a:lnTo>
                    <a:pt x="3529" y="48388"/>
                  </a:lnTo>
                  <a:lnTo>
                    <a:pt x="3725" y="48388"/>
                  </a:lnTo>
                  <a:lnTo>
                    <a:pt x="3725" y="94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81"/>
            <p:cNvSpPr/>
            <p:nvPr/>
          </p:nvSpPr>
          <p:spPr>
            <a:xfrm>
              <a:off x="1909550" y="1832575"/>
              <a:ext cx="93150" cy="1209700"/>
            </a:xfrm>
            <a:custGeom>
              <a:avLst/>
              <a:gdLst/>
              <a:ahLst/>
              <a:cxnLst/>
              <a:rect l="l" t="t" r="r" b="b"/>
              <a:pathLst>
                <a:path w="3726" h="48388" extrusionOk="0">
                  <a:moveTo>
                    <a:pt x="3542" y="1"/>
                  </a:moveTo>
                  <a:lnTo>
                    <a:pt x="6" y="9466"/>
                  </a:lnTo>
                  <a:lnTo>
                    <a:pt x="0" y="9482"/>
                  </a:lnTo>
                  <a:lnTo>
                    <a:pt x="0" y="48388"/>
                  </a:lnTo>
                  <a:lnTo>
                    <a:pt x="197" y="48388"/>
                  </a:lnTo>
                  <a:lnTo>
                    <a:pt x="197" y="9518"/>
                  </a:lnTo>
                  <a:lnTo>
                    <a:pt x="3726" y="7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81"/>
            <p:cNvSpPr/>
            <p:nvPr/>
          </p:nvSpPr>
          <p:spPr>
            <a:xfrm>
              <a:off x="1946525" y="1955900"/>
              <a:ext cx="56125" cy="1086375"/>
            </a:xfrm>
            <a:custGeom>
              <a:avLst/>
              <a:gdLst/>
              <a:ahLst/>
              <a:cxnLst/>
              <a:rect l="l" t="t" r="r" b="b"/>
              <a:pathLst>
                <a:path w="2245" h="43455" extrusionOk="0">
                  <a:moveTo>
                    <a:pt x="2065" y="0"/>
                  </a:moveTo>
                  <a:lnTo>
                    <a:pt x="1" y="4546"/>
                  </a:lnTo>
                  <a:lnTo>
                    <a:pt x="1" y="43455"/>
                  </a:lnTo>
                  <a:lnTo>
                    <a:pt x="197" y="43455"/>
                  </a:lnTo>
                  <a:lnTo>
                    <a:pt x="197" y="4589"/>
                  </a:lnTo>
                  <a:lnTo>
                    <a:pt x="2244" y="82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81"/>
            <p:cNvSpPr/>
            <p:nvPr/>
          </p:nvSpPr>
          <p:spPr>
            <a:xfrm>
              <a:off x="1772925" y="1943225"/>
              <a:ext cx="27450" cy="2742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50" y="0"/>
                  </a:moveTo>
                  <a:cubicBezTo>
                    <a:pt x="247" y="0"/>
                    <a:pt x="0" y="245"/>
                    <a:pt x="0" y="548"/>
                  </a:cubicBezTo>
                  <a:cubicBezTo>
                    <a:pt x="0" y="851"/>
                    <a:pt x="247" y="1096"/>
                    <a:pt x="550" y="1096"/>
                  </a:cubicBezTo>
                  <a:cubicBezTo>
                    <a:pt x="852" y="1096"/>
                    <a:pt x="1098" y="851"/>
                    <a:pt x="1098" y="548"/>
                  </a:cubicBezTo>
                  <a:cubicBezTo>
                    <a:pt x="1098" y="245"/>
                    <a:pt x="852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81"/>
            <p:cNvSpPr/>
            <p:nvPr/>
          </p:nvSpPr>
          <p:spPr>
            <a:xfrm>
              <a:off x="1772925" y="1819725"/>
              <a:ext cx="27450" cy="27475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550" y="1"/>
                  </a:moveTo>
                  <a:cubicBezTo>
                    <a:pt x="247" y="1"/>
                    <a:pt x="0" y="247"/>
                    <a:pt x="0" y="550"/>
                  </a:cubicBezTo>
                  <a:cubicBezTo>
                    <a:pt x="0" y="853"/>
                    <a:pt x="247" y="1098"/>
                    <a:pt x="550" y="1098"/>
                  </a:cubicBezTo>
                  <a:cubicBezTo>
                    <a:pt x="852" y="1098"/>
                    <a:pt x="1098" y="853"/>
                    <a:pt x="1098" y="550"/>
                  </a:cubicBezTo>
                  <a:cubicBezTo>
                    <a:pt x="1098" y="247"/>
                    <a:pt x="852" y="1"/>
                    <a:pt x="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81"/>
            <p:cNvSpPr/>
            <p:nvPr/>
          </p:nvSpPr>
          <p:spPr>
            <a:xfrm>
              <a:off x="1986675" y="1943225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6" y="0"/>
                    <a:pt x="0" y="245"/>
                    <a:pt x="0" y="548"/>
                  </a:cubicBezTo>
                  <a:cubicBezTo>
                    <a:pt x="0" y="851"/>
                    <a:pt x="246" y="1096"/>
                    <a:pt x="548" y="1096"/>
                  </a:cubicBezTo>
                  <a:cubicBezTo>
                    <a:pt x="851" y="1096"/>
                    <a:pt x="1096" y="851"/>
                    <a:pt x="1096" y="548"/>
                  </a:cubicBezTo>
                  <a:cubicBezTo>
                    <a:pt x="1096" y="245"/>
                    <a:pt x="851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81"/>
            <p:cNvSpPr/>
            <p:nvPr/>
          </p:nvSpPr>
          <p:spPr>
            <a:xfrm>
              <a:off x="1986675" y="1819775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6" y="0"/>
                    <a:pt x="0" y="245"/>
                    <a:pt x="0" y="548"/>
                  </a:cubicBezTo>
                  <a:cubicBezTo>
                    <a:pt x="0" y="851"/>
                    <a:pt x="246" y="1096"/>
                    <a:pt x="548" y="1096"/>
                  </a:cubicBezTo>
                  <a:cubicBezTo>
                    <a:pt x="851" y="1096"/>
                    <a:pt x="1096" y="851"/>
                    <a:pt x="1096" y="548"/>
                  </a:cubicBezTo>
                  <a:cubicBezTo>
                    <a:pt x="1096" y="245"/>
                    <a:pt x="851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8" name="Google Shape;9698;p81"/>
          <p:cNvGrpSpPr/>
          <p:nvPr/>
        </p:nvGrpSpPr>
        <p:grpSpPr>
          <a:xfrm>
            <a:off x="7116035" y="2125927"/>
            <a:ext cx="1307969" cy="1422982"/>
            <a:chOff x="7116035" y="2278327"/>
            <a:chExt cx="1307969" cy="1422982"/>
          </a:xfrm>
        </p:grpSpPr>
        <p:sp>
          <p:nvSpPr>
            <p:cNvPr id="9699" name="Google Shape;9699;p81"/>
            <p:cNvSpPr/>
            <p:nvPr/>
          </p:nvSpPr>
          <p:spPr>
            <a:xfrm>
              <a:off x="7116035" y="2278327"/>
              <a:ext cx="1307969" cy="924182"/>
            </a:xfrm>
            <a:custGeom>
              <a:avLst/>
              <a:gdLst/>
              <a:ahLst/>
              <a:cxnLst/>
              <a:rect l="l" t="t" r="r" b="b"/>
              <a:pathLst>
                <a:path w="50061" h="35372" extrusionOk="0">
                  <a:moveTo>
                    <a:pt x="4474" y="1"/>
                  </a:moveTo>
                  <a:cubicBezTo>
                    <a:pt x="1995" y="1"/>
                    <a:pt x="1" y="1997"/>
                    <a:pt x="1" y="4474"/>
                  </a:cubicBezTo>
                  <a:lnTo>
                    <a:pt x="1" y="30899"/>
                  </a:lnTo>
                  <a:cubicBezTo>
                    <a:pt x="1" y="33377"/>
                    <a:pt x="1995" y="35372"/>
                    <a:pt x="4474" y="35372"/>
                  </a:cubicBezTo>
                  <a:lnTo>
                    <a:pt x="45588" y="35372"/>
                  </a:lnTo>
                  <a:cubicBezTo>
                    <a:pt x="48065" y="35372"/>
                    <a:pt x="50061" y="33377"/>
                    <a:pt x="50061" y="30899"/>
                  </a:cubicBezTo>
                  <a:lnTo>
                    <a:pt x="50061" y="4474"/>
                  </a:lnTo>
                  <a:cubicBezTo>
                    <a:pt x="50061" y="1997"/>
                    <a:pt x="48065" y="1"/>
                    <a:pt x="45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81"/>
            <p:cNvSpPr/>
            <p:nvPr/>
          </p:nvSpPr>
          <p:spPr>
            <a:xfrm>
              <a:off x="7167062" y="2329354"/>
              <a:ext cx="1205941" cy="822154"/>
            </a:xfrm>
            <a:custGeom>
              <a:avLst/>
              <a:gdLst/>
              <a:ahLst/>
              <a:cxnLst/>
              <a:rect l="l" t="t" r="r" b="b"/>
              <a:pathLst>
                <a:path w="46156" h="31467" extrusionOk="0">
                  <a:moveTo>
                    <a:pt x="43635" y="868"/>
                  </a:moveTo>
                  <a:cubicBezTo>
                    <a:pt x="44546" y="868"/>
                    <a:pt x="45287" y="1609"/>
                    <a:pt x="45287" y="2521"/>
                  </a:cubicBezTo>
                  <a:lnTo>
                    <a:pt x="45287" y="28946"/>
                  </a:lnTo>
                  <a:cubicBezTo>
                    <a:pt x="45287" y="29857"/>
                    <a:pt x="44546" y="30598"/>
                    <a:pt x="43635" y="30598"/>
                  </a:cubicBezTo>
                  <a:lnTo>
                    <a:pt x="2521" y="30598"/>
                  </a:lnTo>
                  <a:cubicBezTo>
                    <a:pt x="1609" y="30598"/>
                    <a:pt x="867" y="29857"/>
                    <a:pt x="867" y="28946"/>
                  </a:cubicBezTo>
                  <a:lnTo>
                    <a:pt x="867" y="2521"/>
                  </a:lnTo>
                  <a:cubicBezTo>
                    <a:pt x="867" y="1609"/>
                    <a:pt x="1609" y="868"/>
                    <a:pt x="2521" y="868"/>
                  </a:cubicBezTo>
                  <a:close/>
                  <a:moveTo>
                    <a:pt x="2521" y="0"/>
                  </a:moveTo>
                  <a:cubicBezTo>
                    <a:pt x="1130" y="0"/>
                    <a:pt x="0" y="1131"/>
                    <a:pt x="0" y="2521"/>
                  </a:cubicBezTo>
                  <a:lnTo>
                    <a:pt x="0" y="28946"/>
                  </a:lnTo>
                  <a:cubicBezTo>
                    <a:pt x="0" y="30336"/>
                    <a:pt x="1130" y="31466"/>
                    <a:pt x="2521" y="31466"/>
                  </a:cubicBezTo>
                  <a:lnTo>
                    <a:pt x="43635" y="31466"/>
                  </a:lnTo>
                  <a:cubicBezTo>
                    <a:pt x="45024" y="31466"/>
                    <a:pt x="46155" y="30335"/>
                    <a:pt x="46155" y="28946"/>
                  </a:cubicBezTo>
                  <a:lnTo>
                    <a:pt x="46155" y="2521"/>
                  </a:lnTo>
                  <a:cubicBezTo>
                    <a:pt x="46155" y="1131"/>
                    <a:pt x="45024" y="0"/>
                    <a:pt x="43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81"/>
            <p:cNvSpPr/>
            <p:nvPr/>
          </p:nvSpPr>
          <p:spPr>
            <a:xfrm>
              <a:off x="7652589" y="3073491"/>
              <a:ext cx="234834" cy="114883"/>
            </a:xfrm>
            <a:custGeom>
              <a:avLst/>
              <a:gdLst/>
              <a:ahLst/>
              <a:cxnLst/>
              <a:rect l="l" t="t" r="r" b="b"/>
              <a:pathLst>
                <a:path w="8988" h="4397" extrusionOk="0">
                  <a:moveTo>
                    <a:pt x="1" y="1"/>
                  </a:moveTo>
                  <a:lnTo>
                    <a:pt x="1" y="3185"/>
                  </a:lnTo>
                  <a:cubicBezTo>
                    <a:pt x="1" y="3855"/>
                    <a:pt x="543" y="4397"/>
                    <a:pt x="1212" y="4397"/>
                  </a:cubicBezTo>
                  <a:lnTo>
                    <a:pt x="7776" y="4397"/>
                  </a:lnTo>
                  <a:cubicBezTo>
                    <a:pt x="8445" y="4397"/>
                    <a:pt x="8987" y="3855"/>
                    <a:pt x="8987" y="3185"/>
                  </a:cubicBezTo>
                  <a:lnTo>
                    <a:pt x="8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81"/>
            <p:cNvSpPr/>
            <p:nvPr/>
          </p:nvSpPr>
          <p:spPr>
            <a:xfrm>
              <a:off x="7396749" y="3073491"/>
              <a:ext cx="746515" cy="627818"/>
            </a:xfrm>
            <a:custGeom>
              <a:avLst/>
              <a:gdLst/>
              <a:ahLst/>
              <a:cxnLst/>
              <a:rect l="l" t="t" r="r" b="b"/>
              <a:pathLst>
                <a:path w="28572" h="24029" extrusionOk="0">
                  <a:moveTo>
                    <a:pt x="1438" y="7062"/>
                  </a:moveTo>
                  <a:lnTo>
                    <a:pt x="6312" y="8048"/>
                  </a:lnTo>
                  <a:lnTo>
                    <a:pt x="6983" y="12915"/>
                  </a:lnTo>
                  <a:lnTo>
                    <a:pt x="2532" y="12126"/>
                  </a:lnTo>
                  <a:lnTo>
                    <a:pt x="1438" y="7062"/>
                  </a:lnTo>
                  <a:close/>
                  <a:moveTo>
                    <a:pt x="27135" y="7062"/>
                  </a:moveTo>
                  <a:lnTo>
                    <a:pt x="26042" y="12126"/>
                  </a:lnTo>
                  <a:lnTo>
                    <a:pt x="21590" y="12916"/>
                  </a:lnTo>
                  <a:lnTo>
                    <a:pt x="22262" y="8047"/>
                  </a:lnTo>
                  <a:lnTo>
                    <a:pt x="27135" y="7062"/>
                  </a:lnTo>
                  <a:close/>
                  <a:moveTo>
                    <a:pt x="6865" y="8122"/>
                  </a:moveTo>
                  <a:lnTo>
                    <a:pt x="11325" y="8694"/>
                  </a:lnTo>
                  <a:lnTo>
                    <a:pt x="11738" y="13572"/>
                  </a:lnTo>
                  <a:lnTo>
                    <a:pt x="7538" y="12999"/>
                  </a:lnTo>
                  <a:lnTo>
                    <a:pt x="6865" y="8122"/>
                  </a:lnTo>
                  <a:close/>
                  <a:moveTo>
                    <a:pt x="21709" y="8122"/>
                  </a:moveTo>
                  <a:lnTo>
                    <a:pt x="21036" y="12999"/>
                  </a:lnTo>
                  <a:lnTo>
                    <a:pt x="16834" y="13572"/>
                  </a:lnTo>
                  <a:lnTo>
                    <a:pt x="17249" y="8694"/>
                  </a:lnTo>
                  <a:lnTo>
                    <a:pt x="21709" y="8122"/>
                  </a:lnTo>
                  <a:close/>
                  <a:moveTo>
                    <a:pt x="11864" y="8704"/>
                  </a:moveTo>
                  <a:lnTo>
                    <a:pt x="16709" y="8705"/>
                  </a:lnTo>
                  <a:lnTo>
                    <a:pt x="16293" y="13594"/>
                  </a:lnTo>
                  <a:lnTo>
                    <a:pt x="12280" y="13594"/>
                  </a:lnTo>
                  <a:lnTo>
                    <a:pt x="11864" y="8704"/>
                  </a:lnTo>
                  <a:close/>
                  <a:moveTo>
                    <a:pt x="2655" y="12693"/>
                  </a:moveTo>
                  <a:lnTo>
                    <a:pt x="7060" y="13475"/>
                  </a:lnTo>
                  <a:lnTo>
                    <a:pt x="7732" y="18346"/>
                  </a:lnTo>
                  <a:lnTo>
                    <a:pt x="3739" y="17715"/>
                  </a:lnTo>
                  <a:lnTo>
                    <a:pt x="2655" y="12693"/>
                  </a:lnTo>
                  <a:close/>
                  <a:moveTo>
                    <a:pt x="25919" y="12694"/>
                  </a:moveTo>
                  <a:lnTo>
                    <a:pt x="24835" y="17715"/>
                  </a:lnTo>
                  <a:lnTo>
                    <a:pt x="20841" y="18346"/>
                  </a:lnTo>
                  <a:lnTo>
                    <a:pt x="21513" y="13475"/>
                  </a:lnTo>
                  <a:lnTo>
                    <a:pt x="25919" y="12694"/>
                  </a:lnTo>
                  <a:close/>
                  <a:moveTo>
                    <a:pt x="7614" y="13552"/>
                  </a:moveTo>
                  <a:lnTo>
                    <a:pt x="11785" y="14120"/>
                  </a:lnTo>
                  <a:lnTo>
                    <a:pt x="12200" y="18996"/>
                  </a:lnTo>
                  <a:lnTo>
                    <a:pt x="8287" y="18429"/>
                  </a:lnTo>
                  <a:lnTo>
                    <a:pt x="7614" y="13552"/>
                  </a:lnTo>
                  <a:close/>
                  <a:moveTo>
                    <a:pt x="20960" y="13552"/>
                  </a:moveTo>
                  <a:lnTo>
                    <a:pt x="20287" y="18429"/>
                  </a:lnTo>
                  <a:lnTo>
                    <a:pt x="16372" y="18996"/>
                  </a:lnTo>
                  <a:lnTo>
                    <a:pt x="16787" y="14120"/>
                  </a:lnTo>
                  <a:lnTo>
                    <a:pt x="20960" y="13552"/>
                  </a:lnTo>
                  <a:close/>
                  <a:moveTo>
                    <a:pt x="12326" y="14129"/>
                  </a:moveTo>
                  <a:lnTo>
                    <a:pt x="16247" y="14131"/>
                  </a:lnTo>
                  <a:lnTo>
                    <a:pt x="15831" y="19020"/>
                  </a:lnTo>
                  <a:lnTo>
                    <a:pt x="12742" y="19020"/>
                  </a:lnTo>
                  <a:lnTo>
                    <a:pt x="12326" y="14129"/>
                  </a:lnTo>
                  <a:close/>
                  <a:moveTo>
                    <a:pt x="11124" y="1"/>
                  </a:moveTo>
                  <a:lnTo>
                    <a:pt x="10588" y="46"/>
                  </a:lnTo>
                  <a:lnTo>
                    <a:pt x="11278" y="8146"/>
                  </a:lnTo>
                  <a:lnTo>
                    <a:pt x="6789" y="7570"/>
                  </a:lnTo>
                  <a:lnTo>
                    <a:pt x="5826" y="597"/>
                  </a:lnTo>
                  <a:lnTo>
                    <a:pt x="5294" y="670"/>
                  </a:lnTo>
                  <a:lnTo>
                    <a:pt x="6234" y="7484"/>
                  </a:lnTo>
                  <a:lnTo>
                    <a:pt x="1314" y="6488"/>
                  </a:lnTo>
                  <a:lnTo>
                    <a:pt x="526" y="2839"/>
                  </a:lnTo>
                  <a:lnTo>
                    <a:pt x="1" y="2952"/>
                  </a:lnTo>
                  <a:lnTo>
                    <a:pt x="1959" y="12025"/>
                  </a:lnTo>
                  <a:lnTo>
                    <a:pt x="2082" y="12592"/>
                  </a:lnTo>
                  <a:lnTo>
                    <a:pt x="3169" y="17625"/>
                  </a:lnTo>
                  <a:lnTo>
                    <a:pt x="3290" y="18188"/>
                  </a:lnTo>
                  <a:lnTo>
                    <a:pt x="4195" y="22374"/>
                  </a:lnTo>
                  <a:cubicBezTo>
                    <a:pt x="4221" y="22499"/>
                    <a:pt x="4332" y="22584"/>
                    <a:pt x="4456" y="22584"/>
                  </a:cubicBezTo>
                  <a:cubicBezTo>
                    <a:pt x="4474" y="22584"/>
                    <a:pt x="4493" y="22582"/>
                    <a:pt x="4511" y="22578"/>
                  </a:cubicBezTo>
                  <a:lnTo>
                    <a:pt x="4516" y="22577"/>
                  </a:lnTo>
                  <a:cubicBezTo>
                    <a:pt x="4660" y="22546"/>
                    <a:pt x="4751" y="22404"/>
                    <a:pt x="4720" y="22260"/>
                  </a:cubicBezTo>
                  <a:lnTo>
                    <a:pt x="3860" y="18278"/>
                  </a:lnTo>
                  <a:lnTo>
                    <a:pt x="7809" y="18902"/>
                  </a:lnTo>
                  <a:lnTo>
                    <a:pt x="8433" y="23425"/>
                  </a:lnTo>
                  <a:cubicBezTo>
                    <a:pt x="8451" y="23559"/>
                    <a:pt x="8565" y="23656"/>
                    <a:pt x="8696" y="23656"/>
                  </a:cubicBezTo>
                  <a:cubicBezTo>
                    <a:pt x="8708" y="23656"/>
                    <a:pt x="8721" y="23655"/>
                    <a:pt x="8733" y="23653"/>
                  </a:cubicBezTo>
                  <a:lnTo>
                    <a:pt x="8738" y="23652"/>
                  </a:lnTo>
                  <a:cubicBezTo>
                    <a:pt x="8884" y="23632"/>
                    <a:pt x="8985" y="23498"/>
                    <a:pt x="8965" y="23352"/>
                  </a:cubicBezTo>
                  <a:lnTo>
                    <a:pt x="8363" y="18983"/>
                  </a:lnTo>
                  <a:lnTo>
                    <a:pt x="8363" y="18983"/>
                  </a:lnTo>
                  <a:lnTo>
                    <a:pt x="12247" y="19545"/>
                  </a:lnTo>
                  <a:lnTo>
                    <a:pt x="12606" y="23785"/>
                  </a:lnTo>
                  <a:cubicBezTo>
                    <a:pt x="12619" y="23922"/>
                    <a:pt x="12734" y="24028"/>
                    <a:pt x="12872" y="24028"/>
                  </a:cubicBezTo>
                  <a:cubicBezTo>
                    <a:pt x="12873" y="24028"/>
                    <a:pt x="12873" y="24028"/>
                    <a:pt x="12874" y="24028"/>
                  </a:cubicBezTo>
                  <a:lnTo>
                    <a:pt x="12880" y="24028"/>
                  </a:lnTo>
                  <a:cubicBezTo>
                    <a:pt x="13034" y="24027"/>
                    <a:pt x="13156" y="23894"/>
                    <a:pt x="13143" y="23740"/>
                  </a:cubicBezTo>
                  <a:lnTo>
                    <a:pt x="12786" y="19555"/>
                  </a:lnTo>
                  <a:lnTo>
                    <a:pt x="15786" y="19557"/>
                  </a:lnTo>
                  <a:lnTo>
                    <a:pt x="15429" y="23741"/>
                  </a:lnTo>
                  <a:cubicBezTo>
                    <a:pt x="15417" y="23895"/>
                    <a:pt x="15538" y="24028"/>
                    <a:pt x="15694" y="24028"/>
                  </a:cubicBezTo>
                  <a:lnTo>
                    <a:pt x="15698" y="24028"/>
                  </a:lnTo>
                  <a:cubicBezTo>
                    <a:pt x="15699" y="24028"/>
                    <a:pt x="15700" y="24028"/>
                    <a:pt x="15700" y="24028"/>
                  </a:cubicBezTo>
                  <a:cubicBezTo>
                    <a:pt x="15839" y="24028"/>
                    <a:pt x="15953" y="23922"/>
                    <a:pt x="15965" y="23785"/>
                  </a:cubicBezTo>
                  <a:lnTo>
                    <a:pt x="16326" y="19545"/>
                  </a:lnTo>
                  <a:lnTo>
                    <a:pt x="20210" y="18983"/>
                  </a:lnTo>
                  <a:lnTo>
                    <a:pt x="20210" y="18983"/>
                  </a:lnTo>
                  <a:lnTo>
                    <a:pt x="19607" y="23352"/>
                  </a:lnTo>
                  <a:cubicBezTo>
                    <a:pt x="19587" y="23498"/>
                    <a:pt x="19689" y="23632"/>
                    <a:pt x="19835" y="23652"/>
                  </a:cubicBezTo>
                  <a:lnTo>
                    <a:pt x="19839" y="23652"/>
                  </a:lnTo>
                  <a:cubicBezTo>
                    <a:pt x="19852" y="23654"/>
                    <a:pt x="19865" y="23655"/>
                    <a:pt x="19878" y="23655"/>
                  </a:cubicBezTo>
                  <a:cubicBezTo>
                    <a:pt x="20008" y="23655"/>
                    <a:pt x="20121" y="23559"/>
                    <a:pt x="20140" y="23425"/>
                  </a:cubicBezTo>
                  <a:lnTo>
                    <a:pt x="20764" y="18902"/>
                  </a:lnTo>
                  <a:lnTo>
                    <a:pt x="24712" y="18278"/>
                  </a:lnTo>
                  <a:lnTo>
                    <a:pt x="24712" y="18278"/>
                  </a:lnTo>
                  <a:lnTo>
                    <a:pt x="23852" y="22260"/>
                  </a:lnTo>
                  <a:cubicBezTo>
                    <a:pt x="23821" y="22404"/>
                    <a:pt x="23913" y="22546"/>
                    <a:pt x="24056" y="22577"/>
                  </a:cubicBezTo>
                  <a:lnTo>
                    <a:pt x="24061" y="22578"/>
                  </a:lnTo>
                  <a:cubicBezTo>
                    <a:pt x="24080" y="22582"/>
                    <a:pt x="24098" y="22584"/>
                    <a:pt x="24117" y="22584"/>
                  </a:cubicBezTo>
                  <a:cubicBezTo>
                    <a:pt x="24240" y="22584"/>
                    <a:pt x="24350" y="22499"/>
                    <a:pt x="24378" y="22374"/>
                  </a:cubicBezTo>
                  <a:lnTo>
                    <a:pt x="25282" y="18188"/>
                  </a:lnTo>
                  <a:lnTo>
                    <a:pt x="25404" y="17625"/>
                  </a:lnTo>
                  <a:lnTo>
                    <a:pt x="26490" y="12592"/>
                  </a:lnTo>
                  <a:lnTo>
                    <a:pt x="26613" y="12025"/>
                  </a:lnTo>
                  <a:lnTo>
                    <a:pt x="28571" y="2952"/>
                  </a:lnTo>
                  <a:lnTo>
                    <a:pt x="28047" y="2839"/>
                  </a:lnTo>
                  <a:lnTo>
                    <a:pt x="27259" y="6488"/>
                  </a:lnTo>
                  <a:lnTo>
                    <a:pt x="22339" y="7484"/>
                  </a:lnTo>
                  <a:lnTo>
                    <a:pt x="23279" y="670"/>
                  </a:lnTo>
                  <a:lnTo>
                    <a:pt x="22746" y="597"/>
                  </a:lnTo>
                  <a:lnTo>
                    <a:pt x="21785" y="7570"/>
                  </a:lnTo>
                  <a:lnTo>
                    <a:pt x="17296" y="8146"/>
                  </a:lnTo>
                  <a:lnTo>
                    <a:pt x="17984" y="46"/>
                  </a:lnTo>
                  <a:lnTo>
                    <a:pt x="17449" y="1"/>
                  </a:lnTo>
                  <a:lnTo>
                    <a:pt x="16755" y="8167"/>
                  </a:lnTo>
                  <a:lnTo>
                    <a:pt x="11819" y="8167"/>
                  </a:lnTo>
                  <a:lnTo>
                    <a:pt x="111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81"/>
            <p:cNvSpPr/>
            <p:nvPr/>
          </p:nvSpPr>
          <p:spPr>
            <a:xfrm>
              <a:off x="7393039" y="3060637"/>
              <a:ext cx="753987" cy="181691"/>
            </a:xfrm>
            <a:custGeom>
              <a:avLst/>
              <a:gdLst/>
              <a:ahLst/>
              <a:cxnLst/>
              <a:rect l="l" t="t" r="r" b="b"/>
              <a:pathLst>
                <a:path w="28858" h="6954" extrusionOk="0">
                  <a:moveTo>
                    <a:pt x="14429" y="1194"/>
                  </a:moveTo>
                  <a:cubicBezTo>
                    <a:pt x="18084" y="1194"/>
                    <a:pt x="21513" y="1488"/>
                    <a:pt x="24087" y="2025"/>
                  </a:cubicBezTo>
                  <a:cubicBezTo>
                    <a:pt x="27027" y="2637"/>
                    <a:pt x="27664" y="3337"/>
                    <a:pt x="27664" y="3477"/>
                  </a:cubicBezTo>
                  <a:cubicBezTo>
                    <a:pt x="27664" y="3617"/>
                    <a:pt x="27027" y="4317"/>
                    <a:pt x="24087" y="4930"/>
                  </a:cubicBezTo>
                  <a:cubicBezTo>
                    <a:pt x="21513" y="5466"/>
                    <a:pt x="18084" y="5760"/>
                    <a:pt x="14429" y="5760"/>
                  </a:cubicBezTo>
                  <a:cubicBezTo>
                    <a:pt x="10774" y="5760"/>
                    <a:pt x="7343" y="5466"/>
                    <a:pt x="4769" y="4930"/>
                  </a:cubicBezTo>
                  <a:cubicBezTo>
                    <a:pt x="1829" y="4317"/>
                    <a:pt x="1193" y="3617"/>
                    <a:pt x="1193" y="3477"/>
                  </a:cubicBezTo>
                  <a:cubicBezTo>
                    <a:pt x="1193" y="3337"/>
                    <a:pt x="1829" y="2637"/>
                    <a:pt x="4769" y="2025"/>
                  </a:cubicBezTo>
                  <a:cubicBezTo>
                    <a:pt x="7343" y="1488"/>
                    <a:pt x="10774" y="1194"/>
                    <a:pt x="14429" y="1194"/>
                  </a:cubicBezTo>
                  <a:close/>
                  <a:moveTo>
                    <a:pt x="14429" y="1"/>
                  </a:moveTo>
                  <a:cubicBezTo>
                    <a:pt x="10694" y="1"/>
                    <a:pt x="7177" y="305"/>
                    <a:pt x="4526" y="856"/>
                  </a:cubicBezTo>
                  <a:cubicBezTo>
                    <a:pt x="1481" y="1491"/>
                    <a:pt x="0" y="2348"/>
                    <a:pt x="0" y="3477"/>
                  </a:cubicBezTo>
                  <a:cubicBezTo>
                    <a:pt x="0" y="4607"/>
                    <a:pt x="1481" y="5464"/>
                    <a:pt x="4526" y="6098"/>
                  </a:cubicBezTo>
                  <a:cubicBezTo>
                    <a:pt x="7177" y="6650"/>
                    <a:pt x="10694" y="6953"/>
                    <a:pt x="14429" y="6953"/>
                  </a:cubicBezTo>
                  <a:cubicBezTo>
                    <a:pt x="18162" y="6953"/>
                    <a:pt x="21679" y="6650"/>
                    <a:pt x="24330" y="6098"/>
                  </a:cubicBezTo>
                  <a:cubicBezTo>
                    <a:pt x="27377" y="5464"/>
                    <a:pt x="28857" y="4607"/>
                    <a:pt x="28857" y="3477"/>
                  </a:cubicBezTo>
                  <a:cubicBezTo>
                    <a:pt x="28857" y="2348"/>
                    <a:pt x="27377" y="1491"/>
                    <a:pt x="24330" y="856"/>
                  </a:cubicBezTo>
                  <a:cubicBezTo>
                    <a:pt x="21679" y="305"/>
                    <a:pt x="18162" y="1"/>
                    <a:pt x="1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4" name="Google Shape;9704;p81"/>
          <p:cNvGrpSpPr/>
          <p:nvPr/>
        </p:nvGrpSpPr>
        <p:grpSpPr>
          <a:xfrm>
            <a:off x="6710811" y="2274795"/>
            <a:ext cx="645041" cy="645102"/>
            <a:chOff x="6805353" y="2427228"/>
            <a:chExt cx="550611" cy="550663"/>
          </a:xfrm>
        </p:grpSpPr>
        <p:sp>
          <p:nvSpPr>
            <p:cNvPr id="9705" name="Google Shape;9705;p81"/>
            <p:cNvSpPr/>
            <p:nvPr/>
          </p:nvSpPr>
          <p:spPr>
            <a:xfrm>
              <a:off x="6805353" y="2427228"/>
              <a:ext cx="550611" cy="550663"/>
            </a:xfrm>
            <a:custGeom>
              <a:avLst/>
              <a:gdLst/>
              <a:ahLst/>
              <a:cxnLst/>
              <a:rect l="l" t="t" r="r" b="b"/>
              <a:pathLst>
                <a:path w="21074" h="21076" extrusionOk="0">
                  <a:moveTo>
                    <a:pt x="10536" y="0"/>
                  </a:moveTo>
                  <a:cubicBezTo>
                    <a:pt x="7743" y="0"/>
                    <a:pt x="5062" y="1110"/>
                    <a:pt x="3086" y="3088"/>
                  </a:cubicBezTo>
                  <a:cubicBezTo>
                    <a:pt x="1110" y="5063"/>
                    <a:pt x="0" y="7743"/>
                    <a:pt x="0" y="10538"/>
                  </a:cubicBezTo>
                  <a:cubicBezTo>
                    <a:pt x="0" y="13333"/>
                    <a:pt x="1110" y="16012"/>
                    <a:pt x="3086" y="17989"/>
                  </a:cubicBezTo>
                  <a:cubicBezTo>
                    <a:pt x="5062" y="19965"/>
                    <a:pt x="7743" y="21075"/>
                    <a:pt x="10536" y="21075"/>
                  </a:cubicBezTo>
                  <a:cubicBezTo>
                    <a:pt x="13331" y="21075"/>
                    <a:pt x="16012" y="19965"/>
                    <a:pt x="17988" y="17989"/>
                  </a:cubicBezTo>
                  <a:cubicBezTo>
                    <a:pt x="19964" y="16012"/>
                    <a:pt x="21074" y="13333"/>
                    <a:pt x="21074" y="10538"/>
                  </a:cubicBezTo>
                  <a:cubicBezTo>
                    <a:pt x="21074" y="7743"/>
                    <a:pt x="19964" y="5063"/>
                    <a:pt x="17988" y="3088"/>
                  </a:cubicBezTo>
                  <a:cubicBezTo>
                    <a:pt x="16012" y="1110"/>
                    <a:pt x="13331" y="0"/>
                    <a:pt x="10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81"/>
            <p:cNvSpPr/>
            <p:nvPr/>
          </p:nvSpPr>
          <p:spPr>
            <a:xfrm>
              <a:off x="6805353" y="2432296"/>
              <a:ext cx="550376" cy="535849"/>
            </a:xfrm>
            <a:custGeom>
              <a:avLst/>
              <a:gdLst/>
              <a:ahLst/>
              <a:cxnLst/>
              <a:rect l="l" t="t" r="r" b="b"/>
              <a:pathLst>
                <a:path w="21065" h="20509" extrusionOk="0">
                  <a:moveTo>
                    <a:pt x="8527" y="0"/>
                  </a:moveTo>
                  <a:lnTo>
                    <a:pt x="8527" y="0"/>
                  </a:lnTo>
                  <a:cubicBezTo>
                    <a:pt x="8251" y="54"/>
                    <a:pt x="7980" y="118"/>
                    <a:pt x="7712" y="193"/>
                  </a:cubicBezTo>
                  <a:cubicBezTo>
                    <a:pt x="7034" y="1561"/>
                    <a:pt x="6496" y="3103"/>
                    <a:pt x="6111" y="4758"/>
                  </a:cubicBezTo>
                  <a:cubicBezTo>
                    <a:pt x="5346" y="4760"/>
                    <a:pt x="4599" y="4798"/>
                    <a:pt x="3874" y="4873"/>
                  </a:cubicBezTo>
                  <a:cubicBezTo>
                    <a:pt x="4076" y="3957"/>
                    <a:pt x="4118" y="3020"/>
                    <a:pt x="4006" y="2078"/>
                  </a:cubicBezTo>
                  <a:lnTo>
                    <a:pt x="4006" y="2078"/>
                  </a:lnTo>
                  <a:cubicBezTo>
                    <a:pt x="3800" y="2242"/>
                    <a:pt x="3599" y="2411"/>
                    <a:pt x="3405" y="2589"/>
                  </a:cubicBezTo>
                  <a:cubicBezTo>
                    <a:pt x="3457" y="3389"/>
                    <a:pt x="3388" y="4181"/>
                    <a:pt x="3192" y="4956"/>
                  </a:cubicBezTo>
                  <a:cubicBezTo>
                    <a:pt x="2539" y="5046"/>
                    <a:pt x="1906" y="5166"/>
                    <a:pt x="1298" y="5319"/>
                  </a:cubicBezTo>
                  <a:cubicBezTo>
                    <a:pt x="1288" y="5323"/>
                    <a:pt x="1278" y="5325"/>
                    <a:pt x="1268" y="5327"/>
                  </a:cubicBezTo>
                  <a:cubicBezTo>
                    <a:pt x="1132" y="5579"/>
                    <a:pt x="1009" y="5836"/>
                    <a:pt x="893" y="6099"/>
                  </a:cubicBezTo>
                  <a:cubicBezTo>
                    <a:pt x="1076" y="6044"/>
                    <a:pt x="1264" y="5992"/>
                    <a:pt x="1456" y="5944"/>
                  </a:cubicBezTo>
                  <a:cubicBezTo>
                    <a:pt x="1949" y="5819"/>
                    <a:pt x="2461" y="5719"/>
                    <a:pt x="2986" y="5637"/>
                  </a:cubicBezTo>
                  <a:lnTo>
                    <a:pt x="2986" y="5637"/>
                  </a:lnTo>
                  <a:cubicBezTo>
                    <a:pt x="2449" y="7148"/>
                    <a:pt x="1440" y="8461"/>
                    <a:pt x="36" y="9499"/>
                  </a:cubicBezTo>
                  <a:cubicBezTo>
                    <a:pt x="15" y="9768"/>
                    <a:pt x="1" y="10038"/>
                    <a:pt x="0" y="10312"/>
                  </a:cubicBezTo>
                  <a:cubicBezTo>
                    <a:pt x="1825" y="9092"/>
                    <a:pt x="3101" y="7459"/>
                    <a:pt x="3697" y="5541"/>
                  </a:cubicBezTo>
                  <a:cubicBezTo>
                    <a:pt x="4432" y="5456"/>
                    <a:pt x="5192" y="5409"/>
                    <a:pt x="5971" y="5403"/>
                  </a:cubicBezTo>
                  <a:lnTo>
                    <a:pt x="5971" y="5403"/>
                  </a:lnTo>
                  <a:cubicBezTo>
                    <a:pt x="5604" y="7196"/>
                    <a:pt x="5411" y="9107"/>
                    <a:pt x="5411" y="11073"/>
                  </a:cubicBezTo>
                  <a:cubicBezTo>
                    <a:pt x="5411" y="14398"/>
                    <a:pt x="5961" y="17573"/>
                    <a:pt x="6979" y="20264"/>
                  </a:cubicBezTo>
                  <a:cubicBezTo>
                    <a:pt x="7235" y="20355"/>
                    <a:pt x="7496" y="20436"/>
                    <a:pt x="7760" y="20508"/>
                  </a:cubicBezTo>
                  <a:cubicBezTo>
                    <a:pt x="6690" y="17875"/>
                    <a:pt x="6055" y="14608"/>
                    <a:pt x="6055" y="11073"/>
                  </a:cubicBezTo>
                  <a:cubicBezTo>
                    <a:pt x="6055" y="9077"/>
                    <a:pt x="6257" y="7168"/>
                    <a:pt x="6627" y="5408"/>
                  </a:cubicBezTo>
                  <a:cubicBezTo>
                    <a:pt x="7596" y="5428"/>
                    <a:pt x="8592" y="5509"/>
                    <a:pt x="9602" y="5648"/>
                  </a:cubicBezTo>
                  <a:cubicBezTo>
                    <a:pt x="8985" y="8395"/>
                    <a:pt x="9804" y="11342"/>
                    <a:pt x="11931" y="13991"/>
                  </a:cubicBezTo>
                  <a:cubicBezTo>
                    <a:pt x="13337" y="15739"/>
                    <a:pt x="15209" y="17223"/>
                    <a:pt x="17386" y="18348"/>
                  </a:cubicBezTo>
                  <a:cubicBezTo>
                    <a:pt x="17561" y="18198"/>
                    <a:pt x="17731" y="18044"/>
                    <a:pt x="17895" y="17883"/>
                  </a:cubicBezTo>
                  <a:cubicBezTo>
                    <a:pt x="15707" y="16788"/>
                    <a:pt x="13828" y="15321"/>
                    <a:pt x="12434" y="13587"/>
                  </a:cubicBezTo>
                  <a:cubicBezTo>
                    <a:pt x="10419" y="11081"/>
                    <a:pt x="9647" y="8308"/>
                    <a:pt x="10240" y="5743"/>
                  </a:cubicBezTo>
                  <a:lnTo>
                    <a:pt x="10240" y="5743"/>
                  </a:lnTo>
                  <a:cubicBezTo>
                    <a:pt x="11145" y="5891"/>
                    <a:pt x="12059" y="6081"/>
                    <a:pt x="12974" y="6322"/>
                  </a:cubicBezTo>
                  <a:cubicBezTo>
                    <a:pt x="16099" y="7146"/>
                    <a:pt x="18872" y="8424"/>
                    <a:pt x="21064" y="9942"/>
                  </a:cubicBezTo>
                  <a:cubicBezTo>
                    <a:pt x="21054" y="9667"/>
                    <a:pt x="21033" y="9396"/>
                    <a:pt x="21002" y="9127"/>
                  </a:cubicBezTo>
                  <a:cubicBezTo>
                    <a:pt x="18771" y="7656"/>
                    <a:pt x="16074" y="6473"/>
                    <a:pt x="13137" y="5699"/>
                  </a:cubicBezTo>
                  <a:cubicBezTo>
                    <a:pt x="12226" y="5460"/>
                    <a:pt x="11315" y="5268"/>
                    <a:pt x="10412" y="5119"/>
                  </a:cubicBezTo>
                  <a:cubicBezTo>
                    <a:pt x="11022" y="3231"/>
                    <a:pt x="12358" y="1639"/>
                    <a:pt x="14271" y="490"/>
                  </a:cubicBezTo>
                  <a:cubicBezTo>
                    <a:pt x="14014" y="392"/>
                    <a:pt x="13750" y="305"/>
                    <a:pt x="13483" y="227"/>
                  </a:cubicBezTo>
                  <a:cubicBezTo>
                    <a:pt x="11646" y="1450"/>
                    <a:pt x="10363" y="3092"/>
                    <a:pt x="9767" y="5020"/>
                  </a:cubicBezTo>
                  <a:cubicBezTo>
                    <a:pt x="8752" y="4878"/>
                    <a:pt x="7748" y="4792"/>
                    <a:pt x="6770" y="4768"/>
                  </a:cubicBezTo>
                  <a:cubicBezTo>
                    <a:pt x="7194" y="2982"/>
                    <a:pt x="7794" y="1370"/>
                    <a:pt x="8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7" name="Google Shape;9707;p81"/>
          <p:cNvSpPr/>
          <p:nvPr/>
        </p:nvSpPr>
        <p:spPr>
          <a:xfrm rot="636525">
            <a:off x="4425814" y="2627332"/>
            <a:ext cx="94924" cy="211523"/>
          </a:xfrm>
          <a:custGeom>
            <a:avLst/>
            <a:gdLst/>
            <a:ahLst/>
            <a:cxnLst/>
            <a:rect l="l" t="t" r="r" b="b"/>
            <a:pathLst>
              <a:path w="3797" h="8461" extrusionOk="0">
                <a:moveTo>
                  <a:pt x="3301" y="0"/>
                </a:moveTo>
                <a:cubicBezTo>
                  <a:pt x="3301" y="0"/>
                  <a:pt x="3301" y="0"/>
                  <a:pt x="3302" y="0"/>
                </a:cubicBezTo>
                <a:lnTo>
                  <a:pt x="3302" y="0"/>
                </a:lnTo>
                <a:cubicBezTo>
                  <a:pt x="3302" y="0"/>
                  <a:pt x="3302" y="0"/>
                  <a:pt x="3302" y="0"/>
                </a:cubicBezTo>
                <a:close/>
                <a:moveTo>
                  <a:pt x="3302" y="0"/>
                </a:moveTo>
                <a:lnTo>
                  <a:pt x="3302" y="0"/>
                </a:lnTo>
                <a:cubicBezTo>
                  <a:pt x="3027" y="1"/>
                  <a:pt x="2807" y="223"/>
                  <a:pt x="2807" y="496"/>
                </a:cubicBezTo>
                <a:lnTo>
                  <a:pt x="2807" y="5553"/>
                </a:lnTo>
                <a:cubicBezTo>
                  <a:pt x="2751" y="5548"/>
                  <a:pt x="2694" y="5545"/>
                  <a:pt x="2635" y="5545"/>
                </a:cubicBezTo>
                <a:cubicBezTo>
                  <a:pt x="2245" y="5545"/>
                  <a:pt x="1802" y="5664"/>
                  <a:pt x="1382" y="5907"/>
                </a:cubicBezTo>
                <a:cubicBezTo>
                  <a:pt x="462" y="6438"/>
                  <a:pt x="0" y="7360"/>
                  <a:pt x="349" y="7965"/>
                </a:cubicBezTo>
                <a:cubicBezTo>
                  <a:pt x="539" y="8293"/>
                  <a:pt x="929" y="8461"/>
                  <a:pt x="1392" y="8461"/>
                </a:cubicBezTo>
                <a:cubicBezTo>
                  <a:pt x="1783" y="8461"/>
                  <a:pt x="2227" y="8342"/>
                  <a:pt x="2648" y="8099"/>
                </a:cubicBezTo>
                <a:cubicBezTo>
                  <a:pt x="3340" y="7698"/>
                  <a:pt x="3773" y="7078"/>
                  <a:pt x="3795" y="6538"/>
                </a:cubicBezTo>
                <a:lnTo>
                  <a:pt x="3796" y="6538"/>
                </a:lnTo>
                <a:lnTo>
                  <a:pt x="3796" y="496"/>
                </a:lnTo>
                <a:cubicBezTo>
                  <a:pt x="3796" y="223"/>
                  <a:pt x="3576" y="1"/>
                  <a:pt x="33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8" name="Google Shape;9708;p81"/>
          <p:cNvSpPr/>
          <p:nvPr/>
        </p:nvSpPr>
        <p:spPr>
          <a:xfrm rot="636525">
            <a:off x="3834283" y="3340542"/>
            <a:ext cx="248498" cy="211523"/>
          </a:xfrm>
          <a:custGeom>
            <a:avLst/>
            <a:gdLst/>
            <a:ahLst/>
            <a:cxnLst/>
            <a:rect l="l" t="t" r="r" b="b"/>
            <a:pathLst>
              <a:path w="9940" h="8461" extrusionOk="0">
                <a:moveTo>
                  <a:pt x="3609" y="0"/>
                </a:moveTo>
                <a:cubicBezTo>
                  <a:pt x="3166" y="0"/>
                  <a:pt x="2807" y="359"/>
                  <a:pt x="2807" y="802"/>
                </a:cubicBezTo>
                <a:lnTo>
                  <a:pt x="2807" y="5552"/>
                </a:lnTo>
                <a:cubicBezTo>
                  <a:pt x="2752" y="5547"/>
                  <a:pt x="2696" y="5544"/>
                  <a:pt x="2639" y="5544"/>
                </a:cubicBezTo>
                <a:cubicBezTo>
                  <a:pt x="2248" y="5544"/>
                  <a:pt x="1804" y="5663"/>
                  <a:pt x="1383" y="5906"/>
                </a:cubicBezTo>
                <a:cubicBezTo>
                  <a:pt x="463" y="6437"/>
                  <a:pt x="0" y="7358"/>
                  <a:pt x="350" y="7964"/>
                </a:cubicBezTo>
                <a:cubicBezTo>
                  <a:pt x="539" y="8292"/>
                  <a:pt x="929" y="8460"/>
                  <a:pt x="1394" y="8460"/>
                </a:cubicBezTo>
                <a:cubicBezTo>
                  <a:pt x="1784" y="8460"/>
                  <a:pt x="2228" y="8341"/>
                  <a:pt x="2648" y="8098"/>
                </a:cubicBezTo>
                <a:cubicBezTo>
                  <a:pt x="3340" y="7698"/>
                  <a:pt x="3773" y="7078"/>
                  <a:pt x="3797" y="6537"/>
                </a:cubicBezTo>
                <a:lnTo>
                  <a:pt x="3798" y="6537"/>
                </a:lnTo>
                <a:lnTo>
                  <a:pt x="3798" y="1931"/>
                </a:lnTo>
                <a:lnTo>
                  <a:pt x="8949" y="1931"/>
                </a:lnTo>
                <a:lnTo>
                  <a:pt x="8949" y="5552"/>
                </a:lnTo>
                <a:cubicBezTo>
                  <a:pt x="8894" y="5547"/>
                  <a:pt x="8838" y="5544"/>
                  <a:pt x="8781" y="5544"/>
                </a:cubicBezTo>
                <a:cubicBezTo>
                  <a:pt x="8389" y="5544"/>
                  <a:pt x="7945" y="5663"/>
                  <a:pt x="7524" y="5906"/>
                </a:cubicBezTo>
                <a:cubicBezTo>
                  <a:pt x="6603" y="6437"/>
                  <a:pt x="6142" y="7358"/>
                  <a:pt x="6491" y="7964"/>
                </a:cubicBezTo>
                <a:cubicBezTo>
                  <a:pt x="6681" y="8292"/>
                  <a:pt x="7070" y="8460"/>
                  <a:pt x="7534" y="8460"/>
                </a:cubicBezTo>
                <a:cubicBezTo>
                  <a:pt x="7925" y="8460"/>
                  <a:pt x="8369" y="8341"/>
                  <a:pt x="8790" y="8098"/>
                </a:cubicBezTo>
                <a:cubicBezTo>
                  <a:pt x="9481" y="7698"/>
                  <a:pt x="9915" y="7078"/>
                  <a:pt x="9938" y="6537"/>
                </a:cubicBezTo>
                <a:lnTo>
                  <a:pt x="9939" y="6537"/>
                </a:lnTo>
                <a:lnTo>
                  <a:pt x="9939" y="802"/>
                </a:lnTo>
                <a:cubicBezTo>
                  <a:pt x="9939" y="359"/>
                  <a:pt x="9580" y="0"/>
                  <a:pt x="91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9" name="Google Shape;9709;p81"/>
          <p:cNvGrpSpPr/>
          <p:nvPr/>
        </p:nvGrpSpPr>
        <p:grpSpPr>
          <a:xfrm>
            <a:off x="2872166" y="3980651"/>
            <a:ext cx="645067" cy="645016"/>
            <a:chOff x="3454125" y="4137150"/>
            <a:chExt cx="515600" cy="515600"/>
          </a:xfrm>
        </p:grpSpPr>
        <p:sp>
          <p:nvSpPr>
            <p:cNvPr id="9710" name="Google Shape;9710;p81"/>
            <p:cNvSpPr/>
            <p:nvPr/>
          </p:nvSpPr>
          <p:spPr>
            <a:xfrm>
              <a:off x="3454125" y="4137150"/>
              <a:ext cx="515600" cy="515600"/>
            </a:xfrm>
            <a:custGeom>
              <a:avLst/>
              <a:gdLst/>
              <a:ahLst/>
              <a:cxnLst/>
              <a:rect l="l" t="t" r="r" b="b"/>
              <a:pathLst>
                <a:path w="20624" h="20624" extrusionOk="0">
                  <a:moveTo>
                    <a:pt x="10311" y="0"/>
                  </a:moveTo>
                  <a:cubicBezTo>
                    <a:pt x="7577" y="0"/>
                    <a:pt x="4954" y="1087"/>
                    <a:pt x="3020" y="3021"/>
                  </a:cubicBezTo>
                  <a:cubicBezTo>
                    <a:pt x="1086" y="4955"/>
                    <a:pt x="1" y="7578"/>
                    <a:pt x="1" y="10312"/>
                  </a:cubicBezTo>
                  <a:cubicBezTo>
                    <a:pt x="1" y="13048"/>
                    <a:pt x="1086" y="15670"/>
                    <a:pt x="3020" y="17603"/>
                  </a:cubicBezTo>
                  <a:cubicBezTo>
                    <a:pt x="4954" y="19537"/>
                    <a:pt x="7577" y="20624"/>
                    <a:pt x="10311" y="20624"/>
                  </a:cubicBezTo>
                  <a:cubicBezTo>
                    <a:pt x="13047" y="20624"/>
                    <a:pt x="15669" y="19537"/>
                    <a:pt x="17603" y="17603"/>
                  </a:cubicBezTo>
                  <a:cubicBezTo>
                    <a:pt x="19536" y="15670"/>
                    <a:pt x="20623" y="13048"/>
                    <a:pt x="20623" y="10312"/>
                  </a:cubicBezTo>
                  <a:cubicBezTo>
                    <a:pt x="20623" y="7578"/>
                    <a:pt x="19536" y="4955"/>
                    <a:pt x="17603" y="3021"/>
                  </a:cubicBezTo>
                  <a:cubicBezTo>
                    <a:pt x="15669" y="1087"/>
                    <a:pt x="13047" y="0"/>
                    <a:pt x="10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81"/>
            <p:cNvSpPr/>
            <p:nvPr/>
          </p:nvSpPr>
          <p:spPr>
            <a:xfrm>
              <a:off x="3454125" y="4142925"/>
              <a:ext cx="515600" cy="497525"/>
            </a:xfrm>
            <a:custGeom>
              <a:avLst/>
              <a:gdLst/>
              <a:ahLst/>
              <a:cxnLst/>
              <a:rect l="l" t="t" r="r" b="b"/>
              <a:pathLst>
                <a:path w="20624" h="19901" extrusionOk="0">
                  <a:moveTo>
                    <a:pt x="10311" y="1673"/>
                  </a:moveTo>
                  <a:cubicBezTo>
                    <a:pt x="10884" y="1673"/>
                    <a:pt x="11456" y="1675"/>
                    <a:pt x="12028" y="1680"/>
                  </a:cubicBezTo>
                  <a:lnTo>
                    <a:pt x="13493" y="4218"/>
                  </a:lnTo>
                  <a:cubicBezTo>
                    <a:pt x="13001" y="5009"/>
                    <a:pt x="12493" y="5829"/>
                    <a:pt x="11975" y="6666"/>
                  </a:cubicBezTo>
                  <a:lnTo>
                    <a:pt x="8439" y="6666"/>
                  </a:lnTo>
                  <a:cubicBezTo>
                    <a:pt x="7960" y="5889"/>
                    <a:pt x="7488" y="5127"/>
                    <a:pt x="7031" y="4388"/>
                  </a:cubicBezTo>
                  <a:lnTo>
                    <a:pt x="8595" y="1680"/>
                  </a:lnTo>
                  <a:cubicBezTo>
                    <a:pt x="9166" y="1675"/>
                    <a:pt x="9739" y="1673"/>
                    <a:pt x="10311" y="1673"/>
                  </a:cubicBezTo>
                  <a:close/>
                  <a:moveTo>
                    <a:pt x="6545" y="4647"/>
                  </a:moveTo>
                  <a:cubicBezTo>
                    <a:pt x="7038" y="5452"/>
                    <a:pt x="7550" y="6284"/>
                    <a:pt x="8070" y="7131"/>
                  </a:cubicBezTo>
                  <a:lnTo>
                    <a:pt x="6539" y="9782"/>
                  </a:lnTo>
                  <a:cubicBezTo>
                    <a:pt x="4988" y="9783"/>
                    <a:pt x="3460" y="9784"/>
                    <a:pt x="1989" y="9787"/>
                  </a:cubicBezTo>
                  <a:lnTo>
                    <a:pt x="910" y="7916"/>
                  </a:lnTo>
                  <a:cubicBezTo>
                    <a:pt x="1575" y="6814"/>
                    <a:pt x="2267" y="5715"/>
                    <a:pt x="2974" y="4647"/>
                  </a:cubicBezTo>
                  <a:close/>
                  <a:moveTo>
                    <a:pt x="17456" y="4647"/>
                  </a:moveTo>
                  <a:cubicBezTo>
                    <a:pt x="18193" y="5759"/>
                    <a:pt x="18916" y="6905"/>
                    <a:pt x="19608" y="8054"/>
                  </a:cubicBezTo>
                  <a:cubicBezTo>
                    <a:pt x="19500" y="8256"/>
                    <a:pt x="19390" y="8462"/>
                    <a:pt x="19280" y="8666"/>
                  </a:cubicBezTo>
                  <a:lnTo>
                    <a:pt x="18633" y="9787"/>
                  </a:lnTo>
                  <a:cubicBezTo>
                    <a:pt x="17163" y="9784"/>
                    <a:pt x="15636" y="9783"/>
                    <a:pt x="14083" y="9782"/>
                  </a:cubicBezTo>
                  <a:lnTo>
                    <a:pt x="12452" y="6955"/>
                  </a:lnTo>
                  <a:cubicBezTo>
                    <a:pt x="12936" y="6169"/>
                    <a:pt x="13411" y="5397"/>
                    <a:pt x="13873" y="4647"/>
                  </a:cubicBezTo>
                  <a:close/>
                  <a:moveTo>
                    <a:pt x="2013" y="10337"/>
                  </a:moveTo>
                  <a:lnTo>
                    <a:pt x="2013" y="10337"/>
                  </a:lnTo>
                  <a:cubicBezTo>
                    <a:pt x="3469" y="10339"/>
                    <a:pt x="4981" y="10342"/>
                    <a:pt x="6517" y="10342"/>
                  </a:cubicBezTo>
                  <a:lnTo>
                    <a:pt x="8060" y="13013"/>
                  </a:lnTo>
                  <a:cubicBezTo>
                    <a:pt x="7334" y="14192"/>
                    <a:pt x="6628" y="15343"/>
                    <a:pt x="5961" y="16432"/>
                  </a:cubicBezTo>
                  <a:lnTo>
                    <a:pt x="3615" y="16432"/>
                  </a:lnTo>
                  <a:cubicBezTo>
                    <a:pt x="2690" y="15076"/>
                    <a:pt x="1781" y="13653"/>
                    <a:pt x="921" y="12228"/>
                  </a:cubicBezTo>
                  <a:lnTo>
                    <a:pt x="2013" y="10337"/>
                  </a:lnTo>
                  <a:close/>
                  <a:moveTo>
                    <a:pt x="18611" y="10337"/>
                  </a:moveTo>
                  <a:lnTo>
                    <a:pt x="19515" y="11904"/>
                  </a:lnTo>
                  <a:cubicBezTo>
                    <a:pt x="18593" y="13439"/>
                    <a:pt x="17614" y="14976"/>
                    <a:pt x="16622" y="16432"/>
                  </a:cubicBezTo>
                  <a:lnTo>
                    <a:pt x="14459" y="16432"/>
                  </a:lnTo>
                  <a:cubicBezTo>
                    <a:pt x="13823" y="15397"/>
                    <a:pt x="13152" y="14305"/>
                    <a:pt x="12464" y="13187"/>
                  </a:cubicBezTo>
                  <a:lnTo>
                    <a:pt x="14105" y="10343"/>
                  </a:lnTo>
                  <a:cubicBezTo>
                    <a:pt x="15643" y="10342"/>
                    <a:pt x="17155" y="10339"/>
                    <a:pt x="18611" y="10337"/>
                  </a:cubicBezTo>
                  <a:close/>
                  <a:moveTo>
                    <a:pt x="12000" y="13498"/>
                  </a:moveTo>
                  <a:cubicBezTo>
                    <a:pt x="12688" y="14609"/>
                    <a:pt x="13359" y="15692"/>
                    <a:pt x="13997" y="16718"/>
                  </a:cubicBezTo>
                  <a:lnTo>
                    <a:pt x="12809" y="18437"/>
                  </a:lnTo>
                  <a:cubicBezTo>
                    <a:pt x="11980" y="18447"/>
                    <a:pt x="11146" y="18452"/>
                    <a:pt x="10312" y="18452"/>
                  </a:cubicBezTo>
                  <a:cubicBezTo>
                    <a:pt x="9478" y="18452"/>
                    <a:pt x="8643" y="18447"/>
                    <a:pt x="7813" y="18437"/>
                  </a:cubicBezTo>
                  <a:lnTo>
                    <a:pt x="6520" y="16564"/>
                  </a:lnTo>
                  <a:cubicBezTo>
                    <a:pt x="7126" y="15583"/>
                    <a:pt x="7763" y="14554"/>
                    <a:pt x="8416" y="13498"/>
                  </a:cubicBezTo>
                  <a:close/>
                  <a:moveTo>
                    <a:pt x="8145" y="1"/>
                  </a:moveTo>
                  <a:cubicBezTo>
                    <a:pt x="7697" y="96"/>
                    <a:pt x="7262" y="222"/>
                    <a:pt x="6837" y="372"/>
                  </a:cubicBezTo>
                  <a:cubicBezTo>
                    <a:pt x="6728" y="412"/>
                    <a:pt x="6619" y="454"/>
                    <a:pt x="6510" y="497"/>
                  </a:cubicBezTo>
                  <a:cubicBezTo>
                    <a:pt x="6473" y="511"/>
                    <a:pt x="6435" y="526"/>
                    <a:pt x="6398" y="543"/>
                  </a:cubicBezTo>
                  <a:cubicBezTo>
                    <a:pt x="6295" y="585"/>
                    <a:pt x="6194" y="628"/>
                    <a:pt x="6092" y="674"/>
                  </a:cubicBezTo>
                  <a:cubicBezTo>
                    <a:pt x="6071" y="683"/>
                    <a:pt x="6050" y="692"/>
                    <a:pt x="6028" y="702"/>
                  </a:cubicBezTo>
                  <a:cubicBezTo>
                    <a:pt x="5921" y="751"/>
                    <a:pt x="5816" y="801"/>
                    <a:pt x="5712" y="854"/>
                  </a:cubicBezTo>
                  <a:cubicBezTo>
                    <a:pt x="5676" y="872"/>
                    <a:pt x="5640" y="890"/>
                    <a:pt x="5603" y="909"/>
                  </a:cubicBezTo>
                  <a:cubicBezTo>
                    <a:pt x="5508" y="959"/>
                    <a:pt x="5411" y="1009"/>
                    <a:pt x="5316" y="1062"/>
                  </a:cubicBezTo>
                  <a:cubicBezTo>
                    <a:pt x="5298" y="1072"/>
                    <a:pt x="5281" y="1080"/>
                    <a:pt x="5263" y="1091"/>
                  </a:cubicBezTo>
                  <a:cubicBezTo>
                    <a:pt x="5157" y="1150"/>
                    <a:pt x="5053" y="1212"/>
                    <a:pt x="4949" y="1275"/>
                  </a:cubicBezTo>
                  <a:cubicBezTo>
                    <a:pt x="4915" y="1297"/>
                    <a:pt x="4883" y="1316"/>
                    <a:pt x="4850" y="1337"/>
                  </a:cubicBezTo>
                  <a:cubicBezTo>
                    <a:pt x="4757" y="1395"/>
                    <a:pt x="4665" y="1454"/>
                    <a:pt x="4575" y="1515"/>
                  </a:cubicBezTo>
                  <a:cubicBezTo>
                    <a:pt x="4560" y="1526"/>
                    <a:pt x="4544" y="1535"/>
                    <a:pt x="4528" y="1545"/>
                  </a:cubicBezTo>
                  <a:cubicBezTo>
                    <a:pt x="4427" y="1614"/>
                    <a:pt x="4326" y="1687"/>
                    <a:pt x="4226" y="1759"/>
                  </a:cubicBezTo>
                  <a:cubicBezTo>
                    <a:pt x="4197" y="1781"/>
                    <a:pt x="4167" y="1804"/>
                    <a:pt x="4138" y="1825"/>
                  </a:cubicBezTo>
                  <a:cubicBezTo>
                    <a:pt x="4051" y="1891"/>
                    <a:pt x="3963" y="1958"/>
                    <a:pt x="3878" y="2027"/>
                  </a:cubicBezTo>
                  <a:cubicBezTo>
                    <a:pt x="3864" y="2037"/>
                    <a:pt x="3848" y="2049"/>
                    <a:pt x="3834" y="2061"/>
                  </a:cubicBezTo>
                  <a:cubicBezTo>
                    <a:pt x="3737" y="2138"/>
                    <a:pt x="3644" y="2218"/>
                    <a:pt x="3549" y="2299"/>
                  </a:cubicBezTo>
                  <a:cubicBezTo>
                    <a:pt x="3522" y="2324"/>
                    <a:pt x="3496" y="2347"/>
                    <a:pt x="3470" y="2370"/>
                  </a:cubicBezTo>
                  <a:cubicBezTo>
                    <a:pt x="3388" y="2443"/>
                    <a:pt x="3307" y="2516"/>
                    <a:pt x="3229" y="2591"/>
                  </a:cubicBezTo>
                  <a:cubicBezTo>
                    <a:pt x="3214" y="2604"/>
                    <a:pt x="3200" y="2617"/>
                    <a:pt x="3186" y="2631"/>
                  </a:cubicBezTo>
                  <a:cubicBezTo>
                    <a:pt x="3113" y="2700"/>
                    <a:pt x="3042" y="2770"/>
                    <a:pt x="2972" y="2841"/>
                  </a:cubicBezTo>
                  <a:cubicBezTo>
                    <a:pt x="2972" y="2842"/>
                    <a:pt x="2972" y="2842"/>
                    <a:pt x="2972" y="2842"/>
                  </a:cubicBezTo>
                  <a:cubicBezTo>
                    <a:pt x="2743" y="3076"/>
                    <a:pt x="2523" y="3318"/>
                    <a:pt x="2317" y="3572"/>
                  </a:cubicBezTo>
                  <a:lnTo>
                    <a:pt x="2675" y="4192"/>
                  </a:lnTo>
                  <a:cubicBezTo>
                    <a:pt x="1972" y="5241"/>
                    <a:pt x="1281" y="6324"/>
                    <a:pt x="619" y="7412"/>
                  </a:cubicBezTo>
                  <a:lnTo>
                    <a:pt x="440" y="7102"/>
                  </a:lnTo>
                  <a:cubicBezTo>
                    <a:pt x="380" y="7298"/>
                    <a:pt x="328" y="7498"/>
                    <a:pt x="280" y="7699"/>
                  </a:cubicBezTo>
                  <a:cubicBezTo>
                    <a:pt x="280" y="7700"/>
                    <a:pt x="280" y="7701"/>
                    <a:pt x="280" y="7702"/>
                  </a:cubicBezTo>
                  <a:cubicBezTo>
                    <a:pt x="258" y="7792"/>
                    <a:pt x="238" y="7884"/>
                    <a:pt x="219" y="7976"/>
                  </a:cubicBezTo>
                  <a:cubicBezTo>
                    <a:pt x="217" y="7984"/>
                    <a:pt x="216" y="7993"/>
                    <a:pt x="213" y="8002"/>
                  </a:cubicBezTo>
                  <a:cubicBezTo>
                    <a:pt x="157" y="8278"/>
                    <a:pt x="110" y="8557"/>
                    <a:pt x="77" y="8841"/>
                  </a:cubicBezTo>
                  <a:cubicBezTo>
                    <a:pt x="75" y="8852"/>
                    <a:pt x="73" y="8862"/>
                    <a:pt x="72" y="8873"/>
                  </a:cubicBezTo>
                  <a:cubicBezTo>
                    <a:pt x="65" y="8938"/>
                    <a:pt x="58" y="9005"/>
                    <a:pt x="52" y="9070"/>
                  </a:cubicBezTo>
                  <a:cubicBezTo>
                    <a:pt x="46" y="9123"/>
                    <a:pt x="42" y="9176"/>
                    <a:pt x="37" y="9228"/>
                  </a:cubicBezTo>
                  <a:cubicBezTo>
                    <a:pt x="32" y="9283"/>
                    <a:pt x="29" y="9338"/>
                    <a:pt x="25" y="9393"/>
                  </a:cubicBezTo>
                  <a:cubicBezTo>
                    <a:pt x="20" y="9463"/>
                    <a:pt x="16" y="9533"/>
                    <a:pt x="13" y="9603"/>
                  </a:cubicBezTo>
                  <a:cubicBezTo>
                    <a:pt x="11" y="9646"/>
                    <a:pt x="9" y="9690"/>
                    <a:pt x="8" y="9733"/>
                  </a:cubicBezTo>
                  <a:cubicBezTo>
                    <a:pt x="3" y="9849"/>
                    <a:pt x="1" y="9965"/>
                    <a:pt x="1" y="10082"/>
                  </a:cubicBezTo>
                  <a:cubicBezTo>
                    <a:pt x="1" y="10198"/>
                    <a:pt x="3" y="10314"/>
                    <a:pt x="8" y="10428"/>
                  </a:cubicBezTo>
                  <a:cubicBezTo>
                    <a:pt x="9" y="10471"/>
                    <a:pt x="11" y="10515"/>
                    <a:pt x="13" y="10558"/>
                  </a:cubicBezTo>
                  <a:cubicBezTo>
                    <a:pt x="16" y="10627"/>
                    <a:pt x="19" y="10696"/>
                    <a:pt x="24" y="10765"/>
                  </a:cubicBezTo>
                  <a:cubicBezTo>
                    <a:pt x="29" y="10820"/>
                    <a:pt x="32" y="10876"/>
                    <a:pt x="37" y="10931"/>
                  </a:cubicBezTo>
                  <a:cubicBezTo>
                    <a:pt x="40" y="10981"/>
                    <a:pt x="46" y="11030"/>
                    <a:pt x="51" y="11079"/>
                  </a:cubicBezTo>
                  <a:cubicBezTo>
                    <a:pt x="86" y="11439"/>
                    <a:pt x="139" y="11793"/>
                    <a:pt x="210" y="12141"/>
                  </a:cubicBezTo>
                  <a:cubicBezTo>
                    <a:pt x="210" y="12142"/>
                    <a:pt x="210" y="12143"/>
                    <a:pt x="210" y="12143"/>
                  </a:cubicBezTo>
                  <a:cubicBezTo>
                    <a:pt x="274" y="12454"/>
                    <a:pt x="349" y="12762"/>
                    <a:pt x="440" y="13062"/>
                  </a:cubicBezTo>
                  <a:lnTo>
                    <a:pt x="632" y="12731"/>
                  </a:lnTo>
                  <a:cubicBezTo>
                    <a:pt x="1440" y="14061"/>
                    <a:pt x="2292" y="15383"/>
                    <a:pt x="3157" y="16643"/>
                  </a:cubicBezTo>
                  <a:lnTo>
                    <a:pt x="2807" y="17149"/>
                  </a:lnTo>
                  <a:cubicBezTo>
                    <a:pt x="2858" y="17202"/>
                    <a:pt x="2909" y="17254"/>
                    <a:pt x="2960" y="17306"/>
                  </a:cubicBezTo>
                  <a:lnTo>
                    <a:pt x="2959" y="17308"/>
                  </a:lnTo>
                  <a:cubicBezTo>
                    <a:pt x="3059" y="17409"/>
                    <a:pt x="3160" y="17507"/>
                    <a:pt x="3263" y="17604"/>
                  </a:cubicBezTo>
                  <a:cubicBezTo>
                    <a:pt x="3264" y="17605"/>
                    <a:pt x="3265" y="17606"/>
                    <a:pt x="3267" y="17607"/>
                  </a:cubicBezTo>
                  <a:cubicBezTo>
                    <a:pt x="3344" y="17680"/>
                    <a:pt x="3422" y="17750"/>
                    <a:pt x="3501" y="17820"/>
                  </a:cubicBezTo>
                  <a:lnTo>
                    <a:pt x="3506" y="17825"/>
                  </a:lnTo>
                  <a:cubicBezTo>
                    <a:pt x="3909" y="18179"/>
                    <a:pt x="4339" y="18502"/>
                    <a:pt x="4795" y="18792"/>
                  </a:cubicBezTo>
                  <a:cubicBezTo>
                    <a:pt x="4798" y="18794"/>
                    <a:pt x="4802" y="18797"/>
                    <a:pt x="4807" y="18799"/>
                  </a:cubicBezTo>
                  <a:cubicBezTo>
                    <a:pt x="4890" y="18852"/>
                    <a:pt x="4974" y="18903"/>
                    <a:pt x="5058" y="18953"/>
                  </a:cubicBezTo>
                  <a:cubicBezTo>
                    <a:pt x="5075" y="18963"/>
                    <a:pt x="5092" y="18973"/>
                    <a:pt x="5109" y="18983"/>
                  </a:cubicBezTo>
                  <a:cubicBezTo>
                    <a:pt x="5182" y="19025"/>
                    <a:pt x="5254" y="19067"/>
                    <a:pt x="5327" y="19108"/>
                  </a:cubicBezTo>
                  <a:cubicBezTo>
                    <a:pt x="5351" y="19120"/>
                    <a:pt x="5374" y="19133"/>
                    <a:pt x="5398" y="19146"/>
                  </a:cubicBezTo>
                  <a:cubicBezTo>
                    <a:pt x="5466" y="19182"/>
                    <a:pt x="5533" y="19219"/>
                    <a:pt x="5601" y="19254"/>
                  </a:cubicBezTo>
                  <a:cubicBezTo>
                    <a:pt x="5629" y="19268"/>
                    <a:pt x="5656" y="19282"/>
                    <a:pt x="5684" y="19296"/>
                  </a:cubicBezTo>
                  <a:cubicBezTo>
                    <a:pt x="5750" y="19328"/>
                    <a:pt x="5816" y="19361"/>
                    <a:pt x="5884" y="19394"/>
                  </a:cubicBezTo>
                  <a:cubicBezTo>
                    <a:pt x="5912" y="19407"/>
                    <a:pt x="5941" y="19421"/>
                    <a:pt x="5969" y="19435"/>
                  </a:cubicBezTo>
                  <a:cubicBezTo>
                    <a:pt x="6038" y="19466"/>
                    <a:pt x="6107" y="19497"/>
                    <a:pt x="6176" y="19527"/>
                  </a:cubicBezTo>
                  <a:cubicBezTo>
                    <a:pt x="6203" y="19539"/>
                    <a:pt x="6230" y="19552"/>
                    <a:pt x="6258" y="19563"/>
                  </a:cubicBezTo>
                  <a:cubicBezTo>
                    <a:pt x="6335" y="19596"/>
                    <a:pt x="6413" y="19628"/>
                    <a:pt x="6490" y="19659"/>
                  </a:cubicBezTo>
                  <a:cubicBezTo>
                    <a:pt x="6510" y="19667"/>
                    <a:pt x="6529" y="19675"/>
                    <a:pt x="6549" y="19682"/>
                  </a:cubicBezTo>
                  <a:cubicBezTo>
                    <a:pt x="6647" y="19721"/>
                    <a:pt x="6746" y="19758"/>
                    <a:pt x="6846" y="19795"/>
                  </a:cubicBezTo>
                  <a:cubicBezTo>
                    <a:pt x="6950" y="19832"/>
                    <a:pt x="7055" y="19867"/>
                    <a:pt x="7161" y="19901"/>
                  </a:cubicBezTo>
                  <a:lnTo>
                    <a:pt x="7843" y="18912"/>
                  </a:lnTo>
                  <a:cubicBezTo>
                    <a:pt x="8664" y="18923"/>
                    <a:pt x="9488" y="18928"/>
                    <a:pt x="10312" y="18928"/>
                  </a:cubicBezTo>
                  <a:cubicBezTo>
                    <a:pt x="11137" y="18928"/>
                    <a:pt x="11961" y="18923"/>
                    <a:pt x="12781" y="18912"/>
                  </a:cubicBezTo>
                  <a:lnTo>
                    <a:pt x="13464" y="19901"/>
                  </a:lnTo>
                  <a:cubicBezTo>
                    <a:pt x="13515" y="19885"/>
                    <a:pt x="13567" y="19866"/>
                    <a:pt x="13617" y="19850"/>
                  </a:cubicBezTo>
                  <a:cubicBezTo>
                    <a:pt x="13618" y="19848"/>
                    <a:pt x="13619" y="19848"/>
                    <a:pt x="13620" y="19848"/>
                  </a:cubicBezTo>
                  <a:cubicBezTo>
                    <a:pt x="14171" y="19661"/>
                    <a:pt x="14700" y="19430"/>
                    <a:pt x="15205" y="19158"/>
                  </a:cubicBezTo>
                  <a:cubicBezTo>
                    <a:pt x="15212" y="19154"/>
                    <a:pt x="15219" y="19151"/>
                    <a:pt x="15226" y="19146"/>
                  </a:cubicBezTo>
                  <a:cubicBezTo>
                    <a:pt x="15285" y="19113"/>
                    <a:pt x="15345" y="19081"/>
                    <a:pt x="15405" y="19047"/>
                  </a:cubicBezTo>
                  <a:cubicBezTo>
                    <a:pt x="15436" y="19028"/>
                    <a:pt x="15469" y="19011"/>
                    <a:pt x="15500" y="18992"/>
                  </a:cubicBezTo>
                  <a:cubicBezTo>
                    <a:pt x="15550" y="18964"/>
                    <a:pt x="15597" y="18935"/>
                    <a:pt x="15645" y="18905"/>
                  </a:cubicBezTo>
                  <a:cubicBezTo>
                    <a:pt x="15687" y="18880"/>
                    <a:pt x="15731" y="18853"/>
                    <a:pt x="15774" y="18827"/>
                  </a:cubicBezTo>
                  <a:cubicBezTo>
                    <a:pt x="15814" y="18801"/>
                    <a:pt x="15853" y="18777"/>
                    <a:pt x="15892" y="18751"/>
                  </a:cubicBezTo>
                  <a:cubicBezTo>
                    <a:pt x="15943" y="18719"/>
                    <a:pt x="15995" y="18685"/>
                    <a:pt x="16045" y="18651"/>
                  </a:cubicBezTo>
                  <a:cubicBezTo>
                    <a:pt x="16077" y="18630"/>
                    <a:pt x="16108" y="18608"/>
                    <a:pt x="16140" y="18586"/>
                  </a:cubicBezTo>
                  <a:cubicBezTo>
                    <a:pt x="16200" y="18544"/>
                    <a:pt x="16260" y="18502"/>
                    <a:pt x="16321" y="18459"/>
                  </a:cubicBezTo>
                  <a:cubicBezTo>
                    <a:pt x="16342" y="18444"/>
                    <a:pt x="16364" y="18429"/>
                    <a:pt x="16385" y="18414"/>
                  </a:cubicBezTo>
                  <a:cubicBezTo>
                    <a:pt x="16460" y="18359"/>
                    <a:pt x="16533" y="18303"/>
                    <a:pt x="16607" y="18246"/>
                  </a:cubicBezTo>
                  <a:cubicBezTo>
                    <a:pt x="16614" y="18242"/>
                    <a:pt x="16620" y="18236"/>
                    <a:pt x="16627" y="18231"/>
                  </a:cubicBezTo>
                  <a:cubicBezTo>
                    <a:pt x="16946" y="17984"/>
                    <a:pt x="17251" y="17718"/>
                    <a:pt x="17538" y="17436"/>
                  </a:cubicBezTo>
                  <a:lnTo>
                    <a:pt x="17537" y="17434"/>
                  </a:lnTo>
                  <a:cubicBezTo>
                    <a:pt x="17632" y="17341"/>
                    <a:pt x="17725" y="17246"/>
                    <a:pt x="17818" y="17149"/>
                  </a:cubicBezTo>
                  <a:lnTo>
                    <a:pt x="17322" y="16433"/>
                  </a:lnTo>
                  <a:lnTo>
                    <a:pt x="17227" y="16433"/>
                  </a:lnTo>
                  <a:cubicBezTo>
                    <a:pt x="18107" y="15141"/>
                    <a:pt x="18976" y="13790"/>
                    <a:pt x="19797" y="12431"/>
                  </a:cubicBezTo>
                  <a:cubicBezTo>
                    <a:pt x="19798" y="12433"/>
                    <a:pt x="19798" y="12434"/>
                    <a:pt x="19799" y="12436"/>
                  </a:cubicBezTo>
                  <a:lnTo>
                    <a:pt x="19823" y="12436"/>
                  </a:lnTo>
                  <a:lnTo>
                    <a:pt x="20185" y="13062"/>
                  </a:lnTo>
                  <a:cubicBezTo>
                    <a:pt x="20275" y="12762"/>
                    <a:pt x="20351" y="12455"/>
                    <a:pt x="20414" y="12145"/>
                  </a:cubicBezTo>
                  <a:lnTo>
                    <a:pt x="20414" y="12143"/>
                  </a:lnTo>
                  <a:cubicBezTo>
                    <a:pt x="20414" y="12142"/>
                    <a:pt x="20414" y="12141"/>
                    <a:pt x="20414" y="12140"/>
                  </a:cubicBezTo>
                  <a:cubicBezTo>
                    <a:pt x="20485" y="11793"/>
                    <a:pt x="20539" y="11439"/>
                    <a:pt x="20573" y="11080"/>
                  </a:cubicBezTo>
                  <a:cubicBezTo>
                    <a:pt x="20579" y="11030"/>
                    <a:pt x="20583" y="10980"/>
                    <a:pt x="20587" y="10929"/>
                  </a:cubicBezTo>
                  <a:cubicBezTo>
                    <a:pt x="20592" y="10875"/>
                    <a:pt x="20596" y="10820"/>
                    <a:pt x="20600" y="10765"/>
                  </a:cubicBezTo>
                  <a:cubicBezTo>
                    <a:pt x="20604" y="10696"/>
                    <a:pt x="20608" y="10626"/>
                    <a:pt x="20611" y="10557"/>
                  </a:cubicBezTo>
                  <a:cubicBezTo>
                    <a:pt x="20613" y="10513"/>
                    <a:pt x="20615" y="10471"/>
                    <a:pt x="20617" y="10428"/>
                  </a:cubicBezTo>
                  <a:cubicBezTo>
                    <a:pt x="20621" y="10314"/>
                    <a:pt x="20623" y="10198"/>
                    <a:pt x="20623" y="10081"/>
                  </a:cubicBezTo>
                  <a:cubicBezTo>
                    <a:pt x="20623" y="9965"/>
                    <a:pt x="20621" y="9849"/>
                    <a:pt x="20617" y="9733"/>
                  </a:cubicBezTo>
                  <a:cubicBezTo>
                    <a:pt x="20615" y="9690"/>
                    <a:pt x="20613" y="9646"/>
                    <a:pt x="20611" y="9603"/>
                  </a:cubicBezTo>
                  <a:cubicBezTo>
                    <a:pt x="20608" y="9533"/>
                    <a:pt x="20604" y="9463"/>
                    <a:pt x="20600" y="9393"/>
                  </a:cubicBezTo>
                  <a:cubicBezTo>
                    <a:pt x="20595" y="9338"/>
                    <a:pt x="20592" y="9283"/>
                    <a:pt x="20587" y="9228"/>
                  </a:cubicBezTo>
                  <a:cubicBezTo>
                    <a:pt x="20582" y="9176"/>
                    <a:pt x="20577" y="9123"/>
                    <a:pt x="20572" y="9069"/>
                  </a:cubicBezTo>
                  <a:cubicBezTo>
                    <a:pt x="20566" y="9004"/>
                    <a:pt x="20559" y="8938"/>
                    <a:pt x="20552" y="8873"/>
                  </a:cubicBezTo>
                  <a:cubicBezTo>
                    <a:pt x="20551" y="8861"/>
                    <a:pt x="20548" y="8851"/>
                    <a:pt x="20547" y="8839"/>
                  </a:cubicBezTo>
                  <a:cubicBezTo>
                    <a:pt x="20513" y="8556"/>
                    <a:pt x="20466" y="8278"/>
                    <a:pt x="20410" y="8002"/>
                  </a:cubicBezTo>
                  <a:cubicBezTo>
                    <a:pt x="20408" y="7993"/>
                    <a:pt x="20407" y="7984"/>
                    <a:pt x="20405" y="7974"/>
                  </a:cubicBezTo>
                  <a:cubicBezTo>
                    <a:pt x="20386" y="7883"/>
                    <a:pt x="20366" y="7792"/>
                    <a:pt x="20344" y="7702"/>
                  </a:cubicBezTo>
                  <a:cubicBezTo>
                    <a:pt x="20344" y="7701"/>
                    <a:pt x="20344" y="7700"/>
                    <a:pt x="20344" y="7699"/>
                  </a:cubicBezTo>
                  <a:cubicBezTo>
                    <a:pt x="20296" y="7498"/>
                    <a:pt x="20243" y="7298"/>
                    <a:pt x="20184" y="7102"/>
                  </a:cubicBezTo>
                  <a:lnTo>
                    <a:pt x="19913" y="7571"/>
                  </a:lnTo>
                  <a:cubicBezTo>
                    <a:pt x="19252" y="6482"/>
                    <a:pt x="18563" y="5397"/>
                    <a:pt x="17861" y="4345"/>
                  </a:cubicBezTo>
                  <a:lnTo>
                    <a:pt x="18307" y="3572"/>
                  </a:lnTo>
                  <a:cubicBezTo>
                    <a:pt x="18062" y="3271"/>
                    <a:pt x="17800" y="2986"/>
                    <a:pt x="17523" y="2716"/>
                  </a:cubicBezTo>
                  <a:cubicBezTo>
                    <a:pt x="17523" y="2716"/>
                    <a:pt x="17524" y="2715"/>
                    <a:pt x="17524" y="2715"/>
                  </a:cubicBezTo>
                  <a:cubicBezTo>
                    <a:pt x="17511" y="2702"/>
                    <a:pt x="17497" y="2689"/>
                    <a:pt x="17485" y="2676"/>
                  </a:cubicBezTo>
                  <a:cubicBezTo>
                    <a:pt x="17445" y="2639"/>
                    <a:pt x="17405" y="2601"/>
                    <a:pt x="17365" y="2563"/>
                  </a:cubicBezTo>
                  <a:cubicBezTo>
                    <a:pt x="17308" y="2509"/>
                    <a:pt x="17250" y="2457"/>
                    <a:pt x="17191" y="2404"/>
                  </a:cubicBezTo>
                  <a:cubicBezTo>
                    <a:pt x="17140" y="2359"/>
                    <a:pt x="17090" y="2313"/>
                    <a:pt x="17038" y="2270"/>
                  </a:cubicBezTo>
                  <a:cubicBezTo>
                    <a:pt x="16973" y="2214"/>
                    <a:pt x="16907" y="2158"/>
                    <a:pt x="16841" y="2104"/>
                  </a:cubicBezTo>
                  <a:cubicBezTo>
                    <a:pt x="16797" y="2068"/>
                    <a:pt x="16753" y="2033"/>
                    <a:pt x="16710" y="1998"/>
                  </a:cubicBezTo>
                  <a:cubicBezTo>
                    <a:pt x="16651" y="1952"/>
                    <a:pt x="16592" y="1906"/>
                    <a:pt x="16533" y="1862"/>
                  </a:cubicBezTo>
                  <a:cubicBezTo>
                    <a:pt x="16471" y="1815"/>
                    <a:pt x="16410" y="1770"/>
                    <a:pt x="16348" y="1724"/>
                  </a:cubicBezTo>
                  <a:cubicBezTo>
                    <a:pt x="16283" y="1677"/>
                    <a:pt x="16219" y="1632"/>
                    <a:pt x="16155" y="1587"/>
                  </a:cubicBezTo>
                  <a:cubicBezTo>
                    <a:pt x="16105" y="1554"/>
                    <a:pt x="16054" y="1520"/>
                    <a:pt x="16003" y="1486"/>
                  </a:cubicBezTo>
                  <a:cubicBezTo>
                    <a:pt x="15948" y="1450"/>
                    <a:pt x="15893" y="1413"/>
                    <a:pt x="15838" y="1378"/>
                  </a:cubicBezTo>
                  <a:cubicBezTo>
                    <a:pt x="15759" y="1328"/>
                    <a:pt x="15679" y="1279"/>
                    <a:pt x="15599" y="1231"/>
                  </a:cubicBezTo>
                  <a:cubicBezTo>
                    <a:pt x="15541" y="1197"/>
                    <a:pt x="15484" y="1163"/>
                    <a:pt x="15427" y="1129"/>
                  </a:cubicBezTo>
                  <a:cubicBezTo>
                    <a:pt x="15368" y="1097"/>
                    <a:pt x="15311" y="1064"/>
                    <a:pt x="15252" y="1032"/>
                  </a:cubicBezTo>
                  <a:cubicBezTo>
                    <a:pt x="15203" y="1006"/>
                    <a:pt x="15153" y="979"/>
                    <a:pt x="15103" y="953"/>
                  </a:cubicBezTo>
                  <a:cubicBezTo>
                    <a:pt x="15005" y="902"/>
                    <a:pt x="14907" y="851"/>
                    <a:pt x="14806" y="803"/>
                  </a:cubicBezTo>
                  <a:cubicBezTo>
                    <a:pt x="14757" y="780"/>
                    <a:pt x="14708" y="756"/>
                    <a:pt x="14659" y="732"/>
                  </a:cubicBezTo>
                  <a:cubicBezTo>
                    <a:pt x="14594" y="702"/>
                    <a:pt x="14529" y="673"/>
                    <a:pt x="14464" y="645"/>
                  </a:cubicBezTo>
                  <a:cubicBezTo>
                    <a:pt x="14417" y="623"/>
                    <a:pt x="14372" y="605"/>
                    <a:pt x="14325" y="585"/>
                  </a:cubicBezTo>
                  <a:cubicBezTo>
                    <a:pt x="14215" y="538"/>
                    <a:pt x="14104" y="494"/>
                    <a:pt x="13992" y="451"/>
                  </a:cubicBezTo>
                  <a:cubicBezTo>
                    <a:pt x="13945" y="433"/>
                    <a:pt x="13897" y="414"/>
                    <a:pt x="13849" y="397"/>
                  </a:cubicBezTo>
                  <a:cubicBezTo>
                    <a:pt x="13782" y="372"/>
                    <a:pt x="13714" y="349"/>
                    <a:pt x="13646" y="326"/>
                  </a:cubicBezTo>
                  <a:cubicBezTo>
                    <a:pt x="13630" y="320"/>
                    <a:pt x="13613" y="314"/>
                    <a:pt x="13597" y="308"/>
                  </a:cubicBezTo>
                  <a:cubicBezTo>
                    <a:pt x="13597" y="308"/>
                    <a:pt x="13597" y="308"/>
                    <a:pt x="13597" y="309"/>
                  </a:cubicBezTo>
                  <a:cubicBezTo>
                    <a:pt x="13232" y="186"/>
                    <a:pt x="12860" y="81"/>
                    <a:pt x="12479" y="1"/>
                  </a:cubicBezTo>
                  <a:lnTo>
                    <a:pt x="11785" y="1202"/>
                  </a:lnTo>
                  <a:cubicBezTo>
                    <a:pt x="11295" y="1198"/>
                    <a:pt x="10803" y="1197"/>
                    <a:pt x="10312" y="1197"/>
                  </a:cubicBezTo>
                  <a:cubicBezTo>
                    <a:pt x="9821" y="1197"/>
                    <a:pt x="9329" y="1198"/>
                    <a:pt x="8839" y="1202"/>
                  </a:cubicBezTo>
                  <a:lnTo>
                    <a:pt x="8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2" name="Google Shape;9712;p81"/>
          <p:cNvGrpSpPr/>
          <p:nvPr/>
        </p:nvGrpSpPr>
        <p:grpSpPr>
          <a:xfrm>
            <a:off x="4353881" y="3943840"/>
            <a:ext cx="495347" cy="718641"/>
            <a:chOff x="3558650" y="2828150"/>
            <a:chExt cx="367250" cy="532800"/>
          </a:xfrm>
        </p:grpSpPr>
        <p:sp>
          <p:nvSpPr>
            <p:cNvPr id="9713" name="Google Shape;9713;p81"/>
            <p:cNvSpPr/>
            <p:nvPr/>
          </p:nvSpPr>
          <p:spPr>
            <a:xfrm>
              <a:off x="3558650" y="3061875"/>
              <a:ext cx="205325" cy="299075"/>
            </a:xfrm>
            <a:custGeom>
              <a:avLst/>
              <a:gdLst/>
              <a:ahLst/>
              <a:cxnLst/>
              <a:rect l="l" t="t" r="r" b="b"/>
              <a:pathLst>
                <a:path w="8213" h="11963" extrusionOk="0">
                  <a:moveTo>
                    <a:pt x="6325" y="1"/>
                  </a:moveTo>
                  <a:lnTo>
                    <a:pt x="3132" y="4556"/>
                  </a:lnTo>
                  <a:cubicBezTo>
                    <a:pt x="2254" y="5809"/>
                    <a:pt x="1459" y="7119"/>
                    <a:pt x="753" y="8477"/>
                  </a:cubicBezTo>
                  <a:lnTo>
                    <a:pt x="534" y="8898"/>
                  </a:lnTo>
                  <a:cubicBezTo>
                    <a:pt x="0" y="9925"/>
                    <a:pt x="400" y="11191"/>
                    <a:pt x="1428" y="11725"/>
                  </a:cubicBezTo>
                  <a:cubicBezTo>
                    <a:pt x="1737" y="11886"/>
                    <a:pt x="2068" y="11963"/>
                    <a:pt x="2394" y="11963"/>
                  </a:cubicBezTo>
                  <a:cubicBezTo>
                    <a:pt x="3151" y="11963"/>
                    <a:pt x="3883" y="11551"/>
                    <a:pt x="4256" y="10833"/>
                  </a:cubicBezTo>
                  <a:lnTo>
                    <a:pt x="4475" y="10412"/>
                  </a:lnTo>
                  <a:cubicBezTo>
                    <a:pt x="5181" y="9054"/>
                    <a:pt x="5796" y="7651"/>
                    <a:pt x="6317" y="6211"/>
                  </a:cubicBezTo>
                  <a:lnTo>
                    <a:pt x="6318" y="6211"/>
                  </a:lnTo>
                  <a:lnTo>
                    <a:pt x="8212" y="981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81"/>
            <p:cNvSpPr/>
            <p:nvPr/>
          </p:nvSpPr>
          <p:spPr>
            <a:xfrm>
              <a:off x="3667050" y="2959150"/>
              <a:ext cx="202750" cy="145125"/>
            </a:xfrm>
            <a:custGeom>
              <a:avLst/>
              <a:gdLst/>
              <a:ahLst/>
              <a:cxnLst/>
              <a:rect l="l" t="t" r="r" b="b"/>
              <a:pathLst>
                <a:path w="8110" h="5805" extrusionOk="0">
                  <a:moveTo>
                    <a:pt x="476" y="0"/>
                  </a:moveTo>
                  <a:cubicBezTo>
                    <a:pt x="1" y="2271"/>
                    <a:pt x="761" y="4471"/>
                    <a:pt x="2523" y="5387"/>
                  </a:cubicBezTo>
                  <a:cubicBezTo>
                    <a:pt x="3069" y="5671"/>
                    <a:pt x="3660" y="5805"/>
                    <a:pt x="4264" y="5805"/>
                  </a:cubicBezTo>
                  <a:cubicBezTo>
                    <a:pt x="5609" y="5805"/>
                    <a:pt x="7014" y="5137"/>
                    <a:pt x="8110" y="396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81"/>
            <p:cNvSpPr/>
            <p:nvPr/>
          </p:nvSpPr>
          <p:spPr>
            <a:xfrm>
              <a:off x="3678950" y="2874050"/>
              <a:ext cx="235075" cy="184325"/>
            </a:xfrm>
            <a:custGeom>
              <a:avLst/>
              <a:gdLst/>
              <a:ahLst/>
              <a:cxnLst/>
              <a:rect l="l" t="t" r="r" b="b"/>
              <a:pathLst>
                <a:path w="9403" h="7373" extrusionOk="0">
                  <a:moveTo>
                    <a:pt x="1769" y="1"/>
                  </a:moveTo>
                  <a:cubicBezTo>
                    <a:pt x="1343" y="456"/>
                    <a:pt x="964" y="986"/>
                    <a:pt x="655" y="1583"/>
                  </a:cubicBezTo>
                  <a:cubicBezTo>
                    <a:pt x="344" y="2180"/>
                    <a:pt x="128" y="2794"/>
                    <a:pt x="0" y="3403"/>
                  </a:cubicBezTo>
                  <a:lnTo>
                    <a:pt x="7634" y="7372"/>
                  </a:lnTo>
                  <a:cubicBezTo>
                    <a:pt x="8059" y="6918"/>
                    <a:pt x="8439" y="6387"/>
                    <a:pt x="8749" y="5790"/>
                  </a:cubicBezTo>
                  <a:cubicBezTo>
                    <a:pt x="9059" y="5194"/>
                    <a:pt x="9276" y="4580"/>
                    <a:pt x="9403" y="3970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81"/>
            <p:cNvSpPr/>
            <p:nvPr/>
          </p:nvSpPr>
          <p:spPr>
            <a:xfrm>
              <a:off x="3723175" y="2828150"/>
              <a:ext cx="202725" cy="145150"/>
            </a:xfrm>
            <a:custGeom>
              <a:avLst/>
              <a:gdLst/>
              <a:ahLst/>
              <a:cxnLst/>
              <a:rect l="l" t="t" r="r" b="b"/>
              <a:pathLst>
                <a:path w="8109" h="5806" extrusionOk="0">
                  <a:moveTo>
                    <a:pt x="3846" y="0"/>
                  </a:moveTo>
                  <a:cubicBezTo>
                    <a:pt x="2501" y="0"/>
                    <a:pt x="1096" y="668"/>
                    <a:pt x="0" y="1837"/>
                  </a:cubicBezTo>
                  <a:lnTo>
                    <a:pt x="7634" y="5806"/>
                  </a:lnTo>
                  <a:cubicBezTo>
                    <a:pt x="8108" y="3534"/>
                    <a:pt x="7348" y="1335"/>
                    <a:pt x="5586" y="418"/>
                  </a:cubicBezTo>
                  <a:cubicBezTo>
                    <a:pt x="5040" y="134"/>
                    <a:pt x="4449" y="0"/>
                    <a:pt x="3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7" name="Google Shape;9717;p81"/>
          <p:cNvGrpSpPr/>
          <p:nvPr/>
        </p:nvGrpSpPr>
        <p:grpSpPr>
          <a:xfrm>
            <a:off x="856150" y="3856650"/>
            <a:ext cx="725650" cy="773725"/>
            <a:chOff x="1256200" y="4702025"/>
            <a:chExt cx="725650" cy="773725"/>
          </a:xfrm>
        </p:grpSpPr>
        <p:sp>
          <p:nvSpPr>
            <p:cNvPr id="9718" name="Google Shape;9718;p81"/>
            <p:cNvSpPr/>
            <p:nvPr/>
          </p:nvSpPr>
          <p:spPr>
            <a:xfrm>
              <a:off x="1516975" y="4965350"/>
              <a:ext cx="287050" cy="313625"/>
            </a:xfrm>
            <a:custGeom>
              <a:avLst/>
              <a:gdLst/>
              <a:ahLst/>
              <a:cxnLst/>
              <a:rect l="l" t="t" r="r" b="b"/>
              <a:pathLst>
                <a:path w="11482" h="12545" extrusionOk="0">
                  <a:moveTo>
                    <a:pt x="2264" y="1"/>
                  </a:moveTo>
                  <a:lnTo>
                    <a:pt x="0" y="1975"/>
                  </a:lnTo>
                  <a:lnTo>
                    <a:pt x="9217" y="12545"/>
                  </a:lnTo>
                  <a:lnTo>
                    <a:pt x="11482" y="10570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81"/>
            <p:cNvSpPr/>
            <p:nvPr/>
          </p:nvSpPr>
          <p:spPr>
            <a:xfrm>
              <a:off x="1732500" y="5218450"/>
              <a:ext cx="249350" cy="257300"/>
            </a:xfrm>
            <a:custGeom>
              <a:avLst/>
              <a:gdLst/>
              <a:ahLst/>
              <a:cxnLst/>
              <a:rect l="l" t="t" r="r" b="b"/>
              <a:pathLst>
                <a:path w="9974" h="10292" extrusionOk="0">
                  <a:moveTo>
                    <a:pt x="3198" y="1"/>
                  </a:moveTo>
                  <a:cubicBezTo>
                    <a:pt x="2955" y="1"/>
                    <a:pt x="2711" y="85"/>
                    <a:pt x="2514" y="258"/>
                  </a:cubicBezTo>
                  <a:lnTo>
                    <a:pt x="479" y="2031"/>
                  </a:lnTo>
                  <a:cubicBezTo>
                    <a:pt x="46" y="2410"/>
                    <a:pt x="0" y="3068"/>
                    <a:pt x="379" y="3501"/>
                  </a:cubicBezTo>
                  <a:lnTo>
                    <a:pt x="5990" y="9935"/>
                  </a:lnTo>
                  <a:cubicBezTo>
                    <a:pt x="6196" y="10171"/>
                    <a:pt x="6485" y="10292"/>
                    <a:pt x="6775" y="10292"/>
                  </a:cubicBezTo>
                  <a:cubicBezTo>
                    <a:pt x="7018" y="10292"/>
                    <a:pt x="7262" y="10207"/>
                    <a:pt x="7460" y="10034"/>
                  </a:cubicBezTo>
                  <a:lnTo>
                    <a:pt x="9494" y="8261"/>
                  </a:lnTo>
                  <a:cubicBezTo>
                    <a:pt x="9928" y="7883"/>
                    <a:pt x="9973" y="7224"/>
                    <a:pt x="9595" y="6791"/>
                  </a:cubicBezTo>
                  <a:lnTo>
                    <a:pt x="3984" y="358"/>
                  </a:lnTo>
                  <a:cubicBezTo>
                    <a:pt x="3778" y="122"/>
                    <a:pt x="3489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81"/>
            <p:cNvSpPr/>
            <p:nvPr/>
          </p:nvSpPr>
          <p:spPr>
            <a:xfrm>
              <a:off x="1256200" y="4702025"/>
              <a:ext cx="396600" cy="360400"/>
            </a:xfrm>
            <a:custGeom>
              <a:avLst/>
              <a:gdLst/>
              <a:ahLst/>
              <a:cxnLst/>
              <a:rect l="l" t="t" r="r" b="b"/>
              <a:pathLst>
                <a:path w="15864" h="14416" extrusionOk="0">
                  <a:moveTo>
                    <a:pt x="5324" y="0"/>
                  </a:moveTo>
                  <a:cubicBezTo>
                    <a:pt x="4205" y="0"/>
                    <a:pt x="3195" y="325"/>
                    <a:pt x="2412" y="1007"/>
                  </a:cubicBezTo>
                  <a:cubicBezTo>
                    <a:pt x="0" y="3111"/>
                    <a:pt x="665" y="7820"/>
                    <a:pt x="3898" y="11526"/>
                  </a:cubicBezTo>
                  <a:cubicBezTo>
                    <a:pt x="5677" y="13566"/>
                    <a:pt x="7461" y="14415"/>
                    <a:pt x="9107" y="14415"/>
                  </a:cubicBezTo>
                  <a:cubicBezTo>
                    <a:pt x="10451" y="14415"/>
                    <a:pt x="11704" y="13849"/>
                    <a:pt x="12788" y="12904"/>
                  </a:cubicBezTo>
                  <a:cubicBezTo>
                    <a:pt x="15200" y="10800"/>
                    <a:pt x="15864" y="7615"/>
                    <a:pt x="12632" y="3909"/>
                  </a:cubicBezTo>
                  <a:cubicBezTo>
                    <a:pt x="10448" y="1405"/>
                    <a:pt x="7652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1" name="Google Shape;9721;p81"/>
          <p:cNvGrpSpPr/>
          <p:nvPr/>
        </p:nvGrpSpPr>
        <p:grpSpPr>
          <a:xfrm>
            <a:off x="1486325" y="3639900"/>
            <a:ext cx="350825" cy="963025"/>
            <a:chOff x="2156750" y="3644650"/>
            <a:chExt cx="350825" cy="963025"/>
          </a:xfrm>
        </p:grpSpPr>
        <p:sp>
          <p:nvSpPr>
            <p:cNvPr id="9722" name="Google Shape;9722;p81"/>
            <p:cNvSpPr/>
            <p:nvPr/>
          </p:nvSpPr>
          <p:spPr>
            <a:xfrm>
              <a:off x="2319600" y="3996800"/>
              <a:ext cx="128175" cy="358000"/>
            </a:xfrm>
            <a:custGeom>
              <a:avLst/>
              <a:gdLst/>
              <a:ahLst/>
              <a:cxnLst/>
              <a:rect l="l" t="t" r="r" b="b"/>
              <a:pathLst>
                <a:path w="5127" h="14320" extrusionOk="0">
                  <a:moveTo>
                    <a:pt x="2969" y="1"/>
                  </a:moveTo>
                  <a:lnTo>
                    <a:pt x="0" y="462"/>
                  </a:lnTo>
                  <a:lnTo>
                    <a:pt x="2159" y="14319"/>
                  </a:lnTo>
                  <a:lnTo>
                    <a:pt x="5126" y="13858"/>
                  </a:lnTo>
                  <a:lnTo>
                    <a:pt x="29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81"/>
            <p:cNvSpPr/>
            <p:nvPr/>
          </p:nvSpPr>
          <p:spPr>
            <a:xfrm>
              <a:off x="2156750" y="3644650"/>
              <a:ext cx="348050" cy="405400"/>
            </a:xfrm>
            <a:custGeom>
              <a:avLst/>
              <a:gdLst/>
              <a:ahLst/>
              <a:cxnLst/>
              <a:rect l="l" t="t" r="r" b="b"/>
              <a:pathLst>
                <a:path w="13922" h="16216" extrusionOk="0">
                  <a:moveTo>
                    <a:pt x="8605" y="2822"/>
                  </a:moveTo>
                  <a:cubicBezTo>
                    <a:pt x="9064" y="2822"/>
                    <a:pt x="9468" y="3156"/>
                    <a:pt x="9541" y="3624"/>
                  </a:cubicBezTo>
                  <a:lnTo>
                    <a:pt x="10453" y="9484"/>
                  </a:lnTo>
                  <a:cubicBezTo>
                    <a:pt x="10534" y="10002"/>
                    <a:pt x="10180" y="10487"/>
                    <a:pt x="9662" y="10567"/>
                  </a:cubicBezTo>
                  <a:cubicBezTo>
                    <a:pt x="9613" y="10575"/>
                    <a:pt x="9564" y="10579"/>
                    <a:pt x="9515" y="10579"/>
                  </a:cubicBezTo>
                  <a:cubicBezTo>
                    <a:pt x="9056" y="10579"/>
                    <a:pt x="8652" y="10245"/>
                    <a:pt x="8579" y="9776"/>
                  </a:cubicBezTo>
                  <a:lnTo>
                    <a:pt x="7666" y="3917"/>
                  </a:lnTo>
                  <a:cubicBezTo>
                    <a:pt x="7586" y="3399"/>
                    <a:pt x="7940" y="2914"/>
                    <a:pt x="8458" y="2833"/>
                  </a:cubicBezTo>
                  <a:cubicBezTo>
                    <a:pt x="8507" y="2826"/>
                    <a:pt x="8556" y="2822"/>
                    <a:pt x="8605" y="2822"/>
                  </a:cubicBezTo>
                  <a:close/>
                  <a:moveTo>
                    <a:pt x="4230" y="3503"/>
                  </a:moveTo>
                  <a:cubicBezTo>
                    <a:pt x="4689" y="3503"/>
                    <a:pt x="5093" y="3839"/>
                    <a:pt x="5166" y="4307"/>
                  </a:cubicBezTo>
                  <a:lnTo>
                    <a:pt x="6078" y="10166"/>
                  </a:lnTo>
                  <a:cubicBezTo>
                    <a:pt x="6159" y="10683"/>
                    <a:pt x="5805" y="11168"/>
                    <a:pt x="5287" y="11249"/>
                  </a:cubicBezTo>
                  <a:cubicBezTo>
                    <a:pt x="5238" y="11256"/>
                    <a:pt x="5189" y="11260"/>
                    <a:pt x="5140" y="11260"/>
                  </a:cubicBezTo>
                  <a:cubicBezTo>
                    <a:pt x="4681" y="11260"/>
                    <a:pt x="4277" y="10926"/>
                    <a:pt x="4204" y="10458"/>
                  </a:cubicBezTo>
                  <a:lnTo>
                    <a:pt x="3292" y="4599"/>
                  </a:lnTo>
                  <a:cubicBezTo>
                    <a:pt x="3211" y="4081"/>
                    <a:pt x="3565" y="3595"/>
                    <a:pt x="4083" y="3515"/>
                  </a:cubicBezTo>
                  <a:cubicBezTo>
                    <a:pt x="4132" y="3507"/>
                    <a:pt x="4181" y="3503"/>
                    <a:pt x="4230" y="3503"/>
                  </a:cubicBezTo>
                  <a:close/>
                  <a:moveTo>
                    <a:pt x="9565" y="1"/>
                  </a:moveTo>
                  <a:cubicBezTo>
                    <a:pt x="9421" y="1"/>
                    <a:pt x="9275" y="12"/>
                    <a:pt x="9128" y="35"/>
                  </a:cubicBezTo>
                  <a:lnTo>
                    <a:pt x="9127" y="35"/>
                  </a:lnTo>
                  <a:lnTo>
                    <a:pt x="2593" y="1053"/>
                  </a:lnTo>
                  <a:cubicBezTo>
                    <a:pt x="1054" y="1292"/>
                    <a:pt x="0" y="2734"/>
                    <a:pt x="241" y="4274"/>
                  </a:cubicBezTo>
                  <a:lnTo>
                    <a:pt x="1292" y="11030"/>
                  </a:lnTo>
                  <a:cubicBezTo>
                    <a:pt x="1764" y="14055"/>
                    <a:pt x="4372" y="16216"/>
                    <a:pt x="7341" y="16216"/>
                  </a:cubicBezTo>
                  <a:cubicBezTo>
                    <a:pt x="7654" y="16216"/>
                    <a:pt x="7971" y="16192"/>
                    <a:pt x="8290" y="16142"/>
                  </a:cubicBezTo>
                  <a:cubicBezTo>
                    <a:pt x="11633" y="15621"/>
                    <a:pt x="13921" y="12488"/>
                    <a:pt x="13401" y="9144"/>
                  </a:cubicBezTo>
                  <a:lnTo>
                    <a:pt x="12349" y="2388"/>
                  </a:lnTo>
                  <a:cubicBezTo>
                    <a:pt x="12132" y="996"/>
                    <a:pt x="10931" y="1"/>
                    <a:pt x="9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81"/>
            <p:cNvSpPr/>
            <p:nvPr/>
          </p:nvSpPr>
          <p:spPr>
            <a:xfrm>
              <a:off x="2352150" y="4334300"/>
              <a:ext cx="155425" cy="273375"/>
            </a:xfrm>
            <a:custGeom>
              <a:avLst/>
              <a:gdLst/>
              <a:ahLst/>
              <a:cxnLst/>
              <a:rect l="l" t="t" r="r" b="b"/>
              <a:pathLst>
                <a:path w="6217" h="10935" extrusionOk="0">
                  <a:moveTo>
                    <a:pt x="3784" y="1"/>
                  </a:moveTo>
                  <a:cubicBezTo>
                    <a:pt x="3731" y="1"/>
                    <a:pt x="3677" y="5"/>
                    <a:pt x="3623" y="13"/>
                  </a:cubicBezTo>
                  <a:lnTo>
                    <a:pt x="957" y="429"/>
                  </a:lnTo>
                  <a:cubicBezTo>
                    <a:pt x="389" y="517"/>
                    <a:pt x="0" y="1051"/>
                    <a:pt x="88" y="1619"/>
                  </a:cubicBezTo>
                  <a:lnTo>
                    <a:pt x="1402" y="10053"/>
                  </a:lnTo>
                  <a:cubicBezTo>
                    <a:pt x="1481" y="10567"/>
                    <a:pt x="1925" y="10935"/>
                    <a:pt x="2430" y="10935"/>
                  </a:cubicBezTo>
                  <a:cubicBezTo>
                    <a:pt x="2483" y="10935"/>
                    <a:pt x="2537" y="10931"/>
                    <a:pt x="2592" y="10922"/>
                  </a:cubicBezTo>
                  <a:lnTo>
                    <a:pt x="5258" y="10507"/>
                  </a:lnTo>
                  <a:cubicBezTo>
                    <a:pt x="5827" y="10419"/>
                    <a:pt x="6216" y="9886"/>
                    <a:pt x="6128" y="9317"/>
                  </a:cubicBezTo>
                  <a:lnTo>
                    <a:pt x="4814" y="883"/>
                  </a:lnTo>
                  <a:cubicBezTo>
                    <a:pt x="4734" y="368"/>
                    <a:pt x="4289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5" name="Google Shape;9725;p81"/>
          <p:cNvGrpSpPr/>
          <p:nvPr/>
        </p:nvGrpSpPr>
        <p:grpSpPr>
          <a:xfrm>
            <a:off x="3816927" y="3752020"/>
            <a:ext cx="450971" cy="738771"/>
            <a:chOff x="3040850" y="2685250"/>
            <a:chExt cx="334350" cy="547725"/>
          </a:xfrm>
        </p:grpSpPr>
        <p:sp>
          <p:nvSpPr>
            <p:cNvPr id="9726" name="Google Shape;9726;p81"/>
            <p:cNvSpPr/>
            <p:nvPr/>
          </p:nvSpPr>
          <p:spPr>
            <a:xfrm>
              <a:off x="3188575" y="2926800"/>
              <a:ext cx="186625" cy="306175"/>
            </a:xfrm>
            <a:custGeom>
              <a:avLst/>
              <a:gdLst/>
              <a:ahLst/>
              <a:cxnLst/>
              <a:rect l="l" t="t" r="r" b="b"/>
              <a:pathLst>
                <a:path w="7465" h="12247" extrusionOk="0">
                  <a:moveTo>
                    <a:pt x="1960" y="1"/>
                  </a:moveTo>
                  <a:lnTo>
                    <a:pt x="0" y="826"/>
                  </a:lnTo>
                  <a:lnTo>
                    <a:pt x="1466" y="6193"/>
                  </a:lnTo>
                  <a:cubicBezTo>
                    <a:pt x="1870" y="7668"/>
                    <a:pt x="2371" y="9117"/>
                    <a:pt x="2964" y="10528"/>
                  </a:cubicBezTo>
                  <a:lnTo>
                    <a:pt x="3149" y="10963"/>
                  </a:lnTo>
                  <a:cubicBezTo>
                    <a:pt x="3486" y="11765"/>
                    <a:pt x="4263" y="12247"/>
                    <a:pt x="5082" y="12247"/>
                  </a:cubicBezTo>
                  <a:cubicBezTo>
                    <a:pt x="5354" y="12247"/>
                    <a:pt x="5630" y="12194"/>
                    <a:pt x="5896" y="12082"/>
                  </a:cubicBezTo>
                  <a:cubicBezTo>
                    <a:pt x="6963" y="11633"/>
                    <a:pt x="7464" y="10403"/>
                    <a:pt x="7014" y="9335"/>
                  </a:cubicBezTo>
                  <a:lnTo>
                    <a:pt x="6830" y="8899"/>
                  </a:lnTo>
                  <a:cubicBezTo>
                    <a:pt x="6236" y="7488"/>
                    <a:pt x="5549" y="6118"/>
                    <a:pt x="4774" y="4799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81"/>
            <p:cNvSpPr/>
            <p:nvPr/>
          </p:nvSpPr>
          <p:spPr>
            <a:xfrm>
              <a:off x="3085325" y="2827450"/>
              <a:ext cx="205475" cy="137375"/>
            </a:xfrm>
            <a:custGeom>
              <a:avLst/>
              <a:gdLst/>
              <a:ahLst/>
              <a:cxnLst/>
              <a:rect l="l" t="t" r="r" b="b"/>
              <a:pathLst>
                <a:path w="8219" h="5495" extrusionOk="0">
                  <a:moveTo>
                    <a:pt x="7929" y="1"/>
                  </a:moveTo>
                  <a:lnTo>
                    <a:pt x="1" y="3340"/>
                  </a:lnTo>
                  <a:cubicBezTo>
                    <a:pt x="1077" y="4694"/>
                    <a:pt x="2562" y="5495"/>
                    <a:pt x="4007" y="5495"/>
                  </a:cubicBezTo>
                  <a:cubicBezTo>
                    <a:pt x="4500" y="5495"/>
                    <a:pt x="4988" y="5401"/>
                    <a:pt x="5454" y="5205"/>
                  </a:cubicBezTo>
                  <a:cubicBezTo>
                    <a:pt x="7284" y="4433"/>
                    <a:pt x="8219" y="2303"/>
                    <a:pt x="7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81"/>
            <p:cNvSpPr/>
            <p:nvPr/>
          </p:nvSpPr>
          <p:spPr>
            <a:xfrm>
              <a:off x="3048075" y="2739100"/>
              <a:ext cx="235475" cy="171875"/>
            </a:xfrm>
            <a:custGeom>
              <a:avLst/>
              <a:gdLst/>
              <a:ahLst/>
              <a:cxnLst/>
              <a:rect l="l" t="t" r="r" b="b"/>
              <a:pathLst>
                <a:path w="9419" h="6875" extrusionOk="0">
                  <a:moveTo>
                    <a:pt x="7930" y="0"/>
                  </a:moveTo>
                  <a:lnTo>
                    <a:pt x="1" y="3341"/>
                  </a:lnTo>
                  <a:cubicBezTo>
                    <a:pt x="79" y="3959"/>
                    <a:pt x="245" y="4589"/>
                    <a:pt x="507" y="5208"/>
                  </a:cubicBezTo>
                  <a:cubicBezTo>
                    <a:pt x="767" y="5829"/>
                    <a:pt x="1103" y="6387"/>
                    <a:pt x="1491" y="6874"/>
                  </a:cubicBezTo>
                  <a:lnTo>
                    <a:pt x="9419" y="3534"/>
                  </a:lnTo>
                  <a:cubicBezTo>
                    <a:pt x="9340" y="2916"/>
                    <a:pt x="9175" y="2286"/>
                    <a:pt x="8914" y="1666"/>
                  </a:cubicBezTo>
                  <a:cubicBezTo>
                    <a:pt x="8652" y="1046"/>
                    <a:pt x="8318" y="487"/>
                    <a:pt x="7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81"/>
            <p:cNvSpPr/>
            <p:nvPr/>
          </p:nvSpPr>
          <p:spPr>
            <a:xfrm>
              <a:off x="3040850" y="2685250"/>
              <a:ext cx="205450" cy="137375"/>
            </a:xfrm>
            <a:custGeom>
              <a:avLst/>
              <a:gdLst/>
              <a:ahLst/>
              <a:cxnLst/>
              <a:rect l="l" t="t" r="r" b="b"/>
              <a:pathLst>
                <a:path w="8218" h="5495" extrusionOk="0">
                  <a:moveTo>
                    <a:pt x="4213" y="1"/>
                  </a:moveTo>
                  <a:cubicBezTo>
                    <a:pt x="3720" y="1"/>
                    <a:pt x="3232" y="94"/>
                    <a:pt x="2766" y="290"/>
                  </a:cubicBezTo>
                  <a:cubicBezTo>
                    <a:pt x="935" y="1062"/>
                    <a:pt x="0" y="3193"/>
                    <a:pt x="290" y="5495"/>
                  </a:cubicBezTo>
                  <a:lnTo>
                    <a:pt x="8218" y="2154"/>
                  </a:lnTo>
                  <a:cubicBezTo>
                    <a:pt x="7141" y="801"/>
                    <a:pt x="5657" y="1"/>
                    <a:pt x="4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0" name="Google Shape;9730;p81"/>
          <p:cNvSpPr/>
          <p:nvPr/>
        </p:nvSpPr>
        <p:spPr>
          <a:xfrm>
            <a:off x="4334400" y="3136875"/>
            <a:ext cx="170400" cy="211525"/>
          </a:xfrm>
          <a:custGeom>
            <a:avLst/>
            <a:gdLst/>
            <a:ahLst/>
            <a:cxnLst/>
            <a:rect l="l" t="t" r="r" b="b"/>
            <a:pathLst>
              <a:path w="6816" h="8461" extrusionOk="0">
                <a:moveTo>
                  <a:pt x="3544" y="0"/>
                </a:moveTo>
                <a:cubicBezTo>
                  <a:pt x="3136" y="0"/>
                  <a:pt x="2807" y="330"/>
                  <a:pt x="2807" y="737"/>
                </a:cubicBezTo>
                <a:lnTo>
                  <a:pt x="2807" y="5552"/>
                </a:lnTo>
                <a:cubicBezTo>
                  <a:pt x="2752" y="5547"/>
                  <a:pt x="2696" y="5544"/>
                  <a:pt x="2639" y="5544"/>
                </a:cubicBezTo>
                <a:cubicBezTo>
                  <a:pt x="2248" y="5544"/>
                  <a:pt x="1804" y="5663"/>
                  <a:pt x="1382" y="5907"/>
                </a:cubicBezTo>
                <a:cubicBezTo>
                  <a:pt x="463" y="6438"/>
                  <a:pt x="0" y="7359"/>
                  <a:pt x="350" y="7964"/>
                </a:cubicBezTo>
                <a:cubicBezTo>
                  <a:pt x="539" y="8292"/>
                  <a:pt x="929" y="8460"/>
                  <a:pt x="1393" y="8460"/>
                </a:cubicBezTo>
                <a:cubicBezTo>
                  <a:pt x="1784" y="8460"/>
                  <a:pt x="2228" y="8341"/>
                  <a:pt x="2648" y="8098"/>
                </a:cubicBezTo>
                <a:cubicBezTo>
                  <a:pt x="3341" y="7698"/>
                  <a:pt x="3773" y="7078"/>
                  <a:pt x="3797" y="6537"/>
                </a:cubicBezTo>
                <a:lnTo>
                  <a:pt x="3798" y="6537"/>
                </a:lnTo>
                <a:lnTo>
                  <a:pt x="3798" y="2902"/>
                </a:lnTo>
                <a:lnTo>
                  <a:pt x="6202" y="2902"/>
                </a:lnTo>
                <a:cubicBezTo>
                  <a:pt x="6630" y="2902"/>
                  <a:pt x="6816" y="2362"/>
                  <a:pt x="6479" y="2098"/>
                </a:cubicBezTo>
                <a:lnTo>
                  <a:pt x="3998" y="157"/>
                </a:lnTo>
                <a:cubicBezTo>
                  <a:pt x="3868" y="55"/>
                  <a:pt x="3708" y="0"/>
                  <a:pt x="35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1" name="Google Shape;9731;p81"/>
          <p:cNvGrpSpPr/>
          <p:nvPr/>
        </p:nvGrpSpPr>
        <p:grpSpPr>
          <a:xfrm>
            <a:off x="720017" y="2229039"/>
            <a:ext cx="855137" cy="993123"/>
            <a:chOff x="932340" y="2537730"/>
            <a:chExt cx="725676" cy="842772"/>
          </a:xfrm>
        </p:grpSpPr>
        <p:grpSp>
          <p:nvGrpSpPr>
            <p:cNvPr id="9732" name="Google Shape;9732;p81"/>
            <p:cNvGrpSpPr/>
            <p:nvPr/>
          </p:nvGrpSpPr>
          <p:grpSpPr>
            <a:xfrm>
              <a:off x="932340" y="2537730"/>
              <a:ext cx="725676" cy="842772"/>
              <a:chOff x="1238675" y="419350"/>
              <a:chExt cx="603925" cy="701375"/>
            </a:xfrm>
          </p:grpSpPr>
          <p:sp>
            <p:nvSpPr>
              <p:cNvPr id="9733" name="Google Shape;9733;p81"/>
              <p:cNvSpPr/>
              <p:nvPr/>
            </p:nvSpPr>
            <p:spPr>
              <a:xfrm>
                <a:off x="1253775" y="419350"/>
                <a:ext cx="588825" cy="654625"/>
              </a:xfrm>
              <a:custGeom>
                <a:avLst/>
                <a:gdLst/>
                <a:ahLst/>
                <a:cxnLst/>
                <a:rect l="l" t="t" r="r" b="b"/>
                <a:pathLst>
                  <a:path w="23553" h="26185" extrusionOk="0">
                    <a:moveTo>
                      <a:pt x="11971" y="1"/>
                    </a:moveTo>
                    <a:cubicBezTo>
                      <a:pt x="10432" y="1"/>
                      <a:pt x="9015" y="719"/>
                      <a:pt x="8093" y="1878"/>
                    </a:cubicBezTo>
                    <a:cubicBezTo>
                      <a:pt x="7884" y="2142"/>
                      <a:pt x="7575" y="2275"/>
                      <a:pt x="7261" y="2275"/>
                    </a:cubicBezTo>
                    <a:cubicBezTo>
                      <a:pt x="7023" y="2275"/>
                      <a:pt x="6783" y="2199"/>
                      <a:pt x="6581" y="2045"/>
                    </a:cubicBezTo>
                    <a:cubicBezTo>
                      <a:pt x="5982" y="1588"/>
                      <a:pt x="5243" y="1291"/>
                      <a:pt x="4423" y="1233"/>
                    </a:cubicBezTo>
                    <a:cubicBezTo>
                      <a:pt x="4327" y="1226"/>
                      <a:pt x="4231" y="1223"/>
                      <a:pt x="4136" y="1223"/>
                    </a:cubicBezTo>
                    <a:cubicBezTo>
                      <a:pt x="2279" y="1223"/>
                      <a:pt x="624" y="2526"/>
                      <a:pt x="211" y="4360"/>
                    </a:cubicBezTo>
                    <a:cubicBezTo>
                      <a:pt x="0" y="5293"/>
                      <a:pt x="129" y="6213"/>
                      <a:pt x="507" y="6999"/>
                    </a:cubicBezTo>
                    <a:cubicBezTo>
                      <a:pt x="2090" y="10284"/>
                      <a:pt x="2735" y="13940"/>
                      <a:pt x="2599" y="17582"/>
                    </a:cubicBezTo>
                    <a:lnTo>
                      <a:pt x="2351" y="24210"/>
                    </a:lnTo>
                    <a:lnTo>
                      <a:pt x="15543" y="26185"/>
                    </a:lnTo>
                    <a:lnTo>
                      <a:pt x="17248" y="19776"/>
                    </a:lnTo>
                    <a:cubicBezTo>
                      <a:pt x="18184" y="16253"/>
                      <a:pt x="19873" y="12946"/>
                      <a:pt x="22346" y="10269"/>
                    </a:cubicBezTo>
                    <a:cubicBezTo>
                      <a:pt x="22939" y="9627"/>
                      <a:pt x="23331" y="8786"/>
                      <a:pt x="23404" y="7831"/>
                    </a:cubicBezTo>
                    <a:cubicBezTo>
                      <a:pt x="23552" y="5861"/>
                      <a:pt x="22218" y="4050"/>
                      <a:pt x="20292" y="3608"/>
                    </a:cubicBezTo>
                    <a:cubicBezTo>
                      <a:pt x="19985" y="3538"/>
                      <a:pt x="19680" y="3505"/>
                      <a:pt x="19380" y="3505"/>
                    </a:cubicBezTo>
                    <a:cubicBezTo>
                      <a:pt x="18896" y="3505"/>
                      <a:pt x="18428" y="3592"/>
                      <a:pt x="17991" y="3753"/>
                    </a:cubicBezTo>
                    <a:cubicBezTo>
                      <a:pt x="17863" y="3801"/>
                      <a:pt x="17731" y="3823"/>
                      <a:pt x="17601" y="3823"/>
                    </a:cubicBezTo>
                    <a:cubicBezTo>
                      <a:pt x="17169" y="3823"/>
                      <a:pt x="16760" y="3573"/>
                      <a:pt x="16594" y="3150"/>
                    </a:cubicBezTo>
                    <a:cubicBezTo>
                      <a:pt x="15966" y="1554"/>
                      <a:pt x="14529" y="329"/>
                      <a:pt x="12711" y="56"/>
                    </a:cubicBezTo>
                    <a:cubicBezTo>
                      <a:pt x="12462" y="19"/>
                      <a:pt x="12215" y="1"/>
                      <a:pt x="119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4" name="Google Shape;9734;p81"/>
              <p:cNvSpPr/>
              <p:nvPr/>
            </p:nvSpPr>
            <p:spPr>
              <a:xfrm>
                <a:off x="1238700" y="987750"/>
                <a:ext cx="4775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19100" h="5319" extrusionOk="0">
                    <a:moveTo>
                      <a:pt x="318" y="0"/>
                    </a:moveTo>
                    <a:lnTo>
                      <a:pt x="102" y="1444"/>
                    </a:lnTo>
                    <a:cubicBezTo>
                      <a:pt x="0" y="2125"/>
                      <a:pt x="470" y="2760"/>
                      <a:pt x="1151" y="2862"/>
                    </a:cubicBezTo>
                    <a:lnTo>
                      <a:pt x="17463" y="5304"/>
                    </a:lnTo>
                    <a:cubicBezTo>
                      <a:pt x="17526" y="5314"/>
                      <a:pt x="17589" y="5318"/>
                      <a:pt x="17651" y="5318"/>
                    </a:cubicBezTo>
                    <a:cubicBezTo>
                      <a:pt x="18258" y="5318"/>
                      <a:pt x="18791" y="4873"/>
                      <a:pt x="18883" y="4255"/>
                    </a:cubicBezTo>
                    <a:lnTo>
                      <a:pt x="19099" y="2812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5" name="Google Shape;9735;p81"/>
              <p:cNvSpPr/>
              <p:nvPr/>
            </p:nvSpPr>
            <p:spPr>
              <a:xfrm>
                <a:off x="1238675" y="925100"/>
                <a:ext cx="4854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7825" extrusionOk="0">
                    <a:moveTo>
                      <a:pt x="1767" y="0"/>
                    </a:moveTo>
                    <a:cubicBezTo>
                      <a:pt x="1160" y="0"/>
                      <a:pt x="628" y="445"/>
                      <a:pt x="535" y="1063"/>
                    </a:cubicBezTo>
                    <a:lnTo>
                      <a:pt x="103" y="3950"/>
                    </a:lnTo>
                    <a:cubicBezTo>
                      <a:pt x="0" y="4631"/>
                      <a:pt x="471" y="5266"/>
                      <a:pt x="1152" y="5368"/>
                    </a:cubicBezTo>
                    <a:lnTo>
                      <a:pt x="17464" y="7810"/>
                    </a:lnTo>
                    <a:cubicBezTo>
                      <a:pt x="17527" y="7820"/>
                      <a:pt x="17590" y="7824"/>
                      <a:pt x="17652" y="7824"/>
                    </a:cubicBezTo>
                    <a:cubicBezTo>
                      <a:pt x="18259" y="7824"/>
                      <a:pt x="18792" y="7379"/>
                      <a:pt x="18884" y="6761"/>
                    </a:cubicBezTo>
                    <a:lnTo>
                      <a:pt x="19316" y="3875"/>
                    </a:lnTo>
                    <a:cubicBezTo>
                      <a:pt x="19418" y="3194"/>
                      <a:pt x="18948" y="2558"/>
                      <a:pt x="18267" y="2456"/>
                    </a:cubicBezTo>
                    <a:lnTo>
                      <a:pt x="1954" y="14"/>
                    </a:lnTo>
                    <a:cubicBezTo>
                      <a:pt x="1891" y="5"/>
                      <a:pt x="1829" y="0"/>
                      <a:pt x="17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36" name="Google Shape;9736;p81"/>
            <p:cNvSpPr/>
            <p:nvPr/>
          </p:nvSpPr>
          <p:spPr>
            <a:xfrm>
              <a:off x="1143125" y="2720150"/>
              <a:ext cx="76200" cy="419100"/>
            </a:xfrm>
            <a:custGeom>
              <a:avLst/>
              <a:gdLst/>
              <a:ahLst/>
              <a:cxnLst/>
              <a:rect l="l" t="t" r="r" b="b"/>
              <a:pathLst>
                <a:path w="3048" h="16764" extrusionOk="0">
                  <a:moveTo>
                    <a:pt x="3048" y="0"/>
                  </a:moveTo>
                  <a:cubicBezTo>
                    <a:pt x="3048" y="5680"/>
                    <a:pt x="2540" y="11684"/>
                    <a:pt x="0" y="1676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37" name="Google Shape;9737;p81"/>
            <p:cNvSpPr/>
            <p:nvPr/>
          </p:nvSpPr>
          <p:spPr>
            <a:xfrm rot="1252032" flipH="1">
              <a:off x="1322112" y="2749570"/>
              <a:ext cx="76199" cy="419096"/>
            </a:xfrm>
            <a:custGeom>
              <a:avLst/>
              <a:gdLst/>
              <a:ahLst/>
              <a:cxnLst/>
              <a:rect l="l" t="t" r="r" b="b"/>
              <a:pathLst>
                <a:path w="3048" h="16764" extrusionOk="0">
                  <a:moveTo>
                    <a:pt x="3048" y="0"/>
                  </a:moveTo>
                  <a:cubicBezTo>
                    <a:pt x="3048" y="5680"/>
                    <a:pt x="2540" y="11684"/>
                    <a:pt x="0" y="1676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38" name="Google Shape;9738;p81"/>
            <p:cNvSpPr/>
            <p:nvPr/>
          </p:nvSpPr>
          <p:spPr>
            <a:xfrm rot="1091233">
              <a:off x="993649" y="3180933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39" name="Google Shape;9739;p81"/>
            <p:cNvSpPr/>
            <p:nvPr/>
          </p:nvSpPr>
          <p:spPr>
            <a:xfrm rot="1091233">
              <a:off x="1059774" y="3194047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40" name="Google Shape;9740;p81"/>
            <p:cNvSpPr/>
            <p:nvPr/>
          </p:nvSpPr>
          <p:spPr>
            <a:xfrm rot="1091233">
              <a:off x="1125899" y="3207161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41" name="Google Shape;9741;p81"/>
            <p:cNvSpPr/>
            <p:nvPr/>
          </p:nvSpPr>
          <p:spPr>
            <a:xfrm rot="1091233">
              <a:off x="1192023" y="3220275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42" name="Google Shape;9742;p81"/>
            <p:cNvSpPr/>
            <p:nvPr/>
          </p:nvSpPr>
          <p:spPr>
            <a:xfrm rot="1091233">
              <a:off x="1258148" y="3233390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43" name="Google Shape;9743;p81"/>
            <p:cNvSpPr/>
            <p:nvPr/>
          </p:nvSpPr>
          <p:spPr>
            <a:xfrm rot="1091233">
              <a:off x="1324272" y="3246504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44" name="Google Shape;9744;p81"/>
            <p:cNvSpPr/>
            <p:nvPr/>
          </p:nvSpPr>
          <p:spPr>
            <a:xfrm rot="1091233">
              <a:off x="1390397" y="3259618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45" name="Google Shape;9745;p81"/>
            <p:cNvSpPr/>
            <p:nvPr/>
          </p:nvSpPr>
          <p:spPr>
            <a:xfrm rot="1091233">
              <a:off x="1456521" y="3272732"/>
              <a:ext cx="1331" cy="80989"/>
            </a:xfrm>
            <a:custGeom>
              <a:avLst/>
              <a:gdLst/>
              <a:ahLst/>
              <a:cxnLst/>
              <a:rect l="l" t="t" r="r" b="b"/>
              <a:pathLst>
                <a:path w="208" h="3239" extrusionOk="0">
                  <a:moveTo>
                    <a:pt x="190" y="0"/>
                  </a:moveTo>
                  <a:cubicBezTo>
                    <a:pt x="190" y="1082"/>
                    <a:pt x="262" y="2190"/>
                    <a:pt x="0" y="32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746" name="Google Shape;9746;p81"/>
          <p:cNvGrpSpPr/>
          <p:nvPr/>
        </p:nvGrpSpPr>
        <p:grpSpPr>
          <a:xfrm rot="371485">
            <a:off x="2825436" y="2387944"/>
            <a:ext cx="1325683" cy="683137"/>
            <a:chOff x="5192975" y="617950"/>
            <a:chExt cx="983325" cy="506750"/>
          </a:xfrm>
        </p:grpSpPr>
        <p:sp>
          <p:nvSpPr>
            <p:cNvPr id="9747" name="Google Shape;9747;p81"/>
            <p:cNvSpPr/>
            <p:nvPr/>
          </p:nvSpPr>
          <p:spPr>
            <a:xfrm>
              <a:off x="5192975" y="617950"/>
              <a:ext cx="843375" cy="489650"/>
            </a:xfrm>
            <a:custGeom>
              <a:avLst/>
              <a:gdLst/>
              <a:ahLst/>
              <a:cxnLst/>
              <a:rect l="l" t="t" r="r" b="b"/>
              <a:pathLst>
                <a:path w="33735" h="19586" extrusionOk="0">
                  <a:moveTo>
                    <a:pt x="1637" y="1"/>
                  </a:moveTo>
                  <a:lnTo>
                    <a:pt x="0" y="12555"/>
                  </a:lnTo>
                  <a:lnTo>
                    <a:pt x="3271" y="10653"/>
                  </a:lnTo>
                  <a:cubicBezTo>
                    <a:pt x="5491" y="9361"/>
                    <a:pt x="8006" y="8690"/>
                    <a:pt x="10552" y="8690"/>
                  </a:cubicBezTo>
                  <a:cubicBezTo>
                    <a:pt x="11175" y="8690"/>
                    <a:pt x="11800" y="8730"/>
                    <a:pt x="12422" y="8811"/>
                  </a:cubicBezTo>
                  <a:lnTo>
                    <a:pt x="27105" y="10726"/>
                  </a:lnTo>
                  <a:cubicBezTo>
                    <a:pt x="29309" y="11014"/>
                    <a:pt x="30954" y="12362"/>
                    <a:pt x="30648" y="14575"/>
                  </a:cubicBezTo>
                  <a:cubicBezTo>
                    <a:pt x="30370" y="16587"/>
                    <a:pt x="28620" y="18030"/>
                    <a:pt x="26637" y="18030"/>
                  </a:cubicBezTo>
                  <a:cubicBezTo>
                    <a:pt x="26461" y="18030"/>
                    <a:pt x="26283" y="18019"/>
                    <a:pt x="26104" y="17995"/>
                  </a:cubicBezTo>
                  <a:lnTo>
                    <a:pt x="17253" y="16841"/>
                  </a:lnTo>
                  <a:lnTo>
                    <a:pt x="15536" y="16618"/>
                  </a:lnTo>
                  <a:lnTo>
                    <a:pt x="13945" y="16410"/>
                  </a:lnTo>
                  <a:cubicBezTo>
                    <a:pt x="12698" y="16247"/>
                    <a:pt x="11811" y="15111"/>
                    <a:pt x="11953" y="13867"/>
                  </a:cubicBezTo>
                  <a:cubicBezTo>
                    <a:pt x="12086" y="12687"/>
                    <a:pt x="13121" y="11826"/>
                    <a:pt x="14283" y="11826"/>
                  </a:cubicBezTo>
                  <a:cubicBezTo>
                    <a:pt x="14383" y="11826"/>
                    <a:pt x="14485" y="11832"/>
                    <a:pt x="14586" y="11846"/>
                  </a:cubicBezTo>
                  <a:lnTo>
                    <a:pt x="15560" y="11973"/>
                  </a:lnTo>
                  <a:lnTo>
                    <a:pt x="15736" y="10613"/>
                  </a:lnTo>
                  <a:lnTo>
                    <a:pt x="14773" y="10488"/>
                  </a:lnTo>
                  <a:cubicBezTo>
                    <a:pt x="14609" y="10466"/>
                    <a:pt x="14445" y="10456"/>
                    <a:pt x="14283" y="10456"/>
                  </a:cubicBezTo>
                  <a:cubicBezTo>
                    <a:pt x="12475" y="10456"/>
                    <a:pt x="10872" y="11761"/>
                    <a:pt x="10605" y="13594"/>
                  </a:cubicBezTo>
                  <a:cubicBezTo>
                    <a:pt x="10308" y="15624"/>
                    <a:pt x="11739" y="17506"/>
                    <a:pt x="13767" y="17770"/>
                  </a:cubicBezTo>
                  <a:lnTo>
                    <a:pt x="15359" y="17978"/>
                  </a:lnTo>
                  <a:lnTo>
                    <a:pt x="17075" y="18201"/>
                  </a:lnTo>
                  <a:lnTo>
                    <a:pt x="27339" y="19540"/>
                  </a:lnTo>
                  <a:cubicBezTo>
                    <a:pt x="27574" y="19571"/>
                    <a:pt x="27807" y="19585"/>
                    <a:pt x="28038" y="19585"/>
                  </a:cubicBezTo>
                  <a:cubicBezTo>
                    <a:pt x="30717" y="19585"/>
                    <a:pt x="33050" y="17581"/>
                    <a:pt x="33379" y="14845"/>
                  </a:cubicBezTo>
                  <a:cubicBezTo>
                    <a:pt x="33734" y="11903"/>
                    <a:pt x="31602" y="9239"/>
                    <a:pt x="28663" y="8855"/>
                  </a:cubicBezTo>
                  <a:lnTo>
                    <a:pt x="12647" y="6766"/>
                  </a:lnTo>
                  <a:cubicBezTo>
                    <a:pt x="9477" y="6353"/>
                    <a:pt x="6532" y="4902"/>
                    <a:pt x="4273" y="2640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81"/>
            <p:cNvSpPr/>
            <p:nvPr/>
          </p:nvSpPr>
          <p:spPr>
            <a:xfrm>
              <a:off x="5550725" y="1029950"/>
              <a:ext cx="90775" cy="45275"/>
            </a:xfrm>
            <a:custGeom>
              <a:avLst/>
              <a:gdLst/>
              <a:ahLst/>
              <a:cxnLst/>
              <a:rect l="l" t="t" r="r" b="b"/>
              <a:pathLst>
                <a:path w="3631" h="1811" extrusionOk="0">
                  <a:moveTo>
                    <a:pt x="177" y="1"/>
                  </a:moveTo>
                  <a:lnTo>
                    <a:pt x="1" y="1361"/>
                  </a:lnTo>
                  <a:lnTo>
                    <a:pt x="1049" y="1498"/>
                  </a:lnTo>
                  <a:lnTo>
                    <a:pt x="2765" y="1721"/>
                  </a:lnTo>
                  <a:lnTo>
                    <a:pt x="3453" y="1811"/>
                  </a:lnTo>
                  <a:lnTo>
                    <a:pt x="3631" y="451"/>
                  </a:lnTo>
                  <a:lnTo>
                    <a:pt x="2943" y="362"/>
                  </a:lnTo>
                  <a:lnTo>
                    <a:pt x="1226" y="138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81"/>
            <p:cNvSpPr/>
            <p:nvPr/>
          </p:nvSpPr>
          <p:spPr>
            <a:xfrm>
              <a:off x="5770650" y="1058650"/>
              <a:ext cx="90975" cy="45275"/>
            </a:xfrm>
            <a:custGeom>
              <a:avLst/>
              <a:gdLst/>
              <a:ahLst/>
              <a:cxnLst/>
              <a:rect l="l" t="t" r="r" b="b"/>
              <a:pathLst>
                <a:path w="3639" h="1811" extrusionOk="0">
                  <a:moveTo>
                    <a:pt x="179" y="0"/>
                  </a:moveTo>
                  <a:lnTo>
                    <a:pt x="1" y="1359"/>
                  </a:lnTo>
                  <a:lnTo>
                    <a:pt x="1" y="1360"/>
                  </a:lnTo>
                  <a:lnTo>
                    <a:pt x="3455" y="1810"/>
                  </a:lnTo>
                  <a:lnTo>
                    <a:pt x="3638" y="400"/>
                  </a:lnTo>
                  <a:lnTo>
                    <a:pt x="3638" y="400"/>
                  </a:lnTo>
                  <a:cubicBezTo>
                    <a:pt x="3601" y="401"/>
                    <a:pt x="3563" y="402"/>
                    <a:pt x="3526" y="402"/>
                  </a:cubicBezTo>
                  <a:cubicBezTo>
                    <a:pt x="3351" y="402"/>
                    <a:pt x="3175" y="390"/>
                    <a:pt x="2997" y="367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81"/>
            <p:cNvSpPr/>
            <p:nvPr/>
          </p:nvSpPr>
          <p:spPr>
            <a:xfrm>
              <a:off x="5660750" y="1044300"/>
              <a:ext cx="90775" cy="45300"/>
            </a:xfrm>
            <a:custGeom>
              <a:avLst/>
              <a:gdLst/>
              <a:ahLst/>
              <a:cxnLst/>
              <a:rect l="l" t="t" r="r" b="b"/>
              <a:pathLst>
                <a:path w="3631" h="1812" extrusionOk="0">
                  <a:moveTo>
                    <a:pt x="178" y="1"/>
                  </a:moveTo>
                  <a:lnTo>
                    <a:pt x="0" y="1361"/>
                  </a:lnTo>
                  <a:lnTo>
                    <a:pt x="3454" y="1812"/>
                  </a:lnTo>
                  <a:lnTo>
                    <a:pt x="3630" y="45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81"/>
            <p:cNvSpPr/>
            <p:nvPr/>
          </p:nvSpPr>
          <p:spPr>
            <a:xfrm>
              <a:off x="5841125" y="775775"/>
              <a:ext cx="25250" cy="33025"/>
            </a:xfrm>
            <a:custGeom>
              <a:avLst/>
              <a:gdLst/>
              <a:ahLst/>
              <a:cxnLst/>
              <a:rect l="l" t="t" r="r" b="b"/>
              <a:pathLst>
                <a:path w="1010" h="1321" extrusionOk="0">
                  <a:moveTo>
                    <a:pt x="158" y="1"/>
                  </a:moveTo>
                  <a:lnTo>
                    <a:pt x="0" y="1208"/>
                  </a:lnTo>
                  <a:lnTo>
                    <a:pt x="852" y="1320"/>
                  </a:lnTo>
                  <a:lnTo>
                    <a:pt x="1010" y="11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81"/>
            <p:cNvSpPr/>
            <p:nvPr/>
          </p:nvSpPr>
          <p:spPr>
            <a:xfrm>
              <a:off x="5825850" y="766300"/>
              <a:ext cx="58875" cy="28300"/>
            </a:xfrm>
            <a:custGeom>
              <a:avLst/>
              <a:gdLst/>
              <a:ahLst/>
              <a:cxnLst/>
              <a:rect l="l" t="t" r="r" b="b"/>
              <a:pathLst>
                <a:path w="2355" h="1132" extrusionOk="0">
                  <a:moveTo>
                    <a:pt x="509" y="1"/>
                  </a:moveTo>
                  <a:cubicBezTo>
                    <a:pt x="272" y="1"/>
                    <a:pt x="66" y="176"/>
                    <a:pt x="35" y="417"/>
                  </a:cubicBezTo>
                  <a:cubicBezTo>
                    <a:pt x="0" y="679"/>
                    <a:pt x="186" y="920"/>
                    <a:pt x="448" y="954"/>
                  </a:cubicBezTo>
                  <a:lnTo>
                    <a:pt x="1784" y="1128"/>
                  </a:lnTo>
                  <a:cubicBezTo>
                    <a:pt x="1805" y="1131"/>
                    <a:pt x="1826" y="1132"/>
                    <a:pt x="1846" y="1132"/>
                  </a:cubicBezTo>
                  <a:cubicBezTo>
                    <a:pt x="2083" y="1132"/>
                    <a:pt x="2290" y="956"/>
                    <a:pt x="2321" y="715"/>
                  </a:cubicBezTo>
                  <a:cubicBezTo>
                    <a:pt x="2355" y="454"/>
                    <a:pt x="2170" y="213"/>
                    <a:pt x="1908" y="179"/>
                  </a:cubicBezTo>
                  <a:lnTo>
                    <a:pt x="572" y="5"/>
                  </a:lnTo>
                  <a:cubicBezTo>
                    <a:pt x="551" y="2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81"/>
            <p:cNvSpPr/>
            <p:nvPr/>
          </p:nvSpPr>
          <p:spPr>
            <a:xfrm>
              <a:off x="5780250" y="800650"/>
              <a:ext cx="102575" cy="324050"/>
            </a:xfrm>
            <a:custGeom>
              <a:avLst/>
              <a:gdLst/>
              <a:ahLst/>
              <a:cxnLst/>
              <a:rect l="l" t="t" r="r" b="b"/>
              <a:pathLst>
                <a:path w="4103" h="12962" extrusionOk="0">
                  <a:moveTo>
                    <a:pt x="2104" y="0"/>
                  </a:moveTo>
                  <a:cubicBezTo>
                    <a:pt x="1833" y="0"/>
                    <a:pt x="1598" y="201"/>
                    <a:pt x="1562" y="477"/>
                  </a:cubicBezTo>
                  <a:lnTo>
                    <a:pt x="39" y="12160"/>
                  </a:lnTo>
                  <a:cubicBezTo>
                    <a:pt x="0" y="12459"/>
                    <a:pt x="211" y="12733"/>
                    <a:pt x="510" y="12772"/>
                  </a:cubicBezTo>
                  <a:lnTo>
                    <a:pt x="1928" y="12956"/>
                  </a:lnTo>
                  <a:cubicBezTo>
                    <a:pt x="1953" y="12960"/>
                    <a:pt x="1977" y="12961"/>
                    <a:pt x="2001" y="12961"/>
                  </a:cubicBezTo>
                  <a:cubicBezTo>
                    <a:pt x="2270" y="12961"/>
                    <a:pt x="2505" y="12760"/>
                    <a:pt x="2541" y="12486"/>
                  </a:cubicBezTo>
                  <a:lnTo>
                    <a:pt x="4064" y="803"/>
                  </a:lnTo>
                  <a:cubicBezTo>
                    <a:pt x="4103" y="504"/>
                    <a:pt x="3892" y="229"/>
                    <a:pt x="3593" y="191"/>
                  </a:cubicBezTo>
                  <a:lnTo>
                    <a:pt x="2175" y="5"/>
                  </a:lnTo>
                  <a:cubicBezTo>
                    <a:pt x="2151" y="2"/>
                    <a:pt x="2127" y="0"/>
                    <a:pt x="2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81"/>
            <p:cNvSpPr/>
            <p:nvPr/>
          </p:nvSpPr>
          <p:spPr>
            <a:xfrm>
              <a:off x="5800375" y="900000"/>
              <a:ext cx="70100" cy="65975"/>
            </a:xfrm>
            <a:custGeom>
              <a:avLst/>
              <a:gdLst/>
              <a:ahLst/>
              <a:cxnLst/>
              <a:rect l="l" t="t" r="r" b="b"/>
              <a:pathLst>
                <a:path w="2804" h="2639" extrusionOk="0">
                  <a:moveTo>
                    <a:pt x="302" y="0"/>
                  </a:moveTo>
                  <a:lnTo>
                    <a:pt x="0" y="2312"/>
                  </a:lnTo>
                  <a:lnTo>
                    <a:pt x="2502" y="2639"/>
                  </a:lnTo>
                  <a:lnTo>
                    <a:pt x="2803" y="326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81"/>
            <p:cNvSpPr/>
            <p:nvPr/>
          </p:nvSpPr>
          <p:spPr>
            <a:xfrm>
              <a:off x="5731150" y="761375"/>
              <a:ext cx="25275" cy="33025"/>
            </a:xfrm>
            <a:custGeom>
              <a:avLst/>
              <a:gdLst/>
              <a:ahLst/>
              <a:cxnLst/>
              <a:rect l="l" t="t" r="r" b="b"/>
              <a:pathLst>
                <a:path w="1011" h="1321" extrusionOk="0">
                  <a:moveTo>
                    <a:pt x="158" y="1"/>
                  </a:moveTo>
                  <a:lnTo>
                    <a:pt x="0" y="1209"/>
                  </a:lnTo>
                  <a:lnTo>
                    <a:pt x="853" y="1320"/>
                  </a:lnTo>
                  <a:lnTo>
                    <a:pt x="1011" y="11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81"/>
            <p:cNvSpPr/>
            <p:nvPr/>
          </p:nvSpPr>
          <p:spPr>
            <a:xfrm>
              <a:off x="5715900" y="751975"/>
              <a:ext cx="58850" cy="28300"/>
            </a:xfrm>
            <a:custGeom>
              <a:avLst/>
              <a:gdLst/>
              <a:ahLst/>
              <a:cxnLst/>
              <a:rect l="l" t="t" r="r" b="b"/>
              <a:pathLst>
                <a:path w="2354" h="1132" extrusionOk="0">
                  <a:moveTo>
                    <a:pt x="508" y="0"/>
                  </a:moveTo>
                  <a:cubicBezTo>
                    <a:pt x="272" y="0"/>
                    <a:pt x="65" y="176"/>
                    <a:pt x="34" y="417"/>
                  </a:cubicBezTo>
                  <a:cubicBezTo>
                    <a:pt x="0" y="678"/>
                    <a:pt x="185" y="919"/>
                    <a:pt x="446" y="953"/>
                  </a:cubicBezTo>
                  <a:lnTo>
                    <a:pt x="1783" y="1127"/>
                  </a:lnTo>
                  <a:cubicBezTo>
                    <a:pt x="1804" y="1130"/>
                    <a:pt x="1825" y="1131"/>
                    <a:pt x="1845" y="1131"/>
                  </a:cubicBezTo>
                  <a:cubicBezTo>
                    <a:pt x="2082" y="1131"/>
                    <a:pt x="2288" y="956"/>
                    <a:pt x="2320" y="715"/>
                  </a:cubicBezTo>
                  <a:cubicBezTo>
                    <a:pt x="2353" y="453"/>
                    <a:pt x="2169" y="212"/>
                    <a:pt x="1907" y="178"/>
                  </a:cubicBezTo>
                  <a:lnTo>
                    <a:pt x="570" y="4"/>
                  </a:lnTo>
                  <a:cubicBezTo>
                    <a:pt x="549" y="1"/>
                    <a:pt x="529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81"/>
            <p:cNvSpPr/>
            <p:nvPr/>
          </p:nvSpPr>
          <p:spPr>
            <a:xfrm>
              <a:off x="5670250" y="786300"/>
              <a:ext cx="102600" cy="324050"/>
            </a:xfrm>
            <a:custGeom>
              <a:avLst/>
              <a:gdLst/>
              <a:ahLst/>
              <a:cxnLst/>
              <a:rect l="l" t="t" r="r" b="b"/>
              <a:pathLst>
                <a:path w="4104" h="12962" extrusionOk="0">
                  <a:moveTo>
                    <a:pt x="2105" y="1"/>
                  </a:moveTo>
                  <a:cubicBezTo>
                    <a:pt x="1834" y="1"/>
                    <a:pt x="1599" y="201"/>
                    <a:pt x="1563" y="476"/>
                  </a:cubicBezTo>
                  <a:lnTo>
                    <a:pt x="39" y="12160"/>
                  </a:lnTo>
                  <a:cubicBezTo>
                    <a:pt x="1" y="12459"/>
                    <a:pt x="211" y="12734"/>
                    <a:pt x="510" y="12772"/>
                  </a:cubicBezTo>
                  <a:lnTo>
                    <a:pt x="1929" y="12957"/>
                  </a:lnTo>
                  <a:cubicBezTo>
                    <a:pt x="1953" y="12960"/>
                    <a:pt x="1977" y="12962"/>
                    <a:pt x="2001" y="12962"/>
                  </a:cubicBezTo>
                  <a:cubicBezTo>
                    <a:pt x="2271" y="12962"/>
                    <a:pt x="2506" y="12761"/>
                    <a:pt x="2541" y="12486"/>
                  </a:cubicBezTo>
                  <a:lnTo>
                    <a:pt x="4065" y="803"/>
                  </a:lnTo>
                  <a:cubicBezTo>
                    <a:pt x="4103" y="504"/>
                    <a:pt x="3893" y="230"/>
                    <a:pt x="3594" y="191"/>
                  </a:cubicBezTo>
                  <a:lnTo>
                    <a:pt x="2175" y="5"/>
                  </a:lnTo>
                  <a:cubicBezTo>
                    <a:pt x="2152" y="2"/>
                    <a:pt x="2128" y="1"/>
                    <a:pt x="2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81"/>
            <p:cNvSpPr/>
            <p:nvPr/>
          </p:nvSpPr>
          <p:spPr>
            <a:xfrm>
              <a:off x="5690400" y="885650"/>
              <a:ext cx="70100" cy="66000"/>
            </a:xfrm>
            <a:custGeom>
              <a:avLst/>
              <a:gdLst/>
              <a:ahLst/>
              <a:cxnLst/>
              <a:rect l="l" t="t" r="r" b="b"/>
              <a:pathLst>
                <a:path w="2804" h="2640" extrusionOk="0">
                  <a:moveTo>
                    <a:pt x="301" y="1"/>
                  </a:moveTo>
                  <a:lnTo>
                    <a:pt x="0" y="2313"/>
                  </a:lnTo>
                  <a:lnTo>
                    <a:pt x="2502" y="2639"/>
                  </a:lnTo>
                  <a:lnTo>
                    <a:pt x="2803" y="327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81"/>
            <p:cNvSpPr/>
            <p:nvPr/>
          </p:nvSpPr>
          <p:spPr>
            <a:xfrm>
              <a:off x="5621175" y="747075"/>
              <a:ext cx="25275" cy="32975"/>
            </a:xfrm>
            <a:custGeom>
              <a:avLst/>
              <a:gdLst/>
              <a:ahLst/>
              <a:cxnLst/>
              <a:rect l="l" t="t" r="r" b="b"/>
              <a:pathLst>
                <a:path w="1011" h="1319" extrusionOk="0">
                  <a:moveTo>
                    <a:pt x="157" y="0"/>
                  </a:moveTo>
                  <a:lnTo>
                    <a:pt x="1" y="1207"/>
                  </a:lnTo>
                  <a:lnTo>
                    <a:pt x="853" y="1318"/>
                  </a:lnTo>
                  <a:lnTo>
                    <a:pt x="1010" y="11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81"/>
            <p:cNvSpPr/>
            <p:nvPr/>
          </p:nvSpPr>
          <p:spPr>
            <a:xfrm>
              <a:off x="5605900" y="737625"/>
              <a:ext cx="58875" cy="28300"/>
            </a:xfrm>
            <a:custGeom>
              <a:avLst/>
              <a:gdLst/>
              <a:ahLst/>
              <a:cxnLst/>
              <a:rect l="l" t="t" r="r" b="b"/>
              <a:pathLst>
                <a:path w="2355" h="1132" extrusionOk="0">
                  <a:moveTo>
                    <a:pt x="509" y="0"/>
                  </a:moveTo>
                  <a:cubicBezTo>
                    <a:pt x="272" y="0"/>
                    <a:pt x="66" y="176"/>
                    <a:pt x="35" y="417"/>
                  </a:cubicBezTo>
                  <a:cubicBezTo>
                    <a:pt x="1" y="679"/>
                    <a:pt x="185" y="919"/>
                    <a:pt x="447" y="953"/>
                  </a:cubicBezTo>
                  <a:lnTo>
                    <a:pt x="1784" y="1127"/>
                  </a:lnTo>
                  <a:cubicBezTo>
                    <a:pt x="1805" y="1130"/>
                    <a:pt x="1825" y="1131"/>
                    <a:pt x="1846" y="1131"/>
                  </a:cubicBezTo>
                  <a:cubicBezTo>
                    <a:pt x="2083" y="1131"/>
                    <a:pt x="2289" y="956"/>
                    <a:pt x="2320" y="715"/>
                  </a:cubicBezTo>
                  <a:cubicBezTo>
                    <a:pt x="2354" y="453"/>
                    <a:pt x="2169" y="212"/>
                    <a:pt x="1908" y="179"/>
                  </a:cubicBezTo>
                  <a:lnTo>
                    <a:pt x="571" y="4"/>
                  </a:lnTo>
                  <a:cubicBezTo>
                    <a:pt x="550" y="2"/>
                    <a:pt x="529" y="0"/>
                    <a:pt x="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81"/>
            <p:cNvSpPr/>
            <p:nvPr/>
          </p:nvSpPr>
          <p:spPr>
            <a:xfrm>
              <a:off x="5560275" y="771975"/>
              <a:ext cx="102600" cy="324025"/>
            </a:xfrm>
            <a:custGeom>
              <a:avLst/>
              <a:gdLst/>
              <a:ahLst/>
              <a:cxnLst/>
              <a:rect l="l" t="t" r="r" b="b"/>
              <a:pathLst>
                <a:path w="4104" h="12961" extrusionOk="0">
                  <a:moveTo>
                    <a:pt x="2105" y="0"/>
                  </a:moveTo>
                  <a:cubicBezTo>
                    <a:pt x="1834" y="0"/>
                    <a:pt x="1598" y="201"/>
                    <a:pt x="1563" y="477"/>
                  </a:cubicBezTo>
                  <a:lnTo>
                    <a:pt x="39" y="12159"/>
                  </a:lnTo>
                  <a:cubicBezTo>
                    <a:pt x="1" y="12458"/>
                    <a:pt x="211" y="12733"/>
                    <a:pt x="511" y="12771"/>
                  </a:cubicBezTo>
                  <a:lnTo>
                    <a:pt x="1929" y="12956"/>
                  </a:lnTo>
                  <a:cubicBezTo>
                    <a:pt x="1953" y="12959"/>
                    <a:pt x="1977" y="12961"/>
                    <a:pt x="2001" y="12961"/>
                  </a:cubicBezTo>
                  <a:cubicBezTo>
                    <a:pt x="2271" y="12961"/>
                    <a:pt x="2505" y="12760"/>
                    <a:pt x="2541" y="12485"/>
                  </a:cubicBezTo>
                  <a:lnTo>
                    <a:pt x="4065" y="803"/>
                  </a:lnTo>
                  <a:cubicBezTo>
                    <a:pt x="4103" y="504"/>
                    <a:pt x="3893" y="229"/>
                    <a:pt x="3594" y="190"/>
                  </a:cubicBezTo>
                  <a:lnTo>
                    <a:pt x="2175" y="5"/>
                  </a:lnTo>
                  <a:cubicBezTo>
                    <a:pt x="2151" y="2"/>
                    <a:pt x="2128" y="0"/>
                    <a:pt x="2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81"/>
            <p:cNvSpPr/>
            <p:nvPr/>
          </p:nvSpPr>
          <p:spPr>
            <a:xfrm>
              <a:off x="5580400" y="871300"/>
              <a:ext cx="70100" cy="66000"/>
            </a:xfrm>
            <a:custGeom>
              <a:avLst/>
              <a:gdLst/>
              <a:ahLst/>
              <a:cxnLst/>
              <a:rect l="l" t="t" r="r" b="b"/>
              <a:pathLst>
                <a:path w="2804" h="2640" extrusionOk="0">
                  <a:moveTo>
                    <a:pt x="302" y="1"/>
                  </a:moveTo>
                  <a:lnTo>
                    <a:pt x="1" y="2313"/>
                  </a:lnTo>
                  <a:lnTo>
                    <a:pt x="2502" y="2639"/>
                  </a:lnTo>
                  <a:lnTo>
                    <a:pt x="2804" y="32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81"/>
            <p:cNvSpPr/>
            <p:nvPr/>
          </p:nvSpPr>
          <p:spPr>
            <a:xfrm>
              <a:off x="5581950" y="883250"/>
              <a:ext cx="573050" cy="119225"/>
            </a:xfrm>
            <a:custGeom>
              <a:avLst/>
              <a:gdLst/>
              <a:ahLst/>
              <a:cxnLst/>
              <a:rect l="l" t="t" r="r" b="b"/>
              <a:pathLst>
                <a:path w="22922" h="4769" extrusionOk="0">
                  <a:moveTo>
                    <a:pt x="177" y="1"/>
                  </a:moveTo>
                  <a:lnTo>
                    <a:pt x="1" y="1361"/>
                  </a:lnTo>
                  <a:lnTo>
                    <a:pt x="21496" y="4164"/>
                  </a:lnTo>
                  <a:cubicBezTo>
                    <a:pt x="21769" y="4199"/>
                    <a:pt x="22028" y="4307"/>
                    <a:pt x="22245" y="4475"/>
                  </a:cubicBezTo>
                  <a:lnTo>
                    <a:pt x="22625" y="4768"/>
                  </a:lnTo>
                  <a:lnTo>
                    <a:pt x="22921" y="2487"/>
                  </a:lnTo>
                  <a:lnTo>
                    <a:pt x="22440" y="2691"/>
                  </a:lnTo>
                  <a:cubicBezTo>
                    <a:pt x="22248" y="2771"/>
                    <a:pt x="22042" y="2812"/>
                    <a:pt x="21836" y="2812"/>
                  </a:cubicBezTo>
                  <a:cubicBezTo>
                    <a:pt x="21769" y="2812"/>
                    <a:pt x="21702" y="2808"/>
                    <a:pt x="21636" y="2799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81"/>
            <p:cNvSpPr/>
            <p:nvPr/>
          </p:nvSpPr>
          <p:spPr>
            <a:xfrm>
              <a:off x="6145100" y="937575"/>
              <a:ext cx="31200" cy="74375"/>
            </a:xfrm>
            <a:custGeom>
              <a:avLst/>
              <a:gdLst/>
              <a:ahLst/>
              <a:cxnLst/>
              <a:rect l="l" t="t" r="r" b="b"/>
              <a:pathLst>
                <a:path w="1248" h="2975" extrusionOk="0">
                  <a:moveTo>
                    <a:pt x="757" y="1"/>
                  </a:moveTo>
                  <a:cubicBezTo>
                    <a:pt x="529" y="1"/>
                    <a:pt x="332" y="170"/>
                    <a:pt x="302" y="401"/>
                  </a:cubicBezTo>
                  <a:lnTo>
                    <a:pt x="34" y="2454"/>
                  </a:lnTo>
                  <a:cubicBezTo>
                    <a:pt x="1" y="2706"/>
                    <a:pt x="178" y="2938"/>
                    <a:pt x="431" y="2970"/>
                  </a:cubicBezTo>
                  <a:cubicBezTo>
                    <a:pt x="451" y="2973"/>
                    <a:pt x="471" y="2974"/>
                    <a:pt x="490" y="2974"/>
                  </a:cubicBezTo>
                  <a:cubicBezTo>
                    <a:pt x="718" y="2974"/>
                    <a:pt x="916" y="2805"/>
                    <a:pt x="946" y="2573"/>
                  </a:cubicBezTo>
                  <a:lnTo>
                    <a:pt x="1215" y="520"/>
                  </a:lnTo>
                  <a:cubicBezTo>
                    <a:pt x="1247" y="269"/>
                    <a:pt x="1070" y="37"/>
                    <a:pt x="817" y="5"/>
                  </a:cubicBezTo>
                  <a:cubicBezTo>
                    <a:pt x="797" y="2"/>
                    <a:pt x="77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5" name="Google Shape;9765;p81"/>
          <p:cNvGrpSpPr/>
          <p:nvPr/>
        </p:nvGrpSpPr>
        <p:grpSpPr>
          <a:xfrm rot="-645289">
            <a:off x="4753729" y="2609972"/>
            <a:ext cx="1792687" cy="930317"/>
            <a:chOff x="4593050" y="1703075"/>
            <a:chExt cx="1792750" cy="930350"/>
          </a:xfrm>
        </p:grpSpPr>
        <p:sp>
          <p:nvSpPr>
            <p:cNvPr id="9766" name="Google Shape;9766;p81"/>
            <p:cNvSpPr/>
            <p:nvPr/>
          </p:nvSpPr>
          <p:spPr>
            <a:xfrm>
              <a:off x="4593050" y="1703075"/>
              <a:ext cx="1792750" cy="930350"/>
            </a:xfrm>
            <a:custGeom>
              <a:avLst/>
              <a:gdLst/>
              <a:ahLst/>
              <a:cxnLst/>
              <a:rect l="l" t="t" r="r" b="b"/>
              <a:pathLst>
                <a:path w="71710" h="37214" extrusionOk="0">
                  <a:moveTo>
                    <a:pt x="64456" y="0"/>
                  </a:moveTo>
                  <a:cubicBezTo>
                    <a:pt x="64199" y="0"/>
                    <a:pt x="63938" y="34"/>
                    <a:pt x="63679" y="105"/>
                  </a:cubicBezTo>
                  <a:lnTo>
                    <a:pt x="2488" y="16852"/>
                  </a:lnTo>
                  <a:cubicBezTo>
                    <a:pt x="922" y="17281"/>
                    <a:pt x="0" y="18897"/>
                    <a:pt x="429" y="20461"/>
                  </a:cubicBezTo>
                  <a:lnTo>
                    <a:pt x="4422" y="35051"/>
                  </a:lnTo>
                  <a:cubicBezTo>
                    <a:pt x="4778" y="36356"/>
                    <a:pt x="5962" y="37214"/>
                    <a:pt x="7253" y="37214"/>
                  </a:cubicBezTo>
                  <a:cubicBezTo>
                    <a:pt x="7510" y="37214"/>
                    <a:pt x="7771" y="37180"/>
                    <a:pt x="8031" y="37108"/>
                  </a:cubicBezTo>
                  <a:lnTo>
                    <a:pt x="69222" y="20362"/>
                  </a:lnTo>
                  <a:cubicBezTo>
                    <a:pt x="70788" y="19933"/>
                    <a:pt x="71710" y="18317"/>
                    <a:pt x="71281" y="16752"/>
                  </a:cubicBezTo>
                  <a:lnTo>
                    <a:pt x="67288" y="2164"/>
                  </a:lnTo>
                  <a:cubicBezTo>
                    <a:pt x="66931" y="858"/>
                    <a:pt x="65747" y="0"/>
                    <a:pt x="6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81"/>
            <p:cNvSpPr/>
            <p:nvPr/>
          </p:nvSpPr>
          <p:spPr>
            <a:xfrm>
              <a:off x="4711375" y="2245800"/>
              <a:ext cx="170275" cy="287925"/>
            </a:xfrm>
            <a:custGeom>
              <a:avLst/>
              <a:gdLst/>
              <a:ahLst/>
              <a:cxnLst/>
              <a:rect l="l" t="t" r="r" b="b"/>
              <a:pathLst>
                <a:path w="6811" h="11517" extrusionOk="0">
                  <a:moveTo>
                    <a:pt x="3977" y="0"/>
                  </a:moveTo>
                  <a:lnTo>
                    <a:pt x="1" y="1088"/>
                  </a:lnTo>
                  <a:lnTo>
                    <a:pt x="2747" y="11123"/>
                  </a:lnTo>
                  <a:cubicBezTo>
                    <a:pt x="2814" y="11367"/>
                    <a:pt x="3090" y="11517"/>
                    <a:pt x="3423" y="11517"/>
                  </a:cubicBezTo>
                  <a:cubicBezTo>
                    <a:pt x="3526" y="11517"/>
                    <a:pt x="3635" y="11502"/>
                    <a:pt x="3744" y="11472"/>
                  </a:cubicBezTo>
                  <a:lnTo>
                    <a:pt x="6043" y="10844"/>
                  </a:lnTo>
                  <a:cubicBezTo>
                    <a:pt x="6506" y="10716"/>
                    <a:pt x="6811" y="10354"/>
                    <a:pt x="6723" y="10034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81"/>
            <p:cNvSpPr/>
            <p:nvPr/>
          </p:nvSpPr>
          <p:spPr>
            <a:xfrm>
              <a:off x="4819575" y="2216175"/>
              <a:ext cx="170300" cy="287925"/>
            </a:xfrm>
            <a:custGeom>
              <a:avLst/>
              <a:gdLst/>
              <a:ahLst/>
              <a:cxnLst/>
              <a:rect l="l" t="t" r="r" b="b"/>
              <a:pathLst>
                <a:path w="6812" h="11517" extrusionOk="0">
                  <a:moveTo>
                    <a:pt x="3978" y="0"/>
                  </a:moveTo>
                  <a:lnTo>
                    <a:pt x="1" y="1088"/>
                  </a:lnTo>
                  <a:lnTo>
                    <a:pt x="2" y="1088"/>
                  </a:lnTo>
                  <a:lnTo>
                    <a:pt x="2748" y="11123"/>
                  </a:lnTo>
                  <a:cubicBezTo>
                    <a:pt x="2815" y="11368"/>
                    <a:pt x="3091" y="11517"/>
                    <a:pt x="3425" y="11517"/>
                  </a:cubicBezTo>
                  <a:cubicBezTo>
                    <a:pt x="3528" y="11517"/>
                    <a:pt x="3636" y="11502"/>
                    <a:pt x="3746" y="11472"/>
                  </a:cubicBezTo>
                  <a:lnTo>
                    <a:pt x="6044" y="10844"/>
                  </a:lnTo>
                  <a:cubicBezTo>
                    <a:pt x="6507" y="10716"/>
                    <a:pt x="6812" y="10354"/>
                    <a:pt x="6724" y="10034"/>
                  </a:cubicBezTo>
                  <a:lnTo>
                    <a:pt x="3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81"/>
            <p:cNvSpPr/>
            <p:nvPr/>
          </p:nvSpPr>
          <p:spPr>
            <a:xfrm>
              <a:off x="4927850" y="2186525"/>
              <a:ext cx="170250" cy="287950"/>
            </a:xfrm>
            <a:custGeom>
              <a:avLst/>
              <a:gdLst/>
              <a:ahLst/>
              <a:cxnLst/>
              <a:rect l="l" t="t" r="r" b="b"/>
              <a:pathLst>
                <a:path w="6810" h="11518" extrusionOk="0">
                  <a:moveTo>
                    <a:pt x="3976" y="0"/>
                  </a:moveTo>
                  <a:lnTo>
                    <a:pt x="0" y="1089"/>
                  </a:lnTo>
                  <a:lnTo>
                    <a:pt x="2746" y="11124"/>
                  </a:lnTo>
                  <a:cubicBezTo>
                    <a:pt x="2813" y="11369"/>
                    <a:pt x="3089" y="11518"/>
                    <a:pt x="3423" y="11518"/>
                  </a:cubicBezTo>
                  <a:cubicBezTo>
                    <a:pt x="3526" y="11518"/>
                    <a:pt x="3634" y="11504"/>
                    <a:pt x="3744" y="11474"/>
                  </a:cubicBezTo>
                  <a:lnTo>
                    <a:pt x="6042" y="10845"/>
                  </a:lnTo>
                  <a:cubicBezTo>
                    <a:pt x="6506" y="10718"/>
                    <a:pt x="6810" y="10355"/>
                    <a:pt x="6722" y="10035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81"/>
            <p:cNvSpPr/>
            <p:nvPr/>
          </p:nvSpPr>
          <p:spPr>
            <a:xfrm>
              <a:off x="5036075" y="2156900"/>
              <a:ext cx="170275" cy="287950"/>
            </a:xfrm>
            <a:custGeom>
              <a:avLst/>
              <a:gdLst/>
              <a:ahLst/>
              <a:cxnLst/>
              <a:rect l="l" t="t" r="r" b="b"/>
              <a:pathLst>
                <a:path w="6811" h="11518" extrusionOk="0">
                  <a:moveTo>
                    <a:pt x="3977" y="0"/>
                  </a:moveTo>
                  <a:lnTo>
                    <a:pt x="0" y="1089"/>
                  </a:lnTo>
                  <a:lnTo>
                    <a:pt x="2746" y="11124"/>
                  </a:lnTo>
                  <a:cubicBezTo>
                    <a:pt x="2813" y="11369"/>
                    <a:pt x="3089" y="11518"/>
                    <a:pt x="3423" y="11518"/>
                  </a:cubicBezTo>
                  <a:cubicBezTo>
                    <a:pt x="3526" y="11518"/>
                    <a:pt x="3635" y="11504"/>
                    <a:pt x="3744" y="11474"/>
                  </a:cubicBezTo>
                  <a:lnTo>
                    <a:pt x="6042" y="10845"/>
                  </a:lnTo>
                  <a:cubicBezTo>
                    <a:pt x="6506" y="10718"/>
                    <a:pt x="6810" y="10355"/>
                    <a:pt x="6723" y="10035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81"/>
            <p:cNvSpPr/>
            <p:nvPr/>
          </p:nvSpPr>
          <p:spPr>
            <a:xfrm>
              <a:off x="5144300" y="2127275"/>
              <a:ext cx="170300" cy="287975"/>
            </a:xfrm>
            <a:custGeom>
              <a:avLst/>
              <a:gdLst/>
              <a:ahLst/>
              <a:cxnLst/>
              <a:rect l="l" t="t" r="r" b="b"/>
              <a:pathLst>
                <a:path w="6812" h="11519" extrusionOk="0">
                  <a:moveTo>
                    <a:pt x="3977" y="1"/>
                  </a:moveTo>
                  <a:lnTo>
                    <a:pt x="1" y="1090"/>
                  </a:lnTo>
                  <a:lnTo>
                    <a:pt x="2746" y="11124"/>
                  </a:lnTo>
                  <a:cubicBezTo>
                    <a:pt x="2813" y="11369"/>
                    <a:pt x="3090" y="11518"/>
                    <a:pt x="3424" y="11518"/>
                  </a:cubicBezTo>
                  <a:cubicBezTo>
                    <a:pt x="3527" y="11518"/>
                    <a:pt x="3635" y="11504"/>
                    <a:pt x="3744" y="11474"/>
                  </a:cubicBezTo>
                  <a:lnTo>
                    <a:pt x="6043" y="10845"/>
                  </a:lnTo>
                  <a:cubicBezTo>
                    <a:pt x="6507" y="10718"/>
                    <a:pt x="6812" y="10356"/>
                    <a:pt x="6724" y="10035"/>
                  </a:cubicBezTo>
                  <a:lnTo>
                    <a:pt x="3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81"/>
            <p:cNvSpPr/>
            <p:nvPr/>
          </p:nvSpPr>
          <p:spPr>
            <a:xfrm>
              <a:off x="5252525" y="2097650"/>
              <a:ext cx="170275" cy="287975"/>
            </a:xfrm>
            <a:custGeom>
              <a:avLst/>
              <a:gdLst/>
              <a:ahLst/>
              <a:cxnLst/>
              <a:rect l="l" t="t" r="r" b="b"/>
              <a:pathLst>
                <a:path w="6811" h="11519" extrusionOk="0">
                  <a:moveTo>
                    <a:pt x="3977" y="1"/>
                  </a:moveTo>
                  <a:lnTo>
                    <a:pt x="1" y="1090"/>
                  </a:lnTo>
                  <a:lnTo>
                    <a:pt x="2747" y="11125"/>
                  </a:lnTo>
                  <a:cubicBezTo>
                    <a:pt x="2814" y="11369"/>
                    <a:pt x="3090" y="11518"/>
                    <a:pt x="3423" y="11518"/>
                  </a:cubicBezTo>
                  <a:cubicBezTo>
                    <a:pt x="3526" y="11518"/>
                    <a:pt x="3635" y="11504"/>
                    <a:pt x="3745" y="11474"/>
                  </a:cubicBezTo>
                  <a:lnTo>
                    <a:pt x="6043" y="10845"/>
                  </a:lnTo>
                  <a:cubicBezTo>
                    <a:pt x="6507" y="10718"/>
                    <a:pt x="6811" y="10356"/>
                    <a:pt x="6723" y="10036"/>
                  </a:cubicBezTo>
                  <a:lnTo>
                    <a:pt x="3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81"/>
            <p:cNvSpPr/>
            <p:nvPr/>
          </p:nvSpPr>
          <p:spPr>
            <a:xfrm>
              <a:off x="5360750" y="2068025"/>
              <a:ext cx="170300" cy="287975"/>
            </a:xfrm>
            <a:custGeom>
              <a:avLst/>
              <a:gdLst/>
              <a:ahLst/>
              <a:cxnLst/>
              <a:rect l="l" t="t" r="r" b="b"/>
              <a:pathLst>
                <a:path w="6812" h="11519" extrusionOk="0">
                  <a:moveTo>
                    <a:pt x="3978" y="1"/>
                  </a:moveTo>
                  <a:lnTo>
                    <a:pt x="1" y="1090"/>
                  </a:lnTo>
                  <a:lnTo>
                    <a:pt x="2747" y="11125"/>
                  </a:lnTo>
                  <a:cubicBezTo>
                    <a:pt x="2814" y="11369"/>
                    <a:pt x="3091" y="11519"/>
                    <a:pt x="3424" y="11519"/>
                  </a:cubicBezTo>
                  <a:cubicBezTo>
                    <a:pt x="3527" y="11519"/>
                    <a:pt x="3635" y="11504"/>
                    <a:pt x="3745" y="11474"/>
                  </a:cubicBezTo>
                  <a:lnTo>
                    <a:pt x="6043" y="10846"/>
                  </a:lnTo>
                  <a:cubicBezTo>
                    <a:pt x="6507" y="10718"/>
                    <a:pt x="6812" y="10356"/>
                    <a:pt x="6724" y="10036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81"/>
            <p:cNvSpPr/>
            <p:nvPr/>
          </p:nvSpPr>
          <p:spPr>
            <a:xfrm>
              <a:off x="5469000" y="2038425"/>
              <a:ext cx="170300" cy="287950"/>
            </a:xfrm>
            <a:custGeom>
              <a:avLst/>
              <a:gdLst/>
              <a:ahLst/>
              <a:cxnLst/>
              <a:rect l="l" t="t" r="r" b="b"/>
              <a:pathLst>
                <a:path w="6812" h="11518" extrusionOk="0">
                  <a:moveTo>
                    <a:pt x="3976" y="0"/>
                  </a:moveTo>
                  <a:lnTo>
                    <a:pt x="0" y="1089"/>
                  </a:lnTo>
                  <a:lnTo>
                    <a:pt x="2746" y="11124"/>
                  </a:lnTo>
                  <a:cubicBezTo>
                    <a:pt x="2813" y="11369"/>
                    <a:pt x="3090" y="11518"/>
                    <a:pt x="3423" y="11518"/>
                  </a:cubicBezTo>
                  <a:cubicBezTo>
                    <a:pt x="3526" y="11518"/>
                    <a:pt x="3635" y="11503"/>
                    <a:pt x="3744" y="11473"/>
                  </a:cubicBezTo>
                  <a:lnTo>
                    <a:pt x="6042" y="10845"/>
                  </a:lnTo>
                  <a:cubicBezTo>
                    <a:pt x="6506" y="10717"/>
                    <a:pt x="6811" y="10355"/>
                    <a:pt x="6724" y="10035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81"/>
            <p:cNvSpPr/>
            <p:nvPr/>
          </p:nvSpPr>
          <p:spPr>
            <a:xfrm>
              <a:off x="5577225" y="2008825"/>
              <a:ext cx="170300" cy="287925"/>
            </a:xfrm>
            <a:custGeom>
              <a:avLst/>
              <a:gdLst/>
              <a:ahLst/>
              <a:cxnLst/>
              <a:rect l="l" t="t" r="r" b="b"/>
              <a:pathLst>
                <a:path w="6812" h="11517" extrusionOk="0">
                  <a:moveTo>
                    <a:pt x="3978" y="0"/>
                  </a:moveTo>
                  <a:lnTo>
                    <a:pt x="0" y="1088"/>
                  </a:lnTo>
                  <a:lnTo>
                    <a:pt x="2747" y="11123"/>
                  </a:lnTo>
                  <a:cubicBezTo>
                    <a:pt x="2814" y="11368"/>
                    <a:pt x="3091" y="11517"/>
                    <a:pt x="3424" y="11517"/>
                  </a:cubicBezTo>
                  <a:cubicBezTo>
                    <a:pt x="3527" y="11517"/>
                    <a:pt x="3636" y="11503"/>
                    <a:pt x="3745" y="11473"/>
                  </a:cubicBezTo>
                  <a:lnTo>
                    <a:pt x="6043" y="10844"/>
                  </a:lnTo>
                  <a:cubicBezTo>
                    <a:pt x="6506" y="10717"/>
                    <a:pt x="6811" y="10354"/>
                    <a:pt x="6724" y="10034"/>
                  </a:cubicBezTo>
                  <a:lnTo>
                    <a:pt x="3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81"/>
            <p:cNvSpPr/>
            <p:nvPr/>
          </p:nvSpPr>
          <p:spPr>
            <a:xfrm>
              <a:off x="5685450" y="1979200"/>
              <a:ext cx="170300" cy="287925"/>
            </a:xfrm>
            <a:custGeom>
              <a:avLst/>
              <a:gdLst/>
              <a:ahLst/>
              <a:cxnLst/>
              <a:rect l="l" t="t" r="r" b="b"/>
              <a:pathLst>
                <a:path w="6812" h="11517" extrusionOk="0">
                  <a:moveTo>
                    <a:pt x="3978" y="1"/>
                  </a:moveTo>
                  <a:lnTo>
                    <a:pt x="1" y="1088"/>
                  </a:lnTo>
                  <a:lnTo>
                    <a:pt x="2746" y="11123"/>
                  </a:lnTo>
                  <a:cubicBezTo>
                    <a:pt x="2813" y="11368"/>
                    <a:pt x="3090" y="11517"/>
                    <a:pt x="3424" y="11517"/>
                  </a:cubicBezTo>
                  <a:cubicBezTo>
                    <a:pt x="3527" y="11517"/>
                    <a:pt x="3636" y="11503"/>
                    <a:pt x="3746" y="11473"/>
                  </a:cubicBezTo>
                  <a:lnTo>
                    <a:pt x="6043" y="10844"/>
                  </a:lnTo>
                  <a:cubicBezTo>
                    <a:pt x="6507" y="10717"/>
                    <a:pt x="6812" y="10354"/>
                    <a:pt x="6724" y="10034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81"/>
            <p:cNvSpPr/>
            <p:nvPr/>
          </p:nvSpPr>
          <p:spPr>
            <a:xfrm>
              <a:off x="5793675" y="1949575"/>
              <a:ext cx="170300" cy="287950"/>
            </a:xfrm>
            <a:custGeom>
              <a:avLst/>
              <a:gdLst/>
              <a:ahLst/>
              <a:cxnLst/>
              <a:rect l="l" t="t" r="r" b="b"/>
              <a:pathLst>
                <a:path w="6812" h="11518" extrusionOk="0">
                  <a:moveTo>
                    <a:pt x="3978" y="1"/>
                  </a:moveTo>
                  <a:lnTo>
                    <a:pt x="2" y="1089"/>
                  </a:lnTo>
                  <a:lnTo>
                    <a:pt x="1" y="1089"/>
                  </a:lnTo>
                  <a:lnTo>
                    <a:pt x="2748" y="11123"/>
                  </a:lnTo>
                  <a:cubicBezTo>
                    <a:pt x="2815" y="11368"/>
                    <a:pt x="3091" y="11517"/>
                    <a:pt x="3425" y="11517"/>
                  </a:cubicBezTo>
                  <a:cubicBezTo>
                    <a:pt x="3528" y="11517"/>
                    <a:pt x="3636" y="11503"/>
                    <a:pt x="3746" y="11473"/>
                  </a:cubicBezTo>
                  <a:lnTo>
                    <a:pt x="6044" y="10844"/>
                  </a:lnTo>
                  <a:cubicBezTo>
                    <a:pt x="6507" y="10717"/>
                    <a:pt x="6812" y="10355"/>
                    <a:pt x="6724" y="10034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81"/>
            <p:cNvSpPr/>
            <p:nvPr/>
          </p:nvSpPr>
          <p:spPr>
            <a:xfrm>
              <a:off x="5900100" y="1920450"/>
              <a:ext cx="170300" cy="287950"/>
            </a:xfrm>
            <a:custGeom>
              <a:avLst/>
              <a:gdLst/>
              <a:ahLst/>
              <a:cxnLst/>
              <a:rect l="l" t="t" r="r" b="b"/>
              <a:pathLst>
                <a:path w="6812" h="11518" extrusionOk="0">
                  <a:moveTo>
                    <a:pt x="3978" y="1"/>
                  </a:moveTo>
                  <a:lnTo>
                    <a:pt x="2" y="1089"/>
                  </a:lnTo>
                  <a:lnTo>
                    <a:pt x="0" y="1089"/>
                  </a:lnTo>
                  <a:lnTo>
                    <a:pt x="2748" y="11123"/>
                  </a:lnTo>
                  <a:cubicBezTo>
                    <a:pt x="2815" y="11368"/>
                    <a:pt x="3091" y="11517"/>
                    <a:pt x="3424" y="11517"/>
                  </a:cubicBezTo>
                  <a:cubicBezTo>
                    <a:pt x="3527" y="11517"/>
                    <a:pt x="3636" y="11503"/>
                    <a:pt x="3745" y="11473"/>
                  </a:cubicBezTo>
                  <a:lnTo>
                    <a:pt x="6044" y="10844"/>
                  </a:lnTo>
                  <a:cubicBezTo>
                    <a:pt x="6507" y="10717"/>
                    <a:pt x="6812" y="10355"/>
                    <a:pt x="6724" y="10034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81"/>
            <p:cNvSpPr/>
            <p:nvPr/>
          </p:nvSpPr>
          <p:spPr>
            <a:xfrm>
              <a:off x="6006550" y="1891300"/>
              <a:ext cx="170275" cy="287975"/>
            </a:xfrm>
            <a:custGeom>
              <a:avLst/>
              <a:gdLst/>
              <a:ahLst/>
              <a:cxnLst/>
              <a:rect l="l" t="t" r="r" b="b"/>
              <a:pathLst>
                <a:path w="6811" h="11519" extrusionOk="0">
                  <a:moveTo>
                    <a:pt x="3977" y="1"/>
                  </a:moveTo>
                  <a:lnTo>
                    <a:pt x="0" y="1090"/>
                  </a:lnTo>
                  <a:lnTo>
                    <a:pt x="2746" y="11125"/>
                  </a:lnTo>
                  <a:cubicBezTo>
                    <a:pt x="2813" y="11369"/>
                    <a:pt x="3090" y="11518"/>
                    <a:pt x="3423" y="11518"/>
                  </a:cubicBezTo>
                  <a:cubicBezTo>
                    <a:pt x="3526" y="11518"/>
                    <a:pt x="3635" y="11504"/>
                    <a:pt x="3744" y="11474"/>
                  </a:cubicBezTo>
                  <a:lnTo>
                    <a:pt x="6043" y="10845"/>
                  </a:lnTo>
                  <a:cubicBezTo>
                    <a:pt x="6505" y="10718"/>
                    <a:pt x="6810" y="10356"/>
                    <a:pt x="6723" y="10036"/>
                  </a:cubicBezTo>
                  <a:lnTo>
                    <a:pt x="3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81"/>
            <p:cNvSpPr/>
            <p:nvPr/>
          </p:nvSpPr>
          <p:spPr>
            <a:xfrm>
              <a:off x="6112950" y="1862175"/>
              <a:ext cx="170300" cy="287975"/>
            </a:xfrm>
            <a:custGeom>
              <a:avLst/>
              <a:gdLst/>
              <a:ahLst/>
              <a:cxnLst/>
              <a:rect l="l" t="t" r="r" b="b"/>
              <a:pathLst>
                <a:path w="6812" h="11519" extrusionOk="0">
                  <a:moveTo>
                    <a:pt x="3978" y="1"/>
                  </a:moveTo>
                  <a:lnTo>
                    <a:pt x="0" y="1090"/>
                  </a:lnTo>
                  <a:lnTo>
                    <a:pt x="1" y="1090"/>
                  </a:lnTo>
                  <a:lnTo>
                    <a:pt x="2747" y="11125"/>
                  </a:lnTo>
                  <a:cubicBezTo>
                    <a:pt x="2814" y="11369"/>
                    <a:pt x="3090" y="11518"/>
                    <a:pt x="3424" y="11518"/>
                  </a:cubicBezTo>
                  <a:cubicBezTo>
                    <a:pt x="3527" y="11518"/>
                    <a:pt x="3635" y="11504"/>
                    <a:pt x="3745" y="11474"/>
                  </a:cubicBezTo>
                  <a:lnTo>
                    <a:pt x="6043" y="10845"/>
                  </a:lnTo>
                  <a:cubicBezTo>
                    <a:pt x="6506" y="10718"/>
                    <a:pt x="6811" y="10356"/>
                    <a:pt x="6723" y="10036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81"/>
            <p:cNvSpPr/>
            <p:nvPr/>
          </p:nvSpPr>
          <p:spPr>
            <a:xfrm>
              <a:off x="4765225" y="2231050"/>
              <a:ext cx="152725" cy="223850"/>
            </a:xfrm>
            <a:custGeom>
              <a:avLst/>
              <a:gdLst/>
              <a:ahLst/>
              <a:cxnLst/>
              <a:rect l="l" t="t" r="r" b="b"/>
              <a:pathLst>
                <a:path w="6109" h="8954" extrusionOk="0">
                  <a:moveTo>
                    <a:pt x="3977" y="0"/>
                  </a:moveTo>
                  <a:lnTo>
                    <a:pt x="0" y="1088"/>
                  </a:lnTo>
                  <a:lnTo>
                    <a:pt x="0" y="1089"/>
                  </a:lnTo>
                  <a:lnTo>
                    <a:pt x="2045" y="8560"/>
                  </a:lnTo>
                  <a:cubicBezTo>
                    <a:pt x="2112" y="8805"/>
                    <a:pt x="2388" y="8954"/>
                    <a:pt x="2722" y="8954"/>
                  </a:cubicBezTo>
                  <a:cubicBezTo>
                    <a:pt x="2825" y="8954"/>
                    <a:pt x="2933" y="8940"/>
                    <a:pt x="3043" y="8910"/>
                  </a:cubicBezTo>
                  <a:lnTo>
                    <a:pt x="5341" y="8281"/>
                  </a:lnTo>
                  <a:cubicBezTo>
                    <a:pt x="5805" y="8155"/>
                    <a:pt x="6109" y="7791"/>
                    <a:pt x="6021" y="7471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81"/>
            <p:cNvSpPr/>
            <p:nvPr/>
          </p:nvSpPr>
          <p:spPr>
            <a:xfrm>
              <a:off x="4873450" y="2201425"/>
              <a:ext cx="152750" cy="223875"/>
            </a:xfrm>
            <a:custGeom>
              <a:avLst/>
              <a:gdLst/>
              <a:ahLst/>
              <a:cxnLst/>
              <a:rect l="l" t="t" r="r" b="b"/>
              <a:pathLst>
                <a:path w="6110" h="8955" extrusionOk="0">
                  <a:moveTo>
                    <a:pt x="3977" y="0"/>
                  </a:moveTo>
                  <a:lnTo>
                    <a:pt x="0" y="1088"/>
                  </a:lnTo>
                  <a:lnTo>
                    <a:pt x="0" y="1089"/>
                  </a:lnTo>
                  <a:lnTo>
                    <a:pt x="2045" y="8560"/>
                  </a:lnTo>
                  <a:cubicBezTo>
                    <a:pt x="2112" y="8805"/>
                    <a:pt x="2388" y="8954"/>
                    <a:pt x="2722" y="8954"/>
                  </a:cubicBezTo>
                  <a:cubicBezTo>
                    <a:pt x="2825" y="8954"/>
                    <a:pt x="2934" y="8940"/>
                    <a:pt x="3043" y="8910"/>
                  </a:cubicBezTo>
                  <a:lnTo>
                    <a:pt x="5341" y="8281"/>
                  </a:lnTo>
                  <a:cubicBezTo>
                    <a:pt x="5805" y="8155"/>
                    <a:pt x="6109" y="7792"/>
                    <a:pt x="6022" y="7471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81"/>
            <p:cNvSpPr/>
            <p:nvPr/>
          </p:nvSpPr>
          <p:spPr>
            <a:xfrm>
              <a:off x="4981675" y="2171800"/>
              <a:ext cx="152775" cy="223875"/>
            </a:xfrm>
            <a:custGeom>
              <a:avLst/>
              <a:gdLst/>
              <a:ahLst/>
              <a:cxnLst/>
              <a:rect l="l" t="t" r="r" b="b"/>
              <a:pathLst>
                <a:path w="6111" h="8955" extrusionOk="0">
                  <a:moveTo>
                    <a:pt x="3978" y="0"/>
                  </a:moveTo>
                  <a:lnTo>
                    <a:pt x="1" y="1088"/>
                  </a:lnTo>
                  <a:lnTo>
                    <a:pt x="1" y="1089"/>
                  </a:lnTo>
                  <a:lnTo>
                    <a:pt x="2045" y="8561"/>
                  </a:lnTo>
                  <a:cubicBezTo>
                    <a:pt x="2112" y="8805"/>
                    <a:pt x="2389" y="8954"/>
                    <a:pt x="2723" y="8954"/>
                  </a:cubicBezTo>
                  <a:cubicBezTo>
                    <a:pt x="2826" y="8954"/>
                    <a:pt x="2934" y="8940"/>
                    <a:pt x="3043" y="8910"/>
                  </a:cubicBezTo>
                  <a:lnTo>
                    <a:pt x="5342" y="8281"/>
                  </a:lnTo>
                  <a:cubicBezTo>
                    <a:pt x="5806" y="8155"/>
                    <a:pt x="6111" y="7792"/>
                    <a:pt x="6023" y="7472"/>
                  </a:cubicBezTo>
                  <a:lnTo>
                    <a:pt x="39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81"/>
            <p:cNvSpPr/>
            <p:nvPr/>
          </p:nvSpPr>
          <p:spPr>
            <a:xfrm>
              <a:off x="5198400" y="2112500"/>
              <a:ext cx="152775" cy="223875"/>
            </a:xfrm>
            <a:custGeom>
              <a:avLst/>
              <a:gdLst/>
              <a:ahLst/>
              <a:cxnLst/>
              <a:rect l="l" t="t" r="r" b="b"/>
              <a:pathLst>
                <a:path w="6111" h="8955" extrusionOk="0">
                  <a:moveTo>
                    <a:pt x="3978" y="0"/>
                  </a:moveTo>
                  <a:lnTo>
                    <a:pt x="1" y="1088"/>
                  </a:lnTo>
                  <a:lnTo>
                    <a:pt x="2045" y="8559"/>
                  </a:lnTo>
                  <a:cubicBezTo>
                    <a:pt x="2112" y="8805"/>
                    <a:pt x="2389" y="8954"/>
                    <a:pt x="2723" y="8954"/>
                  </a:cubicBezTo>
                  <a:cubicBezTo>
                    <a:pt x="2826" y="8954"/>
                    <a:pt x="2935" y="8940"/>
                    <a:pt x="3044" y="8910"/>
                  </a:cubicBezTo>
                  <a:lnTo>
                    <a:pt x="5342" y="8281"/>
                  </a:lnTo>
                  <a:cubicBezTo>
                    <a:pt x="5806" y="8154"/>
                    <a:pt x="6110" y="7792"/>
                    <a:pt x="6023" y="7472"/>
                  </a:cubicBezTo>
                  <a:lnTo>
                    <a:pt x="39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81"/>
            <p:cNvSpPr/>
            <p:nvPr/>
          </p:nvSpPr>
          <p:spPr>
            <a:xfrm>
              <a:off x="5306650" y="2082875"/>
              <a:ext cx="152750" cy="223875"/>
            </a:xfrm>
            <a:custGeom>
              <a:avLst/>
              <a:gdLst/>
              <a:ahLst/>
              <a:cxnLst/>
              <a:rect l="l" t="t" r="r" b="b"/>
              <a:pathLst>
                <a:path w="6110" h="8955" extrusionOk="0">
                  <a:moveTo>
                    <a:pt x="3977" y="0"/>
                  </a:moveTo>
                  <a:lnTo>
                    <a:pt x="1" y="1088"/>
                  </a:lnTo>
                  <a:lnTo>
                    <a:pt x="2046" y="8560"/>
                  </a:lnTo>
                  <a:cubicBezTo>
                    <a:pt x="2113" y="8805"/>
                    <a:pt x="2389" y="8954"/>
                    <a:pt x="2723" y="8954"/>
                  </a:cubicBezTo>
                  <a:cubicBezTo>
                    <a:pt x="2826" y="8954"/>
                    <a:pt x="2934" y="8940"/>
                    <a:pt x="3044" y="8910"/>
                  </a:cubicBezTo>
                  <a:lnTo>
                    <a:pt x="5341" y="8281"/>
                  </a:lnTo>
                  <a:cubicBezTo>
                    <a:pt x="5805" y="8154"/>
                    <a:pt x="6110" y="7792"/>
                    <a:pt x="6022" y="7472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81"/>
            <p:cNvSpPr/>
            <p:nvPr/>
          </p:nvSpPr>
          <p:spPr>
            <a:xfrm>
              <a:off x="5521175" y="2024150"/>
              <a:ext cx="152750" cy="223875"/>
            </a:xfrm>
            <a:custGeom>
              <a:avLst/>
              <a:gdLst/>
              <a:ahLst/>
              <a:cxnLst/>
              <a:rect l="l" t="t" r="r" b="b"/>
              <a:pathLst>
                <a:path w="6110" h="8955" extrusionOk="0">
                  <a:moveTo>
                    <a:pt x="3978" y="1"/>
                  </a:moveTo>
                  <a:lnTo>
                    <a:pt x="0" y="1089"/>
                  </a:lnTo>
                  <a:lnTo>
                    <a:pt x="2045" y="8561"/>
                  </a:lnTo>
                  <a:cubicBezTo>
                    <a:pt x="2112" y="8806"/>
                    <a:pt x="2389" y="8955"/>
                    <a:pt x="2722" y="8955"/>
                  </a:cubicBezTo>
                  <a:cubicBezTo>
                    <a:pt x="2825" y="8955"/>
                    <a:pt x="2933" y="8941"/>
                    <a:pt x="3043" y="8910"/>
                  </a:cubicBezTo>
                  <a:lnTo>
                    <a:pt x="5341" y="8282"/>
                  </a:lnTo>
                  <a:cubicBezTo>
                    <a:pt x="5805" y="8154"/>
                    <a:pt x="6110" y="7792"/>
                    <a:pt x="6022" y="7472"/>
                  </a:cubicBezTo>
                  <a:lnTo>
                    <a:pt x="3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81"/>
            <p:cNvSpPr/>
            <p:nvPr/>
          </p:nvSpPr>
          <p:spPr>
            <a:xfrm>
              <a:off x="5629400" y="1994550"/>
              <a:ext cx="152775" cy="223850"/>
            </a:xfrm>
            <a:custGeom>
              <a:avLst/>
              <a:gdLst/>
              <a:ahLst/>
              <a:cxnLst/>
              <a:rect l="l" t="t" r="r" b="b"/>
              <a:pathLst>
                <a:path w="6111" h="8954" extrusionOk="0">
                  <a:moveTo>
                    <a:pt x="3978" y="0"/>
                  </a:moveTo>
                  <a:lnTo>
                    <a:pt x="0" y="1088"/>
                  </a:lnTo>
                  <a:lnTo>
                    <a:pt x="2045" y="8560"/>
                  </a:lnTo>
                  <a:cubicBezTo>
                    <a:pt x="2112" y="8805"/>
                    <a:pt x="2389" y="8954"/>
                    <a:pt x="2722" y="8954"/>
                  </a:cubicBezTo>
                  <a:cubicBezTo>
                    <a:pt x="2825" y="8954"/>
                    <a:pt x="2934" y="8940"/>
                    <a:pt x="3043" y="8910"/>
                  </a:cubicBezTo>
                  <a:lnTo>
                    <a:pt x="5341" y="8281"/>
                  </a:lnTo>
                  <a:cubicBezTo>
                    <a:pt x="5805" y="8154"/>
                    <a:pt x="6110" y="7791"/>
                    <a:pt x="6023" y="7471"/>
                  </a:cubicBezTo>
                  <a:lnTo>
                    <a:pt x="39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81"/>
            <p:cNvSpPr/>
            <p:nvPr/>
          </p:nvSpPr>
          <p:spPr>
            <a:xfrm>
              <a:off x="5737625" y="1964925"/>
              <a:ext cx="152775" cy="223875"/>
            </a:xfrm>
            <a:custGeom>
              <a:avLst/>
              <a:gdLst/>
              <a:ahLst/>
              <a:cxnLst/>
              <a:rect l="l" t="t" r="r" b="b"/>
              <a:pathLst>
                <a:path w="6111" h="8955" extrusionOk="0">
                  <a:moveTo>
                    <a:pt x="3978" y="0"/>
                  </a:moveTo>
                  <a:lnTo>
                    <a:pt x="0" y="1088"/>
                  </a:lnTo>
                  <a:lnTo>
                    <a:pt x="2045" y="8560"/>
                  </a:lnTo>
                  <a:cubicBezTo>
                    <a:pt x="2112" y="8805"/>
                    <a:pt x="2389" y="8954"/>
                    <a:pt x="2722" y="8954"/>
                  </a:cubicBezTo>
                  <a:cubicBezTo>
                    <a:pt x="2826" y="8954"/>
                    <a:pt x="2934" y="8940"/>
                    <a:pt x="3043" y="8910"/>
                  </a:cubicBezTo>
                  <a:lnTo>
                    <a:pt x="5342" y="8281"/>
                  </a:lnTo>
                  <a:cubicBezTo>
                    <a:pt x="5805" y="8154"/>
                    <a:pt x="6110" y="7792"/>
                    <a:pt x="6023" y="7471"/>
                  </a:cubicBezTo>
                  <a:lnTo>
                    <a:pt x="39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81"/>
            <p:cNvSpPr/>
            <p:nvPr/>
          </p:nvSpPr>
          <p:spPr>
            <a:xfrm>
              <a:off x="5954375" y="1905600"/>
              <a:ext cx="152750" cy="223875"/>
            </a:xfrm>
            <a:custGeom>
              <a:avLst/>
              <a:gdLst/>
              <a:ahLst/>
              <a:cxnLst/>
              <a:rect l="l" t="t" r="r" b="b"/>
              <a:pathLst>
                <a:path w="6110" h="8955" extrusionOk="0">
                  <a:moveTo>
                    <a:pt x="3977" y="0"/>
                  </a:moveTo>
                  <a:lnTo>
                    <a:pt x="1" y="1089"/>
                  </a:lnTo>
                  <a:lnTo>
                    <a:pt x="2045" y="8560"/>
                  </a:lnTo>
                  <a:cubicBezTo>
                    <a:pt x="2112" y="8805"/>
                    <a:pt x="2390" y="8954"/>
                    <a:pt x="2724" y="8954"/>
                  </a:cubicBezTo>
                  <a:cubicBezTo>
                    <a:pt x="2826" y="8954"/>
                    <a:pt x="2934" y="8940"/>
                    <a:pt x="3043" y="8911"/>
                  </a:cubicBezTo>
                  <a:lnTo>
                    <a:pt x="5340" y="8281"/>
                  </a:lnTo>
                  <a:cubicBezTo>
                    <a:pt x="5804" y="8155"/>
                    <a:pt x="6109" y="7793"/>
                    <a:pt x="6022" y="7472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81"/>
            <p:cNvSpPr/>
            <p:nvPr/>
          </p:nvSpPr>
          <p:spPr>
            <a:xfrm>
              <a:off x="6062600" y="1875975"/>
              <a:ext cx="152750" cy="223875"/>
            </a:xfrm>
            <a:custGeom>
              <a:avLst/>
              <a:gdLst/>
              <a:ahLst/>
              <a:cxnLst/>
              <a:rect l="l" t="t" r="r" b="b"/>
              <a:pathLst>
                <a:path w="6110" h="8955" extrusionOk="0">
                  <a:moveTo>
                    <a:pt x="3977" y="0"/>
                  </a:moveTo>
                  <a:lnTo>
                    <a:pt x="1" y="1089"/>
                  </a:lnTo>
                  <a:lnTo>
                    <a:pt x="2046" y="8560"/>
                  </a:lnTo>
                  <a:cubicBezTo>
                    <a:pt x="2113" y="8805"/>
                    <a:pt x="2390" y="8955"/>
                    <a:pt x="2724" y="8955"/>
                  </a:cubicBezTo>
                  <a:cubicBezTo>
                    <a:pt x="2827" y="8955"/>
                    <a:pt x="2935" y="8941"/>
                    <a:pt x="3043" y="8911"/>
                  </a:cubicBezTo>
                  <a:lnTo>
                    <a:pt x="5342" y="8281"/>
                  </a:lnTo>
                  <a:cubicBezTo>
                    <a:pt x="5805" y="8155"/>
                    <a:pt x="6110" y="7793"/>
                    <a:pt x="6022" y="7473"/>
                  </a:cubicBezTo>
                  <a:lnTo>
                    <a:pt x="3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81"/>
            <p:cNvSpPr/>
            <p:nvPr/>
          </p:nvSpPr>
          <p:spPr>
            <a:xfrm>
              <a:off x="4593050" y="1703075"/>
              <a:ext cx="1704600" cy="593275"/>
            </a:xfrm>
            <a:custGeom>
              <a:avLst/>
              <a:gdLst/>
              <a:ahLst/>
              <a:cxnLst/>
              <a:rect l="l" t="t" r="r" b="b"/>
              <a:pathLst>
                <a:path w="68184" h="23731" extrusionOk="0">
                  <a:moveTo>
                    <a:pt x="64455" y="0"/>
                  </a:moveTo>
                  <a:cubicBezTo>
                    <a:pt x="64199" y="0"/>
                    <a:pt x="63938" y="34"/>
                    <a:pt x="63679" y="105"/>
                  </a:cubicBezTo>
                  <a:lnTo>
                    <a:pt x="2488" y="16852"/>
                  </a:lnTo>
                  <a:cubicBezTo>
                    <a:pt x="922" y="17281"/>
                    <a:pt x="0" y="18897"/>
                    <a:pt x="429" y="20461"/>
                  </a:cubicBezTo>
                  <a:lnTo>
                    <a:pt x="1324" y="23731"/>
                  </a:lnTo>
                  <a:lnTo>
                    <a:pt x="68183" y="5432"/>
                  </a:lnTo>
                  <a:lnTo>
                    <a:pt x="67288" y="2164"/>
                  </a:lnTo>
                  <a:cubicBezTo>
                    <a:pt x="66930" y="858"/>
                    <a:pt x="65746" y="0"/>
                    <a:pt x="6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81"/>
            <p:cNvSpPr/>
            <p:nvPr/>
          </p:nvSpPr>
          <p:spPr>
            <a:xfrm>
              <a:off x="4946225" y="2099850"/>
              <a:ext cx="45825" cy="41250"/>
            </a:xfrm>
            <a:custGeom>
              <a:avLst/>
              <a:gdLst/>
              <a:ahLst/>
              <a:cxnLst/>
              <a:rect l="l" t="t" r="r" b="b"/>
              <a:pathLst>
                <a:path w="1833" h="1650" extrusionOk="0">
                  <a:moveTo>
                    <a:pt x="917" y="0"/>
                  </a:moveTo>
                  <a:cubicBezTo>
                    <a:pt x="845" y="0"/>
                    <a:pt x="772" y="10"/>
                    <a:pt x="699" y="30"/>
                  </a:cubicBezTo>
                  <a:cubicBezTo>
                    <a:pt x="259" y="149"/>
                    <a:pt x="0" y="603"/>
                    <a:pt x="120" y="1043"/>
                  </a:cubicBezTo>
                  <a:cubicBezTo>
                    <a:pt x="221" y="1409"/>
                    <a:pt x="553" y="1649"/>
                    <a:pt x="915" y="1649"/>
                  </a:cubicBezTo>
                  <a:cubicBezTo>
                    <a:pt x="987" y="1649"/>
                    <a:pt x="1060" y="1640"/>
                    <a:pt x="1133" y="1620"/>
                  </a:cubicBezTo>
                  <a:cubicBezTo>
                    <a:pt x="1573" y="1500"/>
                    <a:pt x="1832" y="1046"/>
                    <a:pt x="1712" y="607"/>
                  </a:cubicBezTo>
                  <a:cubicBezTo>
                    <a:pt x="1612" y="240"/>
                    <a:pt x="1280" y="0"/>
                    <a:pt x="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81"/>
            <p:cNvSpPr/>
            <p:nvPr/>
          </p:nvSpPr>
          <p:spPr>
            <a:xfrm>
              <a:off x="5005875" y="2083500"/>
              <a:ext cx="45800" cy="41275"/>
            </a:xfrm>
            <a:custGeom>
              <a:avLst/>
              <a:gdLst/>
              <a:ahLst/>
              <a:cxnLst/>
              <a:rect l="l" t="t" r="r" b="b"/>
              <a:pathLst>
                <a:path w="1832" h="1651" extrusionOk="0">
                  <a:moveTo>
                    <a:pt x="917" y="1"/>
                  </a:moveTo>
                  <a:cubicBezTo>
                    <a:pt x="845" y="1"/>
                    <a:pt x="772" y="10"/>
                    <a:pt x="699" y="30"/>
                  </a:cubicBezTo>
                  <a:cubicBezTo>
                    <a:pt x="259" y="151"/>
                    <a:pt x="0" y="604"/>
                    <a:pt x="120" y="1043"/>
                  </a:cubicBezTo>
                  <a:cubicBezTo>
                    <a:pt x="221" y="1410"/>
                    <a:pt x="553" y="1650"/>
                    <a:pt x="915" y="1650"/>
                  </a:cubicBezTo>
                  <a:cubicBezTo>
                    <a:pt x="987" y="1650"/>
                    <a:pt x="1061" y="1641"/>
                    <a:pt x="1134" y="1621"/>
                  </a:cubicBezTo>
                  <a:cubicBezTo>
                    <a:pt x="1573" y="1500"/>
                    <a:pt x="1831" y="1047"/>
                    <a:pt x="1712" y="608"/>
                  </a:cubicBezTo>
                  <a:cubicBezTo>
                    <a:pt x="1612" y="241"/>
                    <a:pt x="1279" y="1"/>
                    <a:pt x="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81"/>
            <p:cNvSpPr/>
            <p:nvPr/>
          </p:nvSpPr>
          <p:spPr>
            <a:xfrm>
              <a:off x="4647850" y="2118425"/>
              <a:ext cx="248425" cy="111925"/>
            </a:xfrm>
            <a:custGeom>
              <a:avLst/>
              <a:gdLst/>
              <a:ahLst/>
              <a:cxnLst/>
              <a:rect l="l" t="t" r="r" b="b"/>
              <a:pathLst>
                <a:path w="9937" h="4477" extrusionOk="0">
                  <a:moveTo>
                    <a:pt x="7246" y="1"/>
                  </a:moveTo>
                  <a:cubicBezTo>
                    <a:pt x="6428" y="1"/>
                    <a:pt x="5467" y="132"/>
                    <a:pt x="4466" y="406"/>
                  </a:cubicBezTo>
                  <a:cubicBezTo>
                    <a:pt x="1876" y="1115"/>
                    <a:pt x="0" y="2510"/>
                    <a:pt x="277" y="3522"/>
                  </a:cubicBezTo>
                  <a:cubicBezTo>
                    <a:pt x="447" y="4144"/>
                    <a:pt x="1389" y="4477"/>
                    <a:pt x="2691" y="4477"/>
                  </a:cubicBezTo>
                  <a:cubicBezTo>
                    <a:pt x="3509" y="4477"/>
                    <a:pt x="4470" y="4345"/>
                    <a:pt x="5470" y="4072"/>
                  </a:cubicBezTo>
                  <a:cubicBezTo>
                    <a:pt x="8062" y="3362"/>
                    <a:pt x="9937" y="1967"/>
                    <a:pt x="9660" y="955"/>
                  </a:cubicBezTo>
                  <a:cubicBezTo>
                    <a:pt x="9490" y="333"/>
                    <a:pt x="8548" y="1"/>
                    <a:pt x="7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81"/>
            <p:cNvSpPr/>
            <p:nvPr/>
          </p:nvSpPr>
          <p:spPr>
            <a:xfrm>
              <a:off x="5985725" y="1752275"/>
              <a:ext cx="248450" cy="111950"/>
            </a:xfrm>
            <a:custGeom>
              <a:avLst/>
              <a:gdLst/>
              <a:ahLst/>
              <a:cxnLst/>
              <a:rect l="l" t="t" r="r" b="b"/>
              <a:pathLst>
                <a:path w="9938" h="4478" extrusionOk="0">
                  <a:moveTo>
                    <a:pt x="7247" y="1"/>
                  </a:moveTo>
                  <a:cubicBezTo>
                    <a:pt x="6428" y="1"/>
                    <a:pt x="5468" y="132"/>
                    <a:pt x="4467" y="406"/>
                  </a:cubicBezTo>
                  <a:cubicBezTo>
                    <a:pt x="1876" y="1114"/>
                    <a:pt x="0" y="2511"/>
                    <a:pt x="277" y="3523"/>
                  </a:cubicBezTo>
                  <a:cubicBezTo>
                    <a:pt x="447" y="4145"/>
                    <a:pt x="1389" y="4477"/>
                    <a:pt x="2691" y="4477"/>
                  </a:cubicBezTo>
                  <a:cubicBezTo>
                    <a:pt x="3510" y="4477"/>
                    <a:pt x="4471" y="4346"/>
                    <a:pt x="5471" y="4072"/>
                  </a:cubicBezTo>
                  <a:cubicBezTo>
                    <a:pt x="8062" y="3363"/>
                    <a:pt x="9937" y="1967"/>
                    <a:pt x="9660" y="955"/>
                  </a:cubicBezTo>
                  <a:cubicBezTo>
                    <a:pt x="9490" y="334"/>
                    <a:pt x="8548" y="1"/>
                    <a:pt x="7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81"/>
            <p:cNvSpPr/>
            <p:nvPr/>
          </p:nvSpPr>
          <p:spPr>
            <a:xfrm>
              <a:off x="5595150" y="1893250"/>
              <a:ext cx="37375" cy="21500"/>
            </a:xfrm>
            <a:custGeom>
              <a:avLst/>
              <a:gdLst/>
              <a:ahLst/>
              <a:cxnLst/>
              <a:rect l="l" t="t" r="r" b="b"/>
              <a:pathLst>
                <a:path w="1495" h="860" extrusionOk="0">
                  <a:moveTo>
                    <a:pt x="1134" y="0"/>
                  </a:moveTo>
                  <a:cubicBezTo>
                    <a:pt x="1106" y="0"/>
                    <a:pt x="1077" y="4"/>
                    <a:pt x="1049" y="11"/>
                  </a:cubicBezTo>
                  <a:lnTo>
                    <a:pt x="275" y="223"/>
                  </a:lnTo>
                  <a:cubicBezTo>
                    <a:pt x="104" y="270"/>
                    <a:pt x="1" y="448"/>
                    <a:pt x="49" y="621"/>
                  </a:cubicBezTo>
                  <a:cubicBezTo>
                    <a:pt x="88" y="765"/>
                    <a:pt x="219" y="859"/>
                    <a:pt x="362" y="859"/>
                  </a:cubicBezTo>
                  <a:cubicBezTo>
                    <a:pt x="390" y="859"/>
                    <a:pt x="419" y="856"/>
                    <a:pt x="447" y="848"/>
                  </a:cubicBezTo>
                  <a:lnTo>
                    <a:pt x="1219" y="637"/>
                  </a:lnTo>
                  <a:cubicBezTo>
                    <a:pt x="1392" y="590"/>
                    <a:pt x="1494" y="411"/>
                    <a:pt x="1447" y="238"/>
                  </a:cubicBezTo>
                  <a:cubicBezTo>
                    <a:pt x="1407" y="95"/>
                    <a:pt x="1277" y="0"/>
                    <a:pt x="1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81"/>
            <p:cNvSpPr/>
            <p:nvPr/>
          </p:nvSpPr>
          <p:spPr>
            <a:xfrm>
              <a:off x="5603775" y="1924700"/>
              <a:ext cx="37350" cy="21500"/>
            </a:xfrm>
            <a:custGeom>
              <a:avLst/>
              <a:gdLst/>
              <a:ahLst/>
              <a:cxnLst/>
              <a:rect l="l" t="t" r="r" b="b"/>
              <a:pathLst>
                <a:path w="1494" h="860" extrusionOk="0">
                  <a:moveTo>
                    <a:pt x="1135" y="0"/>
                  </a:moveTo>
                  <a:cubicBezTo>
                    <a:pt x="1106" y="0"/>
                    <a:pt x="1077" y="4"/>
                    <a:pt x="1049" y="12"/>
                  </a:cubicBezTo>
                  <a:lnTo>
                    <a:pt x="275" y="223"/>
                  </a:lnTo>
                  <a:cubicBezTo>
                    <a:pt x="102" y="270"/>
                    <a:pt x="0" y="449"/>
                    <a:pt x="48" y="621"/>
                  </a:cubicBezTo>
                  <a:cubicBezTo>
                    <a:pt x="87" y="765"/>
                    <a:pt x="219" y="860"/>
                    <a:pt x="361" y="860"/>
                  </a:cubicBezTo>
                  <a:cubicBezTo>
                    <a:pt x="389" y="860"/>
                    <a:pt x="417" y="856"/>
                    <a:pt x="446" y="849"/>
                  </a:cubicBezTo>
                  <a:lnTo>
                    <a:pt x="1219" y="637"/>
                  </a:lnTo>
                  <a:cubicBezTo>
                    <a:pt x="1392" y="589"/>
                    <a:pt x="1494" y="411"/>
                    <a:pt x="1446" y="239"/>
                  </a:cubicBezTo>
                  <a:cubicBezTo>
                    <a:pt x="1407" y="95"/>
                    <a:pt x="1277" y="0"/>
                    <a:pt x="1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81"/>
            <p:cNvSpPr/>
            <p:nvPr/>
          </p:nvSpPr>
          <p:spPr>
            <a:xfrm>
              <a:off x="5612400" y="1956150"/>
              <a:ext cx="37325" cy="21525"/>
            </a:xfrm>
            <a:custGeom>
              <a:avLst/>
              <a:gdLst/>
              <a:ahLst/>
              <a:cxnLst/>
              <a:rect l="l" t="t" r="r" b="b"/>
              <a:pathLst>
                <a:path w="1493" h="861" extrusionOk="0">
                  <a:moveTo>
                    <a:pt x="1134" y="0"/>
                  </a:moveTo>
                  <a:cubicBezTo>
                    <a:pt x="1105" y="0"/>
                    <a:pt x="1076" y="4"/>
                    <a:pt x="1047" y="12"/>
                  </a:cubicBezTo>
                  <a:lnTo>
                    <a:pt x="275" y="224"/>
                  </a:lnTo>
                  <a:cubicBezTo>
                    <a:pt x="102" y="271"/>
                    <a:pt x="0" y="449"/>
                    <a:pt x="47" y="621"/>
                  </a:cubicBezTo>
                  <a:cubicBezTo>
                    <a:pt x="87" y="766"/>
                    <a:pt x="218" y="860"/>
                    <a:pt x="360" y="860"/>
                  </a:cubicBezTo>
                  <a:cubicBezTo>
                    <a:pt x="388" y="860"/>
                    <a:pt x="417" y="857"/>
                    <a:pt x="445" y="849"/>
                  </a:cubicBezTo>
                  <a:lnTo>
                    <a:pt x="1219" y="637"/>
                  </a:lnTo>
                  <a:cubicBezTo>
                    <a:pt x="1391" y="590"/>
                    <a:pt x="1492" y="412"/>
                    <a:pt x="1446" y="239"/>
                  </a:cubicBezTo>
                  <a:cubicBezTo>
                    <a:pt x="1407" y="95"/>
                    <a:pt x="1276" y="0"/>
                    <a:pt x="1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81"/>
            <p:cNvSpPr/>
            <p:nvPr/>
          </p:nvSpPr>
          <p:spPr>
            <a:xfrm>
              <a:off x="5648375" y="1878675"/>
              <a:ext cx="37325" cy="21500"/>
            </a:xfrm>
            <a:custGeom>
              <a:avLst/>
              <a:gdLst/>
              <a:ahLst/>
              <a:cxnLst/>
              <a:rect l="l" t="t" r="r" b="b"/>
              <a:pathLst>
                <a:path w="1493" h="860" extrusionOk="0">
                  <a:moveTo>
                    <a:pt x="1134" y="1"/>
                  </a:moveTo>
                  <a:cubicBezTo>
                    <a:pt x="1106" y="1"/>
                    <a:pt x="1077" y="5"/>
                    <a:pt x="1048" y="13"/>
                  </a:cubicBezTo>
                  <a:lnTo>
                    <a:pt x="275" y="224"/>
                  </a:lnTo>
                  <a:cubicBezTo>
                    <a:pt x="102" y="271"/>
                    <a:pt x="1" y="450"/>
                    <a:pt x="47" y="621"/>
                  </a:cubicBezTo>
                  <a:cubicBezTo>
                    <a:pt x="87" y="765"/>
                    <a:pt x="217" y="860"/>
                    <a:pt x="359" y="860"/>
                  </a:cubicBezTo>
                  <a:cubicBezTo>
                    <a:pt x="388" y="860"/>
                    <a:pt x="417" y="856"/>
                    <a:pt x="446" y="848"/>
                  </a:cubicBezTo>
                  <a:lnTo>
                    <a:pt x="1219" y="636"/>
                  </a:lnTo>
                  <a:cubicBezTo>
                    <a:pt x="1391" y="590"/>
                    <a:pt x="1493" y="412"/>
                    <a:pt x="1446" y="239"/>
                  </a:cubicBezTo>
                  <a:cubicBezTo>
                    <a:pt x="1407" y="95"/>
                    <a:pt x="1277" y="1"/>
                    <a:pt x="1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81"/>
            <p:cNvSpPr/>
            <p:nvPr/>
          </p:nvSpPr>
          <p:spPr>
            <a:xfrm>
              <a:off x="5657000" y="1910125"/>
              <a:ext cx="37325" cy="21525"/>
            </a:xfrm>
            <a:custGeom>
              <a:avLst/>
              <a:gdLst/>
              <a:ahLst/>
              <a:cxnLst/>
              <a:rect l="l" t="t" r="r" b="b"/>
              <a:pathLst>
                <a:path w="1493" h="861" extrusionOk="0">
                  <a:moveTo>
                    <a:pt x="1133" y="0"/>
                  </a:moveTo>
                  <a:cubicBezTo>
                    <a:pt x="1104" y="0"/>
                    <a:pt x="1076" y="4"/>
                    <a:pt x="1047" y="12"/>
                  </a:cubicBezTo>
                  <a:lnTo>
                    <a:pt x="274" y="223"/>
                  </a:lnTo>
                  <a:cubicBezTo>
                    <a:pt x="102" y="271"/>
                    <a:pt x="0" y="449"/>
                    <a:pt x="47" y="622"/>
                  </a:cubicBezTo>
                  <a:cubicBezTo>
                    <a:pt x="86" y="766"/>
                    <a:pt x="217" y="860"/>
                    <a:pt x="359" y="860"/>
                  </a:cubicBezTo>
                  <a:cubicBezTo>
                    <a:pt x="388" y="860"/>
                    <a:pt x="417" y="856"/>
                    <a:pt x="446" y="848"/>
                  </a:cubicBezTo>
                  <a:lnTo>
                    <a:pt x="1218" y="637"/>
                  </a:lnTo>
                  <a:cubicBezTo>
                    <a:pt x="1391" y="590"/>
                    <a:pt x="1493" y="411"/>
                    <a:pt x="1446" y="240"/>
                  </a:cubicBezTo>
                  <a:cubicBezTo>
                    <a:pt x="1406" y="95"/>
                    <a:pt x="1275" y="0"/>
                    <a:pt x="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81"/>
            <p:cNvSpPr/>
            <p:nvPr/>
          </p:nvSpPr>
          <p:spPr>
            <a:xfrm>
              <a:off x="5665575" y="1941575"/>
              <a:ext cx="37375" cy="21525"/>
            </a:xfrm>
            <a:custGeom>
              <a:avLst/>
              <a:gdLst/>
              <a:ahLst/>
              <a:cxnLst/>
              <a:rect l="l" t="t" r="r" b="b"/>
              <a:pathLst>
                <a:path w="1495" h="861" extrusionOk="0">
                  <a:moveTo>
                    <a:pt x="1134" y="1"/>
                  </a:moveTo>
                  <a:cubicBezTo>
                    <a:pt x="1106" y="1"/>
                    <a:pt x="1077" y="5"/>
                    <a:pt x="1049" y="12"/>
                  </a:cubicBezTo>
                  <a:lnTo>
                    <a:pt x="276" y="224"/>
                  </a:lnTo>
                  <a:cubicBezTo>
                    <a:pt x="103" y="272"/>
                    <a:pt x="1" y="449"/>
                    <a:pt x="49" y="622"/>
                  </a:cubicBezTo>
                  <a:cubicBezTo>
                    <a:pt x="88" y="766"/>
                    <a:pt x="218" y="861"/>
                    <a:pt x="360" y="861"/>
                  </a:cubicBezTo>
                  <a:cubicBezTo>
                    <a:pt x="388" y="861"/>
                    <a:pt x="417" y="857"/>
                    <a:pt x="446" y="849"/>
                  </a:cubicBezTo>
                  <a:lnTo>
                    <a:pt x="1220" y="637"/>
                  </a:lnTo>
                  <a:cubicBezTo>
                    <a:pt x="1393" y="591"/>
                    <a:pt x="1494" y="412"/>
                    <a:pt x="1446" y="239"/>
                  </a:cubicBezTo>
                  <a:cubicBezTo>
                    <a:pt x="1407" y="95"/>
                    <a:pt x="1276" y="1"/>
                    <a:pt x="1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81"/>
            <p:cNvSpPr/>
            <p:nvPr/>
          </p:nvSpPr>
          <p:spPr>
            <a:xfrm>
              <a:off x="5701575" y="1864125"/>
              <a:ext cx="37350" cy="21500"/>
            </a:xfrm>
            <a:custGeom>
              <a:avLst/>
              <a:gdLst/>
              <a:ahLst/>
              <a:cxnLst/>
              <a:rect l="l" t="t" r="r" b="b"/>
              <a:pathLst>
                <a:path w="1494" h="860" extrusionOk="0">
                  <a:moveTo>
                    <a:pt x="1133" y="0"/>
                  </a:moveTo>
                  <a:cubicBezTo>
                    <a:pt x="1105" y="0"/>
                    <a:pt x="1077" y="4"/>
                    <a:pt x="1049" y="11"/>
                  </a:cubicBezTo>
                  <a:lnTo>
                    <a:pt x="275" y="223"/>
                  </a:lnTo>
                  <a:cubicBezTo>
                    <a:pt x="102" y="270"/>
                    <a:pt x="1" y="448"/>
                    <a:pt x="48" y="621"/>
                  </a:cubicBezTo>
                  <a:cubicBezTo>
                    <a:pt x="87" y="765"/>
                    <a:pt x="218" y="860"/>
                    <a:pt x="359" y="860"/>
                  </a:cubicBezTo>
                  <a:cubicBezTo>
                    <a:pt x="388" y="860"/>
                    <a:pt x="417" y="856"/>
                    <a:pt x="446" y="848"/>
                  </a:cubicBezTo>
                  <a:lnTo>
                    <a:pt x="1219" y="637"/>
                  </a:lnTo>
                  <a:cubicBezTo>
                    <a:pt x="1392" y="590"/>
                    <a:pt x="1494" y="411"/>
                    <a:pt x="1446" y="238"/>
                  </a:cubicBezTo>
                  <a:cubicBezTo>
                    <a:pt x="1407" y="95"/>
                    <a:pt x="1276" y="0"/>
                    <a:pt x="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81"/>
            <p:cNvSpPr/>
            <p:nvPr/>
          </p:nvSpPr>
          <p:spPr>
            <a:xfrm>
              <a:off x="5710200" y="1895575"/>
              <a:ext cx="37325" cy="21500"/>
            </a:xfrm>
            <a:custGeom>
              <a:avLst/>
              <a:gdLst/>
              <a:ahLst/>
              <a:cxnLst/>
              <a:rect l="l" t="t" r="r" b="b"/>
              <a:pathLst>
                <a:path w="1493" h="860" extrusionOk="0">
                  <a:moveTo>
                    <a:pt x="1132" y="1"/>
                  </a:moveTo>
                  <a:cubicBezTo>
                    <a:pt x="1104" y="1"/>
                    <a:pt x="1076" y="4"/>
                    <a:pt x="1047" y="12"/>
                  </a:cubicBezTo>
                  <a:lnTo>
                    <a:pt x="275" y="223"/>
                  </a:lnTo>
                  <a:cubicBezTo>
                    <a:pt x="102" y="270"/>
                    <a:pt x="0" y="449"/>
                    <a:pt x="47" y="622"/>
                  </a:cubicBezTo>
                  <a:cubicBezTo>
                    <a:pt x="87" y="765"/>
                    <a:pt x="218" y="860"/>
                    <a:pt x="360" y="860"/>
                  </a:cubicBezTo>
                  <a:cubicBezTo>
                    <a:pt x="388" y="860"/>
                    <a:pt x="417" y="856"/>
                    <a:pt x="445" y="849"/>
                  </a:cubicBezTo>
                  <a:lnTo>
                    <a:pt x="1219" y="637"/>
                  </a:lnTo>
                  <a:cubicBezTo>
                    <a:pt x="1391" y="590"/>
                    <a:pt x="1492" y="412"/>
                    <a:pt x="1446" y="239"/>
                  </a:cubicBezTo>
                  <a:cubicBezTo>
                    <a:pt x="1407" y="95"/>
                    <a:pt x="127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81"/>
            <p:cNvSpPr/>
            <p:nvPr/>
          </p:nvSpPr>
          <p:spPr>
            <a:xfrm>
              <a:off x="5718800" y="1927025"/>
              <a:ext cx="37350" cy="21525"/>
            </a:xfrm>
            <a:custGeom>
              <a:avLst/>
              <a:gdLst/>
              <a:ahLst/>
              <a:cxnLst/>
              <a:rect l="l" t="t" r="r" b="b"/>
              <a:pathLst>
                <a:path w="1494" h="861" extrusionOk="0">
                  <a:moveTo>
                    <a:pt x="1135" y="1"/>
                  </a:moveTo>
                  <a:cubicBezTo>
                    <a:pt x="1106" y="1"/>
                    <a:pt x="1077" y="4"/>
                    <a:pt x="1048" y="12"/>
                  </a:cubicBezTo>
                  <a:lnTo>
                    <a:pt x="274" y="224"/>
                  </a:lnTo>
                  <a:cubicBezTo>
                    <a:pt x="103" y="271"/>
                    <a:pt x="1" y="449"/>
                    <a:pt x="48" y="621"/>
                  </a:cubicBezTo>
                  <a:cubicBezTo>
                    <a:pt x="87" y="766"/>
                    <a:pt x="218" y="860"/>
                    <a:pt x="361" y="860"/>
                  </a:cubicBezTo>
                  <a:cubicBezTo>
                    <a:pt x="389" y="860"/>
                    <a:pt x="418" y="857"/>
                    <a:pt x="446" y="849"/>
                  </a:cubicBezTo>
                  <a:lnTo>
                    <a:pt x="1218" y="637"/>
                  </a:lnTo>
                  <a:cubicBezTo>
                    <a:pt x="1391" y="590"/>
                    <a:pt x="1493" y="412"/>
                    <a:pt x="1446" y="239"/>
                  </a:cubicBezTo>
                  <a:cubicBezTo>
                    <a:pt x="1406" y="95"/>
                    <a:pt x="1277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81"/>
            <p:cNvSpPr/>
            <p:nvPr/>
          </p:nvSpPr>
          <p:spPr>
            <a:xfrm>
              <a:off x="5122725" y="2022525"/>
              <a:ext cx="37325" cy="21525"/>
            </a:xfrm>
            <a:custGeom>
              <a:avLst/>
              <a:gdLst/>
              <a:ahLst/>
              <a:cxnLst/>
              <a:rect l="l" t="t" r="r" b="b"/>
              <a:pathLst>
                <a:path w="1493" h="861" extrusionOk="0">
                  <a:moveTo>
                    <a:pt x="1132" y="1"/>
                  </a:moveTo>
                  <a:cubicBezTo>
                    <a:pt x="1104" y="1"/>
                    <a:pt x="1075" y="4"/>
                    <a:pt x="1047" y="12"/>
                  </a:cubicBezTo>
                  <a:lnTo>
                    <a:pt x="1047" y="13"/>
                  </a:lnTo>
                  <a:lnTo>
                    <a:pt x="273" y="225"/>
                  </a:lnTo>
                  <a:cubicBezTo>
                    <a:pt x="102" y="272"/>
                    <a:pt x="0" y="449"/>
                    <a:pt x="47" y="622"/>
                  </a:cubicBezTo>
                  <a:cubicBezTo>
                    <a:pt x="86" y="766"/>
                    <a:pt x="216" y="861"/>
                    <a:pt x="358" y="861"/>
                  </a:cubicBezTo>
                  <a:cubicBezTo>
                    <a:pt x="387" y="861"/>
                    <a:pt x="416" y="857"/>
                    <a:pt x="445" y="849"/>
                  </a:cubicBezTo>
                  <a:lnTo>
                    <a:pt x="1218" y="637"/>
                  </a:lnTo>
                  <a:cubicBezTo>
                    <a:pt x="1390" y="591"/>
                    <a:pt x="1492" y="412"/>
                    <a:pt x="1445" y="240"/>
                  </a:cubicBezTo>
                  <a:cubicBezTo>
                    <a:pt x="1405" y="95"/>
                    <a:pt x="127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81"/>
            <p:cNvSpPr/>
            <p:nvPr/>
          </p:nvSpPr>
          <p:spPr>
            <a:xfrm>
              <a:off x="5131300" y="2054000"/>
              <a:ext cx="37350" cy="21525"/>
            </a:xfrm>
            <a:custGeom>
              <a:avLst/>
              <a:gdLst/>
              <a:ahLst/>
              <a:cxnLst/>
              <a:rect l="l" t="t" r="r" b="b"/>
              <a:pathLst>
                <a:path w="1494" h="861" extrusionOk="0">
                  <a:moveTo>
                    <a:pt x="1133" y="0"/>
                  </a:moveTo>
                  <a:cubicBezTo>
                    <a:pt x="1105" y="0"/>
                    <a:pt x="1077" y="4"/>
                    <a:pt x="1049" y="12"/>
                  </a:cubicBezTo>
                  <a:lnTo>
                    <a:pt x="275" y="223"/>
                  </a:lnTo>
                  <a:cubicBezTo>
                    <a:pt x="102" y="271"/>
                    <a:pt x="1" y="449"/>
                    <a:pt x="48" y="622"/>
                  </a:cubicBezTo>
                  <a:cubicBezTo>
                    <a:pt x="87" y="765"/>
                    <a:pt x="218" y="860"/>
                    <a:pt x="359" y="860"/>
                  </a:cubicBezTo>
                  <a:cubicBezTo>
                    <a:pt x="388" y="860"/>
                    <a:pt x="417" y="856"/>
                    <a:pt x="446" y="848"/>
                  </a:cubicBezTo>
                  <a:lnTo>
                    <a:pt x="1219" y="637"/>
                  </a:lnTo>
                  <a:cubicBezTo>
                    <a:pt x="1392" y="590"/>
                    <a:pt x="1494" y="411"/>
                    <a:pt x="1446" y="239"/>
                  </a:cubicBezTo>
                  <a:cubicBezTo>
                    <a:pt x="1407" y="95"/>
                    <a:pt x="1276" y="0"/>
                    <a:pt x="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81"/>
            <p:cNvSpPr/>
            <p:nvPr/>
          </p:nvSpPr>
          <p:spPr>
            <a:xfrm>
              <a:off x="5139925" y="2085450"/>
              <a:ext cx="37350" cy="21500"/>
            </a:xfrm>
            <a:custGeom>
              <a:avLst/>
              <a:gdLst/>
              <a:ahLst/>
              <a:cxnLst/>
              <a:rect l="l" t="t" r="r" b="b"/>
              <a:pathLst>
                <a:path w="1494" h="860" extrusionOk="0">
                  <a:moveTo>
                    <a:pt x="1132" y="1"/>
                  </a:moveTo>
                  <a:cubicBezTo>
                    <a:pt x="1104" y="1"/>
                    <a:pt x="1076" y="4"/>
                    <a:pt x="1047" y="12"/>
                  </a:cubicBezTo>
                  <a:lnTo>
                    <a:pt x="275" y="224"/>
                  </a:lnTo>
                  <a:cubicBezTo>
                    <a:pt x="102" y="270"/>
                    <a:pt x="0" y="449"/>
                    <a:pt x="47" y="622"/>
                  </a:cubicBezTo>
                  <a:cubicBezTo>
                    <a:pt x="87" y="765"/>
                    <a:pt x="218" y="860"/>
                    <a:pt x="360" y="860"/>
                  </a:cubicBezTo>
                  <a:cubicBezTo>
                    <a:pt x="388" y="860"/>
                    <a:pt x="417" y="856"/>
                    <a:pt x="445" y="849"/>
                  </a:cubicBezTo>
                  <a:lnTo>
                    <a:pt x="1219" y="637"/>
                  </a:lnTo>
                  <a:cubicBezTo>
                    <a:pt x="1391" y="590"/>
                    <a:pt x="1494" y="412"/>
                    <a:pt x="1446" y="239"/>
                  </a:cubicBezTo>
                  <a:cubicBezTo>
                    <a:pt x="1407" y="95"/>
                    <a:pt x="127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81"/>
            <p:cNvSpPr/>
            <p:nvPr/>
          </p:nvSpPr>
          <p:spPr>
            <a:xfrm>
              <a:off x="5175900" y="2007975"/>
              <a:ext cx="37325" cy="21525"/>
            </a:xfrm>
            <a:custGeom>
              <a:avLst/>
              <a:gdLst/>
              <a:ahLst/>
              <a:cxnLst/>
              <a:rect l="l" t="t" r="r" b="b"/>
              <a:pathLst>
                <a:path w="1493" h="861" extrusionOk="0">
                  <a:moveTo>
                    <a:pt x="1133" y="1"/>
                  </a:moveTo>
                  <a:cubicBezTo>
                    <a:pt x="1105" y="1"/>
                    <a:pt x="1076" y="5"/>
                    <a:pt x="1048" y="12"/>
                  </a:cubicBezTo>
                  <a:lnTo>
                    <a:pt x="275" y="224"/>
                  </a:lnTo>
                  <a:cubicBezTo>
                    <a:pt x="102" y="270"/>
                    <a:pt x="1" y="449"/>
                    <a:pt x="48" y="622"/>
                  </a:cubicBezTo>
                  <a:cubicBezTo>
                    <a:pt x="88" y="766"/>
                    <a:pt x="218" y="860"/>
                    <a:pt x="361" y="860"/>
                  </a:cubicBezTo>
                  <a:cubicBezTo>
                    <a:pt x="389" y="860"/>
                    <a:pt x="418" y="857"/>
                    <a:pt x="446" y="849"/>
                  </a:cubicBezTo>
                  <a:lnTo>
                    <a:pt x="1220" y="637"/>
                  </a:lnTo>
                  <a:cubicBezTo>
                    <a:pt x="1391" y="591"/>
                    <a:pt x="1493" y="412"/>
                    <a:pt x="1446" y="239"/>
                  </a:cubicBezTo>
                  <a:cubicBezTo>
                    <a:pt x="1407" y="95"/>
                    <a:pt x="1276" y="1"/>
                    <a:pt x="1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81"/>
            <p:cNvSpPr/>
            <p:nvPr/>
          </p:nvSpPr>
          <p:spPr>
            <a:xfrm>
              <a:off x="5184525" y="2039425"/>
              <a:ext cx="37325" cy="21525"/>
            </a:xfrm>
            <a:custGeom>
              <a:avLst/>
              <a:gdLst/>
              <a:ahLst/>
              <a:cxnLst/>
              <a:rect l="l" t="t" r="r" b="b"/>
              <a:pathLst>
                <a:path w="1493" h="861" extrusionOk="0">
                  <a:moveTo>
                    <a:pt x="1134" y="1"/>
                  </a:moveTo>
                  <a:cubicBezTo>
                    <a:pt x="1106" y="1"/>
                    <a:pt x="1076" y="5"/>
                    <a:pt x="1047" y="13"/>
                  </a:cubicBezTo>
                  <a:lnTo>
                    <a:pt x="274" y="224"/>
                  </a:lnTo>
                  <a:cubicBezTo>
                    <a:pt x="102" y="271"/>
                    <a:pt x="0" y="450"/>
                    <a:pt x="47" y="621"/>
                  </a:cubicBezTo>
                  <a:cubicBezTo>
                    <a:pt x="86" y="766"/>
                    <a:pt x="218" y="861"/>
                    <a:pt x="360" y="861"/>
                  </a:cubicBezTo>
                  <a:cubicBezTo>
                    <a:pt x="389" y="861"/>
                    <a:pt x="417" y="857"/>
                    <a:pt x="446" y="849"/>
                  </a:cubicBezTo>
                  <a:lnTo>
                    <a:pt x="1218" y="638"/>
                  </a:lnTo>
                  <a:cubicBezTo>
                    <a:pt x="1391" y="590"/>
                    <a:pt x="1493" y="412"/>
                    <a:pt x="1446" y="239"/>
                  </a:cubicBezTo>
                  <a:cubicBezTo>
                    <a:pt x="1406" y="95"/>
                    <a:pt x="1276" y="1"/>
                    <a:pt x="1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81"/>
            <p:cNvSpPr/>
            <p:nvPr/>
          </p:nvSpPr>
          <p:spPr>
            <a:xfrm>
              <a:off x="5193125" y="2070900"/>
              <a:ext cx="37350" cy="21525"/>
            </a:xfrm>
            <a:custGeom>
              <a:avLst/>
              <a:gdLst/>
              <a:ahLst/>
              <a:cxnLst/>
              <a:rect l="l" t="t" r="r" b="b"/>
              <a:pathLst>
                <a:path w="1494" h="861" extrusionOk="0">
                  <a:moveTo>
                    <a:pt x="1134" y="0"/>
                  </a:moveTo>
                  <a:cubicBezTo>
                    <a:pt x="1106" y="0"/>
                    <a:pt x="1077" y="4"/>
                    <a:pt x="1048" y="12"/>
                  </a:cubicBezTo>
                  <a:lnTo>
                    <a:pt x="275" y="224"/>
                  </a:lnTo>
                  <a:cubicBezTo>
                    <a:pt x="102" y="270"/>
                    <a:pt x="0" y="449"/>
                    <a:pt x="48" y="621"/>
                  </a:cubicBezTo>
                  <a:cubicBezTo>
                    <a:pt x="87" y="765"/>
                    <a:pt x="218" y="860"/>
                    <a:pt x="361" y="860"/>
                  </a:cubicBezTo>
                  <a:cubicBezTo>
                    <a:pt x="389" y="860"/>
                    <a:pt x="418" y="856"/>
                    <a:pt x="446" y="849"/>
                  </a:cubicBezTo>
                  <a:lnTo>
                    <a:pt x="1219" y="637"/>
                  </a:lnTo>
                  <a:cubicBezTo>
                    <a:pt x="1392" y="589"/>
                    <a:pt x="1493" y="412"/>
                    <a:pt x="1445" y="239"/>
                  </a:cubicBezTo>
                  <a:cubicBezTo>
                    <a:pt x="1407" y="95"/>
                    <a:pt x="1276" y="0"/>
                    <a:pt x="1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81"/>
            <p:cNvSpPr/>
            <p:nvPr/>
          </p:nvSpPr>
          <p:spPr>
            <a:xfrm>
              <a:off x="5237725" y="2024875"/>
              <a:ext cx="37350" cy="21525"/>
            </a:xfrm>
            <a:custGeom>
              <a:avLst/>
              <a:gdLst/>
              <a:ahLst/>
              <a:cxnLst/>
              <a:rect l="l" t="t" r="r" b="b"/>
              <a:pathLst>
                <a:path w="1494" h="861" extrusionOk="0">
                  <a:moveTo>
                    <a:pt x="1133" y="0"/>
                  </a:moveTo>
                  <a:cubicBezTo>
                    <a:pt x="1105" y="0"/>
                    <a:pt x="1077" y="4"/>
                    <a:pt x="1048" y="12"/>
                  </a:cubicBezTo>
                  <a:lnTo>
                    <a:pt x="1047" y="12"/>
                  </a:lnTo>
                  <a:lnTo>
                    <a:pt x="275" y="223"/>
                  </a:lnTo>
                  <a:cubicBezTo>
                    <a:pt x="102" y="271"/>
                    <a:pt x="0" y="449"/>
                    <a:pt x="48" y="622"/>
                  </a:cubicBezTo>
                  <a:cubicBezTo>
                    <a:pt x="87" y="766"/>
                    <a:pt x="218" y="860"/>
                    <a:pt x="359" y="860"/>
                  </a:cubicBezTo>
                  <a:cubicBezTo>
                    <a:pt x="388" y="860"/>
                    <a:pt x="417" y="856"/>
                    <a:pt x="445" y="848"/>
                  </a:cubicBezTo>
                  <a:lnTo>
                    <a:pt x="1219" y="637"/>
                  </a:lnTo>
                  <a:cubicBezTo>
                    <a:pt x="1392" y="590"/>
                    <a:pt x="1494" y="411"/>
                    <a:pt x="1446" y="239"/>
                  </a:cubicBezTo>
                  <a:cubicBezTo>
                    <a:pt x="1407" y="95"/>
                    <a:pt x="1275" y="0"/>
                    <a:pt x="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81"/>
            <p:cNvSpPr/>
            <p:nvPr/>
          </p:nvSpPr>
          <p:spPr>
            <a:xfrm>
              <a:off x="5246325" y="2056325"/>
              <a:ext cx="37350" cy="21525"/>
            </a:xfrm>
            <a:custGeom>
              <a:avLst/>
              <a:gdLst/>
              <a:ahLst/>
              <a:cxnLst/>
              <a:rect l="l" t="t" r="r" b="b"/>
              <a:pathLst>
                <a:path w="1494" h="861" extrusionOk="0">
                  <a:moveTo>
                    <a:pt x="1133" y="1"/>
                  </a:moveTo>
                  <a:cubicBezTo>
                    <a:pt x="1105" y="1"/>
                    <a:pt x="1076" y="4"/>
                    <a:pt x="1048" y="12"/>
                  </a:cubicBezTo>
                  <a:lnTo>
                    <a:pt x="274" y="224"/>
                  </a:lnTo>
                  <a:cubicBezTo>
                    <a:pt x="103" y="271"/>
                    <a:pt x="1" y="449"/>
                    <a:pt x="48" y="622"/>
                  </a:cubicBezTo>
                  <a:cubicBezTo>
                    <a:pt x="88" y="766"/>
                    <a:pt x="217" y="861"/>
                    <a:pt x="360" y="861"/>
                  </a:cubicBezTo>
                  <a:cubicBezTo>
                    <a:pt x="388" y="861"/>
                    <a:pt x="417" y="857"/>
                    <a:pt x="446" y="849"/>
                  </a:cubicBezTo>
                  <a:lnTo>
                    <a:pt x="1219" y="637"/>
                  </a:lnTo>
                  <a:cubicBezTo>
                    <a:pt x="1391" y="590"/>
                    <a:pt x="1493" y="412"/>
                    <a:pt x="1446" y="240"/>
                  </a:cubicBezTo>
                  <a:cubicBezTo>
                    <a:pt x="1406" y="95"/>
                    <a:pt x="1276" y="1"/>
                    <a:pt x="1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81"/>
            <p:cNvSpPr/>
            <p:nvPr/>
          </p:nvSpPr>
          <p:spPr>
            <a:xfrm>
              <a:off x="5310200" y="1924425"/>
              <a:ext cx="198250" cy="140400"/>
            </a:xfrm>
            <a:custGeom>
              <a:avLst/>
              <a:gdLst/>
              <a:ahLst/>
              <a:cxnLst/>
              <a:rect l="l" t="t" r="r" b="b"/>
              <a:pathLst>
                <a:path w="7930" h="5616" extrusionOk="0">
                  <a:moveTo>
                    <a:pt x="7928" y="1"/>
                  </a:moveTo>
                  <a:lnTo>
                    <a:pt x="690" y="1982"/>
                  </a:lnTo>
                  <a:cubicBezTo>
                    <a:pt x="256" y="2100"/>
                    <a:pt x="0" y="2549"/>
                    <a:pt x="119" y="2983"/>
                  </a:cubicBezTo>
                  <a:lnTo>
                    <a:pt x="676" y="5016"/>
                  </a:lnTo>
                  <a:cubicBezTo>
                    <a:pt x="775" y="5377"/>
                    <a:pt x="1103" y="5615"/>
                    <a:pt x="1460" y="5615"/>
                  </a:cubicBezTo>
                  <a:cubicBezTo>
                    <a:pt x="1531" y="5615"/>
                    <a:pt x="1604" y="5606"/>
                    <a:pt x="1676" y="5586"/>
                  </a:cubicBezTo>
                  <a:lnTo>
                    <a:pt x="4866" y="4713"/>
                  </a:lnTo>
                  <a:cubicBezTo>
                    <a:pt x="6754" y="3507"/>
                    <a:pt x="7930" y="1745"/>
                    <a:pt x="7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81"/>
            <p:cNvSpPr/>
            <p:nvPr/>
          </p:nvSpPr>
          <p:spPr>
            <a:xfrm>
              <a:off x="5310200" y="1917825"/>
              <a:ext cx="261600" cy="146975"/>
            </a:xfrm>
            <a:custGeom>
              <a:avLst/>
              <a:gdLst/>
              <a:ahLst/>
              <a:cxnLst/>
              <a:rect l="l" t="t" r="r" b="b"/>
              <a:pathLst>
                <a:path w="10464" h="5879" extrusionOk="0">
                  <a:moveTo>
                    <a:pt x="9004" y="1"/>
                  </a:moveTo>
                  <a:cubicBezTo>
                    <a:pt x="8933" y="1"/>
                    <a:pt x="8860" y="10"/>
                    <a:pt x="8788" y="30"/>
                  </a:cubicBezTo>
                  <a:lnTo>
                    <a:pt x="690" y="2246"/>
                  </a:lnTo>
                  <a:cubicBezTo>
                    <a:pt x="256" y="2364"/>
                    <a:pt x="0" y="2813"/>
                    <a:pt x="119" y="3247"/>
                  </a:cubicBezTo>
                  <a:lnTo>
                    <a:pt x="676" y="5279"/>
                  </a:lnTo>
                  <a:cubicBezTo>
                    <a:pt x="775" y="5641"/>
                    <a:pt x="1103" y="5879"/>
                    <a:pt x="1461" y="5879"/>
                  </a:cubicBezTo>
                  <a:cubicBezTo>
                    <a:pt x="1532" y="5879"/>
                    <a:pt x="1604" y="5870"/>
                    <a:pt x="1676" y="5850"/>
                  </a:cubicBezTo>
                  <a:lnTo>
                    <a:pt x="9775" y="3633"/>
                  </a:lnTo>
                  <a:cubicBezTo>
                    <a:pt x="10208" y="3515"/>
                    <a:pt x="10464" y="3067"/>
                    <a:pt x="10345" y="2633"/>
                  </a:cubicBezTo>
                  <a:lnTo>
                    <a:pt x="9789" y="600"/>
                  </a:lnTo>
                  <a:cubicBezTo>
                    <a:pt x="9689" y="239"/>
                    <a:pt x="9362" y="1"/>
                    <a:pt x="9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5" name="Google Shape;9815;p81"/>
          <p:cNvGrpSpPr/>
          <p:nvPr/>
        </p:nvGrpSpPr>
        <p:grpSpPr>
          <a:xfrm>
            <a:off x="5446669" y="3782683"/>
            <a:ext cx="541800" cy="708120"/>
            <a:chOff x="5446669" y="3782683"/>
            <a:chExt cx="541800" cy="708120"/>
          </a:xfrm>
        </p:grpSpPr>
        <p:grpSp>
          <p:nvGrpSpPr>
            <p:cNvPr id="9816" name="Google Shape;9816;p81"/>
            <p:cNvGrpSpPr/>
            <p:nvPr/>
          </p:nvGrpSpPr>
          <p:grpSpPr>
            <a:xfrm>
              <a:off x="5446669" y="3782683"/>
              <a:ext cx="541800" cy="708120"/>
              <a:chOff x="2745350" y="238125"/>
              <a:chExt cx="430000" cy="562000"/>
            </a:xfrm>
          </p:grpSpPr>
          <p:sp>
            <p:nvSpPr>
              <p:cNvPr id="9817" name="Google Shape;9817;p81"/>
              <p:cNvSpPr/>
              <p:nvPr/>
            </p:nvSpPr>
            <p:spPr>
              <a:xfrm>
                <a:off x="2745350" y="275875"/>
                <a:ext cx="430000" cy="524250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20970" extrusionOk="0">
                    <a:moveTo>
                      <a:pt x="10196" y="1"/>
                    </a:moveTo>
                    <a:lnTo>
                      <a:pt x="7539" y="10206"/>
                    </a:lnTo>
                    <a:lnTo>
                      <a:pt x="1180" y="14541"/>
                    </a:lnTo>
                    <a:cubicBezTo>
                      <a:pt x="1" y="15345"/>
                      <a:pt x="316" y="17162"/>
                      <a:pt x="1698" y="17522"/>
                    </a:cubicBezTo>
                    <a:lnTo>
                      <a:pt x="14725" y="20913"/>
                    </a:lnTo>
                    <a:cubicBezTo>
                      <a:pt x="14872" y="20951"/>
                      <a:pt x="15016" y="20969"/>
                      <a:pt x="15156" y="20969"/>
                    </a:cubicBezTo>
                    <a:cubicBezTo>
                      <a:pt x="16333" y="20969"/>
                      <a:pt x="17200" y="19704"/>
                      <a:pt x="16629" y="18563"/>
                    </a:cubicBezTo>
                    <a:lnTo>
                      <a:pt x="13192" y="11677"/>
                    </a:lnTo>
                    <a:lnTo>
                      <a:pt x="15848" y="1472"/>
                    </a:lnTo>
                    <a:lnTo>
                      <a:pt x="101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8" name="Google Shape;9818;p81"/>
              <p:cNvSpPr/>
              <p:nvPr/>
            </p:nvSpPr>
            <p:spPr>
              <a:xfrm>
                <a:off x="2772825" y="439450"/>
                <a:ext cx="377025" cy="343225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13729" extrusionOk="0">
                    <a:moveTo>
                      <a:pt x="8114" y="0"/>
                    </a:moveTo>
                    <a:lnTo>
                      <a:pt x="7050" y="4092"/>
                    </a:lnTo>
                    <a:lnTo>
                      <a:pt x="473" y="8576"/>
                    </a:lnTo>
                    <a:cubicBezTo>
                      <a:pt x="153" y="8794"/>
                      <a:pt x="0" y="9153"/>
                      <a:pt x="67" y="9536"/>
                    </a:cubicBezTo>
                    <a:cubicBezTo>
                      <a:pt x="133" y="9919"/>
                      <a:pt x="398" y="10206"/>
                      <a:pt x="774" y="10304"/>
                    </a:cubicBezTo>
                    <a:lnTo>
                      <a:pt x="13802" y="13695"/>
                    </a:lnTo>
                    <a:cubicBezTo>
                      <a:pt x="13888" y="13717"/>
                      <a:pt x="13974" y="13728"/>
                      <a:pt x="14057" y="13728"/>
                    </a:cubicBezTo>
                    <a:cubicBezTo>
                      <a:pt x="14341" y="13728"/>
                      <a:pt x="14605" y="13602"/>
                      <a:pt x="14793" y="13369"/>
                    </a:cubicBezTo>
                    <a:cubicBezTo>
                      <a:pt x="15037" y="13067"/>
                      <a:pt x="15081" y="12679"/>
                      <a:pt x="14907" y="12332"/>
                    </a:cubicBezTo>
                    <a:lnTo>
                      <a:pt x="11352" y="5212"/>
                    </a:lnTo>
                    <a:lnTo>
                      <a:pt x="12416" y="1121"/>
                    </a:lnTo>
                    <a:lnTo>
                      <a:pt x="81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9" name="Google Shape;9819;p81"/>
              <p:cNvSpPr/>
              <p:nvPr/>
            </p:nvSpPr>
            <p:spPr>
              <a:xfrm>
                <a:off x="2967725" y="238125"/>
                <a:ext cx="206325" cy="11235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4494" extrusionOk="0">
                    <a:moveTo>
                      <a:pt x="1822" y="0"/>
                    </a:moveTo>
                    <a:cubicBezTo>
                      <a:pt x="1090" y="0"/>
                      <a:pt x="422" y="491"/>
                      <a:pt x="229" y="1233"/>
                    </a:cubicBezTo>
                    <a:cubicBezTo>
                      <a:pt x="0" y="2113"/>
                      <a:pt x="528" y="3012"/>
                      <a:pt x="1408" y="3241"/>
                    </a:cubicBezTo>
                    <a:lnTo>
                      <a:pt x="6014" y="4440"/>
                    </a:lnTo>
                    <a:cubicBezTo>
                      <a:pt x="6154" y="4476"/>
                      <a:pt x="6294" y="4494"/>
                      <a:pt x="6431" y="4494"/>
                    </a:cubicBezTo>
                    <a:cubicBezTo>
                      <a:pt x="7163" y="4494"/>
                      <a:pt x="7830" y="4003"/>
                      <a:pt x="8023" y="3261"/>
                    </a:cubicBezTo>
                    <a:cubicBezTo>
                      <a:pt x="8252" y="2381"/>
                      <a:pt x="7725" y="1482"/>
                      <a:pt x="6844" y="1253"/>
                    </a:cubicBezTo>
                    <a:lnTo>
                      <a:pt x="2238" y="54"/>
                    </a:lnTo>
                    <a:cubicBezTo>
                      <a:pt x="2099" y="18"/>
                      <a:pt x="1959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0" name="Google Shape;9820;p81"/>
            <p:cNvGrpSpPr/>
            <p:nvPr/>
          </p:nvGrpSpPr>
          <p:grpSpPr>
            <a:xfrm rot="1169303">
              <a:off x="5623827" y="4230119"/>
              <a:ext cx="221170" cy="146099"/>
              <a:chOff x="3753875" y="4331554"/>
              <a:chExt cx="300431" cy="198457"/>
            </a:xfrm>
          </p:grpSpPr>
          <p:sp>
            <p:nvSpPr>
              <p:cNvPr id="9821" name="Google Shape;9821;p81"/>
              <p:cNvSpPr/>
              <p:nvPr/>
            </p:nvSpPr>
            <p:spPr>
              <a:xfrm>
                <a:off x="3753875" y="4372826"/>
                <a:ext cx="104871" cy="107224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3554" extrusionOk="0">
                    <a:moveTo>
                      <a:pt x="1776" y="163"/>
                    </a:moveTo>
                    <a:cubicBezTo>
                      <a:pt x="2198" y="163"/>
                      <a:pt x="2614" y="329"/>
                      <a:pt x="2933" y="617"/>
                    </a:cubicBezTo>
                    <a:cubicBezTo>
                      <a:pt x="3093" y="762"/>
                      <a:pt x="3225" y="942"/>
                      <a:pt x="3318" y="1142"/>
                    </a:cubicBezTo>
                    <a:cubicBezTo>
                      <a:pt x="3412" y="1342"/>
                      <a:pt x="3458" y="1565"/>
                      <a:pt x="3459" y="1787"/>
                    </a:cubicBezTo>
                    <a:lnTo>
                      <a:pt x="3460" y="1787"/>
                    </a:lnTo>
                    <a:cubicBezTo>
                      <a:pt x="3458" y="2008"/>
                      <a:pt x="3413" y="2230"/>
                      <a:pt x="3319" y="2431"/>
                    </a:cubicBezTo>
                    <a:cubicBezTo>
                      <a:pt x="3226" y="2631"/>
                      <a:pt x="3095" y="2811"/>
                      <a:pt x="2935" y="2957"/>
                    </a:cubicBezTo>
                    <a:cubicBezTo>
                      <a:pt x="2613" y="3250"/>
                      <a:pt x="2193" y="3418"/>
                      <a:pt x="1763" y="3427"/>
                    </a:cubicBezTo>
                    <a:cubicBezTo>
                      <a:pt x="1746" y="3427"/>
                      <a:pt x="1730" y="3427"/>
                      <a:pt x="1713" y="3427"/>
                    </a:cubicBezTo>
                    <a:cubicBezTo>
                      <a:pt x="1300" y="3427"/>
                      <a:pt x="880" y="3271"/>
                      <a:pt x="577" y="2974"/>
                    </a:cubicBezTo>
                    <a:cubicBezTo>
                      <a:pt x="419" y="2820"/>
                      <a:pt x="294" y="2633"/>
                      <a:pt x="214" y="2428"/>
                    </a:cubicBezTo>
                    <a:cubicBezTo>
                      <a:pt x="131" y="2225"/>
                      <a:pt x="97" y="2004"/>
                      <a:pt x="101" y="1787"/>
                    </a:cubicBezTo>
                    <a:cubicBezTo>
                      <a:pt x="115" y="1349"/>
                      <a:pt x="303" y="930"/>
                      <a:pt x="610" y="632"/>
                    </a:cubicBezTo>
                    <a:cubicBezTo>
                      <a:pt x="915" y="332"/>
                      <a:pt x="1338" y="164"/>
                      <a:pt x="1763" y="163"/>
                    </a:cubicBezTo>
                    <a:cubicBezTo>
                      <a:pt x="1767" y="163"/>
                      <a:pt x="1771" y="163"/>
                      <a:pt x="1776" y="163"/>
                    </a:cubicBezTo>
                    <a:close/>
                    <a:moveTo>
                      <a:pt x="1763" y="1"/>
                    </a:moveTo>
                    <a:cubicBezTo>
                      <a:pt x="1530" y="1"/>
                      <a:pt x="1295" y="46"/>
                      <a:pt x="1081" y="139"/>
                    </a:cubicBezTo>
                    <a:cubicBezTo>
                      <a:pt x="866" y="230"/>
                      <a:pt x="670" y="364"/>
                      <a:pt x="508" y="531"/>
                    </a:cubicBezTo>
                    <a:cubicBezTo>
                      <a:pt x="180" y="862"/>
                      <a:pt x="1" y="1329"/>
                      <a:pt x="17" y="1787"/>
                    </a:cubicBezTo>
                    <a:cubicBezTo>
                      <a:pt x="30" y="2245"/>
                      <a:pt x="225" y="2686"/>
                      <a:pt x="541" y="3008"/>
                    </a:cubicBezTo>
                    <a:cubicBezTo>
                      <a:pt x="699" y="3170"/>
                      <a:pt x="887" y="3305"/>
                      <a:pt x="1095" y="3400"/>
                    </a:cubicBezTo>
                    <a:cubicBezTo>
                      <a:pt x="1304" y="3494"/>
                      <a:pt x="1532" y="3547"/>
                      <a:pt x="1763" y="3553"/>
                    </a:cubicBezTo>
                    <a:cubicBezTo>
                      <a:pt x="1774" y="3554"/>
                      <a:pt x="1784" y="3554"/>
                      <a:pt x="1795" y="3554"/>
                    </a:cubicBezTo>
                    <a:cubicBezTo>
                      <a:pt x="2016" y="3554"/>
                      <a:pt x="2237" y="3510"/>
                      <a:pt x="2441" y="3422"/>
                    </a:cubicBezTo>
                    <a:cubicBezTo>
                      <a:pt x="2655" y="3333"/>
                      <a:pt x="2847" y="3194"/>
                      <a:pt x="3002" y="3025"/>
                    </a:cubicBezTo>
                    <a:cubicBezTo>
                      <a:pt x="3316" y="2686"/>
                      <a:pt x="3474" y="2232"/>
                      <a:pt x="3475" y="1787"/>
                    </a:cubicBezTo>
                    <a:cubicBezTo>
                      <a:pt x="3476" y="1340"/>
                      <a:pt x="3317" y="886"/>
                      <a:pt x="3004" y="546"/>
                    </a:cubicBezTo>
                    <a:cubicBezTo>
                      <a:pt x="2849" y="376"/>
                      <a:pt x="2657" y="236"/>
                      <a:pt x="2444" y="144"/>
                    </a:cubicBezTo>
                    <a:cubicBezTo>
                      <a:pt x="2230" y="49"/>
                      <a:pt x="1997" y="4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2" name="Google Shape;9822;p81"/>
              <p:cNvSpPr/>
              <p:nvPr/>
            </p:nvSpPr>
            <p:spPr>
              <a:xfrm>
                <a:off x="3901556" y="4444267"/>
                <a:ext cx="83330" cy="85743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842" extrusionOk="0">
                    <a:moveTo>
                      <a:pt x="1418" y="163"/>
                    </a:moveTo>
                    <a:cubicBezTo>
                      <a:pt x="1747" y="163"/>
                      <a:pt x="2071" y="291"/>
                      <a:pt x="2323" y="512"/>
                    </a:cubicBezTo>
                    <a:cubicBezTo>
                      <a:pt x="2450" y="625"/>
                      <a:pt x="2556" y="765"/>
                      <a:pt x="2631" y="923"/>
                    </a:cubicBezTo>
                    <a:cubicBezTo>
                      <a:pt x="2706" y="1079"/>
                      <a:pt x="2744" y="1255"/>
                      <a:pt x="2746" y="1430"/>
                    </a:cubicBezTo>
                    <a:lnTo>
                      <a:pt x="2745" y="1430"/>
                    </a:lnTo>
                    <a:cubicBezTo>
                      <a:pt x="2744" y="1606"/>
                      <a:pt x="2707" y="1781"/>
                      <a:pt x="2632" y="1938"/>
                    </a:cubicBezTo>
                    <a:cubicBezTo>
                      <a:pt x="2557" y="2095"/>
                      <a:pt x="2451" y="2236"/>
                      <a:pt x="2324" y="2350"/>
                    </a:cubicBezTo>
                    <a:cubicBezTo>
                      <a:pt x="2068" y="2575"/>
                      <a:pt x="1742" y="2705"/>
                      <a:pt x="1405" y="2714"/>
                    </a:cubicBezTo>
                    <a:cubicBezTo>
                      <a:pt x="1388" y="2715"/>
                      <a:pt x="1371" y="2715"/>
                      <a:pt x="1354" y="2715"/>
                    </a:cubicBezTo>
                    <a:cubicBezTo>
                      <a:pt x="1036" y="2715"/>
                      <a:pt x="707" y="2597"/>
                      <a:pt x="469" y="2365"/>
                    </a:cubicBezTo>
                    <a:cubicBezTo>
                      <a:pt x="346" y="2245"/>
                      <a:pt x="247" y="2097"/>
                      <a:pt x="184" y="1936"/>
                    </a:cubicBezTo>
                    <a:cubicBezTo>
                      <a:pt x="119" y="1775"/>
                      <a:pt x="94" y="1600"/>
                      <a:pt x="100" y="1430"/>
                    </a:cubicBezTo>
                    <a:cubicBezTo>
                      <a:pt x="114" y="1087"/>
                      <a:pt x="263" y="761"/>
                      <a:pt x="503" y="528"/>
                    </a:cubicBezTo>
                    <a:cubicBezTo>
                      <a:pt x="743" y="294"/>
                      <a:pt x="1074" y="165"/>
                      <a:pt x="1405" y="163"/>
                    </a:cubicBezTo>
                    <a:cubicBezTo>
                      <a:pt x="1409" y="163"/>
                      <a:pt x="1414" y="163"/>
                      <a:pt x="1418" y="163"/>
                    </a:cubicBezTo>
                    <a:close/>
                    <a:moveTo>
                      <a:pt x="1405" y="0"/>
                    </a:moveTo>
                    <a:cubicBezTo>
                      <a:pt x="1219" y="1"/>
                      <a:pt x="1031" y="37"/>
                      <a:pt x="860" y="112"/>
                    </a:cubicBezTo>
                    <a:cubicBezTo>
                      <a:pt x="688" y="186"/>
                      <a:pt x="531" y="293"/>
                      <a:pt x="402" y="426"/>
                    </a:cubicBezTo>
                    <a:cubicBezTo>
                      <a:pt x="140" y="691"/>
                      <a:pt x="0" y="1066"/>
                      <a:pt x="16" y="1429"/>
                    </a:cubicBezTo>
                    <a:cubicBezTo>
                      <a:pt x="29" y="1795"/>
                      <a:pt x="184" y="2143"/>
                      <a:pt x="435" y="2401"/>
                    </a:cubicBezTo>
                    <a:cubicBezTo>
                      <a:pt x="560" y="2529"/>
                      <a:pt x="709" y="2637"/>
                      <a:pt x="873" y="2714"/>
                    </a:cubicBezTo>
                    <a:cubicBezTo>
                      <a:pt x="1039" y="2790"/>
                      <a:pt x="1221" y="2834"/>
                      <a:pt x="1405" y="2841"/>
                    </a:cubicBezTo>
                    <a:cubicBezTo>
                      <a:pt x="1418" y="2841"/>
                      <a:pt x="1431" y="2842"/>
                      <a:pt x="1444" y="2842"/>
                    </a:cubicBezTo>
                    <a:cubicBezTo>
                      <a:pt x="1802" y="2842"/>
                      <a:pt x="2159" y="2682"/>
                      <a:pt x="2393" y="2417"/>
                    </a:cubicBezTo>
                    <a:cubicBezTo>
                      <a:pt x="2640" y="2145"/>
                      <a:pt x="2759" y="1783"/>
                      <a:pt x="2761" y="1430"/>
                    </a:cubicBezTo>
                    <a:lnTo>
                      <a:pt x="2760" y="1429"/>
                    </a:lnTo>
                    <a:cubicBezTo>
                      <a:pt x="2761" y="1076"/>
                      <a:pt x="2640" y="715"/>
                      <a:pt x="2394" y="442"/>
                    </a:cubicBezTo>
                    <a:cubicBezTo>
                      <a:pt x="2273" y="305"/>
                      <a:pt x="2120" y="191"/>
                      <a:pt x="1949" y="117"/>
                    </a:cubicBezTo>
                    <a:cubicBezTo>
                      <a:pt x="1779" y="41"/>
                      <a:pt x="1593" y="3"/>
                      <a:pt x="1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3" name="Google Shape;9823;p81"/>
              <p:cNvSpPr/>
              <p:nvPr/>
            </p:nvSpPr>
            <p:spPr>
              <a:xfrm>
                <a:off x="3982863" y="4331554"/>
                <a:ext cx="71443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447" extrusionOk="0">
                    <a:moveTo>
                      <a:pt x="1221" y="164"/>
                    </a:moveTo>
                    <a:cubicBezTo>
                      <a:pt x="1498" y="164"/>
                      <a:pt x="1770" y="270"/>
                      <a:pt x="1987" y="455"/>
                    </a:cubicBezTo>
                    <a:cubicBezTo>
                      <a:pt x="2095" y="550"/>
                      <a:pt x="2189" y="667"/>
                      <a:pt x="2253" y="800"/>
                    </a:cubicBezTo>
                    <a:cubicBezTo>
                      <a:pt x="2317" y="934"/>
                      <a:pt x="2350" y="1083"/>
                      <a:pt x="2352" y="1233"/>
                    </a:cubicBezTo>
                    <a:cubicBezTo>
                      <a:pt x="2351" y="1382"/>
                      <a:pt x="2318" y="1532"/>
                      <a:pt x="2254" y="1666"/>
                    </a:cubicBezTo>
                    <a:cubicBezTo>
                      <a:pt x="2190" y="1799"/>
                      <a:pt x="2096" y="1916"/>
                      <a:pt x="1989" y="2012"/>
                    </a:cubicBezTo>
                    <a:cubicBezTo>
                      <a:pt x="1769" y="2202"/>
                      <a:pt x="1495" y="2310"/>
                      <a:pt x="1209" y="2320"/>
                    </a:cubicBezTo>
                    <a:cubicBezTo>
                      <a:pt x="1193" y="2321"/>
                      <a:pt x="1177" y="2321"/>
                      <a:pt x="1161" y="2321"/>
                    </a:cubicBezTo>
                    <a:cubicBezTo>
                      <a:pt x="892" y="2321"/>
                      <a:pt x="614" y="2224"/>
                      <a:pt x="413" y="2029"/>
                    </a:cubicBezTo>
                    <a:cubicBezTo>
                      <a:pt x="307" y="1926"/>
                      <a:pt x="223" y="1800"/>
                      <a:pt x="170" y="1664"/>
                    </a:cubicBezTo>
                    <a:cubicBezTo>
                      <a:pt x="115" y="1526"/>
                      <a:pt x="95" y="1378"/>
                      <a:pt x="101" y="1233"/>
                    </a:cubicBezTo>
                    <a:cubicBezTo>
                      <a:pt x="115" y="942"/>
                      <a:pt x="243" y="666"/>
                      <a:pt x="446" y="469"/>
                    </a:cubicBezTo>
                    <a:cubicBezTo>
                      <a:pt x="650" y="273"/>
                      <a:pt x="930" y="165"/>
                      <a:pt x="1209" y="164"/>
                    </a:cubicBezTo>
                    <a:cubicBezTo>
                      <a:pt x="1213" y="164"/>
                      <a:pt x="1217" y="164"/>
                      <a:pt x="1221" y="164"/>
                    </a:cubicBezTo>
                    <a:close/>
                    <a:moveTo>
                      <a:pt x="1209" y="0"/>
                    </a:moveTo>
                    <a:cubicBezTo>
                      <a:pt x="1048" y="1"/>
                      <a:pt x="885" y="32"/>
                      <a:pt x="739" y="96"/>
                    </a:cubicBezTo>
                    <a:cubicBezTo>
                      <a:pt x="591" y="160"/>
                      <a:pt x="456" y="253"/>
                      <a:pt x="345" y="369"/>
                    </a:cubicBezTo>
                    <a:cubicBezTo>
                      <a:pt x="119" y="597"/>
                      <a:pt x="0" y="921"/>
                      <a:pt x="17" y="1233"/>
                    </a:cubicBezTo>
                    <a:cubicBezTo>
                      <a:pt x="30" y="1545"/>
                      <a:pt x="165" y="1842"/>
                      <a:pt x="378" y="2063"/>
                    </a:cubicBezTo>
                    <a:cubicBezTo>
                      <a:pt x="485" y="2173"/>
                      <a:pt x="611" y="2267"/>
                      <a:pt x="752" y="2335"/>
                    </a:cubicBezTo>
                    <a:cubicBezTo>
                      <a:pt x="894" y="2401"/>
                      <a:pt x="1050" y="2440"/>
                      <a:pt x="1209" y="2446"/>
                    </a:cubicBezTo>
                    <a:cubicBezTo>
                      <a:pt x="1222" y="2446"/>
                      <a:pt x="1234" y="2447"/>
                      <a:pt x="1247" y="2447"/>
                    </a:cubicBezTo>
                    <a:cubicBezTo>
                      <a:pt x="1553" y="2447"/>
                      <a:pt x="1858" y="2309"/>
                      <a:pt x="2056" y="2080"/>
                    </a:cubicBezTo>
                    <a:cubicBezTo>
                      <a:pt x="2266" y="1843"/>
                      <a:pt x="2365" y="1534"/>
                      <a:pt x="2366" y="1233"/>
                    </a:cubicBezTo>
                    <a:cubicBezTo>
                      <a:pt x="2368" y="931"/>
                      <a:pt x="2267" y="622"/>
                      <a:pt x="2057" y="383"/>
                    </a:cubicBezTo>
                    <a:cubicBezTo>
                      <a:pt x="1954" y="265"/>
                      <a:pt x="1825" y="167"/>
                      <a:pt x="1677" y="102"/>
                    </a:cubicBezTo>
                    <a:cubicBezTo>
                      <a:pt x="1531" y="36"/>
                      <a:pt x="1370" y="4"/>
                      <a:pt x="1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24" name="Google Shape;9824;p81"/>
            <p:cNvSpPr/>
            <p:nvPr/>
          </p:nvSpPr>
          <p:spPr>
            <a:xfrm rot="1169289">
              <a:off x="5753417" y="4113569"/>
              <a:ext cx="34017" cy="35141"/>
            </a:xfrm>
            <a:custGeom>
              <a:avLst/>
              <a:gdLst/>
              <a:ahLst/>
              <a:cxnLst/>
              <a:rect l="l" t="t" r="r" b="b"/>
              <a:pathLst>
                <a:path w="2368" h="2447" extrusionOk="0">
                  <a:moveTo>
                    <a:pt x="1221" y="164"/>
                  </a:moveTo>
                  <a:cubicBezTo>
                    <a:pt x="1498" y="164"/>
                    <a:pt x="1770" y="270"/>
                    <a:pt x="1987" y="455"/>
                  </a:cubicBezTo>
                  <a:cubicBezTo>
                    <a:pt x="2095" y="550"/>
                    <a:pt x="2189" y="667"/>
                    <a:pt x="2253" y="800"/>
                  </a:cubicBezTo>
                  <a:cubicBezTo>
                    <a:pt x="2317" y="934"/>
                    <a:pt x="2350" y="1083"/>
                    <a:pt x="2352" y="1233"/>
                  </a:cubicBezTo>
                  <a:cubicBezTo>
                    <a:pt x="2351" y="1382"/>
                    <a:pt x="2318" y="1532"/>
                    <a:pt x="2254" y="1666"/>
                  </a:cubicBezTo>
                  <a:cubicBezTo>
                    <a:pt x="2190" y="1799"/>
                    <a:pt x="2096" y="1916"/>
                    <a:pt x="1989" y="2012"/>
                  </a:cubicBezTo>
                  <a:cubicBezTo>
                    <a:pt x="1769" y="2202"/>
                    <a:pt x="1495" y="2310"/>
                    <a:pt x="1209" y="2320"/>
                  </a:cubicBezTo>
                  <a:cubicBezTo>
                    <a:pt x="1193" y="2321"/>
                    <a:pt x="1177" y="2321"/>
                    <a:pt x="1161" y="2321"/>
                  </a:cubicBezTo>
                  <a:cubicBezTo>
                    <a:pt x="892" y="2321"/>
                    <a:pt x="614" y="2224"/>
                    <a:pt x="413" y="2029"/>
                  </a:cubicBezTo>
                  <a:cubicBezTo>
                    <a:pt x="307" y="1926"/>
                    <a:pt x="223" y="1800"/>
                    <a:pt x="170" y="1664"/>
                  </a:cubicBezTo>
                  <a:cubicBezTo>
                    <a:pt x="115" y="1526"/>
                    <a:pt x="95" y="1378"/>
                    <a:pt x="101" y="1233"/>
                  </a:cubicBezTo>
                  <a:cubicBezTo>
                    <a:pt x="115" y="942"/>
                    <a:pt x="243" y="666"/>
                    <a:pt x="446" y="469"/>
                  </a:cubicBezTo>
                  <a:cubicBezTo>
                    <a:pt x="650" y="273"/>
                    <a:pt x="930" y="165"/>
                    <a:pt x="1209" y="164"/>
                  </a:cubicBezTo>
                  <a:cubicBezTo>
                    <a:pt x="1213" y="164"/>
                    <a:pt x="1217" y="164"/>
                    <a:pt x="1221" y="164"/>
                  </a:cubicBezTo>
                  <a:close/>
                  <a:moveTo>
                    <a:pt x="1209" y="0"/>
                  </a:moveTo>
                  <a:cubicBezTo>
                    <a:pt x="1048" y="1"/>
                    <a:pt x="885" y="32"/>
                    <a:pt x="739" y="96"/>
                  </a:cubicBezTo>
                  <a:cubicBezTo>
                    <a:pt x="591" y="160"/>
                    <a:pt x="456" y="253"/>
                    <a:pt x="345" y="369"/>
                  </a:cubicBezTo>
                  <a:cubicBezTo>
                    <a:pt x="119" y="597"/>
                    <a:pt x="0" y="921"/>
                    <a:pt x="17" y="1233"/>
                  </a:cubicBezTo>
                  <a:cubicBezTo>
                    <a:pt x="30" y="1545"/>
                    <a:pt x="165" y="1842"/>
                    <a:pt x="378" y="2063"/>
                  </a:cubicBezTo>
                  <a:cubicBezTo>
                    <a:pt x="485" y="2173"/>
                    <a:pt x="611" y="2267"/>
                    <a:pt x="752" y="2335"/>
                  </a:cubicBezTo>
                  <a:cubicBezTo>
                    <a:pt x="894" y="2401"/>
                    <a:pt x="1050" y="2440"/>
                    <a:pt x="1209" y="2446"/>
                  </a:cubicBezTo>
                  <a:cubicBezTo>
                    <a:pt x="1222" y="2446"/>
                    <a:pt x="1234" y="2447"/>
                    <a:pt x="1247" y="2447"/>
                  </a:cubicBezTo>
                  <a:cubicBezTo>
                    <a:pt x="1553" y="2447"/>
                    <a:pt x="1858" y="2309"/>
                    <a:pt x="2056" y="2080"/>
                  </a:cubicBezTo>
                  <a:cubicBezTo>
                    <a:pt x="2266" y="1843"/>
                    <a:pt x="2365" y="1534"/>
                    <a:pt x="2366" y="1233"/>
                  </a:cubicBezTo>
                  <a:cubicBezTo>
                    <a:pt x="2368" y="931"/>
                    <a:pt x="2267" y="622"/>
                    <a:pt x="2057" y="383"/>
                  </a:cubicBezTo>
                  <a:cubicBezTo>
                    <a:pt x="1954" y="265"/>
                    <a:pt x="1825" y="167"/>
                    <a:pt x="1677" y="102"/>
                  </a:cubicBezTo>
                  <a:cubicBezTo>
                    <a:pt x="1531" y="36"/>
                    <a:pt x="1370" y="4"/>
                    <a:pt x="1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5" name="Google Shape;9825;p81"/>
          <p:cNvGrpSpPr/>
          <p:nvPr/>
        </p:nvGrpSpPr>
        <p:grpSpPr>
          <a:xfrm>
            <a:off x="6106215" y="3562839"/>
            <a:ext cx="540855" cy="587003"/>
            <a:chOff x="6106215" y="3562839"/>
            <a:chExt cx="540855" cy="587003"/>
          </a:xfrm>
        </p:grpSpPr>
        <p:grpSp>
          <p:nvGrpSpPr>
            <p:cNvPr id="9826" name="Google Shape;9826;p81"/>
            <p:cNvGrpSpPr/>
            <p:nvPr/>
          </p:nvGrpSpPr>
          <p:grpSpPr>
            <a:xfrm>
              <a:off x="6106215" y="3562839"/>
              <a:ext cx="540855" cy="587003"/>
              <a:chOff x="3701375" y="385025"/>
              <a:chExt cx="429250" cy="465875"/>
            </a:xfrm>
          </p:grpSpPr>
          <p:sp>
            <p:nvSpPr>
              <p:cNvPr id="9827" name="Google Shape;9827;p81"/>
              <p:cNvSpPr/>
              <p:nvPr/>
            </p:nvSpPr>
            <p:spPr>
              <a:xfrm>
                <a:off x="3737150" y="417675"/>
                <a:ext cx="393475" cy="433225"/>
              </a:xfrm>
              <a:custGeom>
                <a:avLst/>
                <a:gdLst/>
                <a:ahLst/>
                <a:cxnLst/>
                <a:rect l="l" t="t" r="r" b="b"/>
                <a:pathLst>
                  <a:path w="15739" h="17329" extrusionOk="0">
                    <a:moveTo>
                      <a:pt x="4541" y="1"/>
                    </a:moveTo>
                    <a:lnTo>
                      <a:pt x="1" y="3678"/>
                    </a:lnTo>
                    <a:lnTo>
                      <a:pt x="10184" y="16247"/>
                    </a:lnTo>
                    <a:cubicBezTo>
                      <a:pt x="10761" y="16959"/>
                      <a:pt x="11605" y="17329"/>
                      <a:pt x="12455" y="17329"/>
                    </a:cubicBezTo>
                    <a:cubicBezTo>
                      <a:pt x="13101" y="17329"/>
                      <a:pt x="13751" y="17115"/>
                      <a:pt x="14293" y="16677"/>
                    </a:cubicBezTo>
                    <a:cubicBezTo>
                      <a:pt x="15545" y="15662"/>
                      <a:pt x="15738" y="13823"/>
                      <a:pt x="14723" y="12570"/>
                    </a:cubicBezTo>
                    <a:lnTo>
                      <a:pt x="4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8" name="Google Shape;9828;p81"/>
              <p:cNvSpPr/>
              <p:nvPr/>
            </p:nvSpPr>
            <p:spPr>
              <a:xfrm>
                <a:off x="3845150" y="545250"/>
                <a:ext cx="265825" cy="288200"/>
              </a:xfrm>
              <a:custGeom>
                <a:avLst/>
                <a:gdLst/>
                <a:ahLst/>
                <a:cxnLst/>
                <a:rect l="l" t="t" r="r" b="b"/>
                <a:pathLst>
                  <a:path w="10633" h="11528" extrusionOk="0">
                    <a:moveTo>
                      <a:pt x="3456" y="0"/>
                    </a:moveTo>
                    <a:lnTo>
                      <a:pt x="1" y="2799"/>
                    </a:lnTo>
                    <a:lnTo>
                      <a:pt x="6406" y="10705"/>
                    </a:lnTo>
                    <a:cubicBezTo>
                      <a:pt x="6845" y="11246"/>
                      <a:pt x="7487" y="11527"/>
                      <a:pt x="8135" y="11527"/>
                    </a:cubicBezTo>
                    <a:cubicBezTo>
                      <a:pt x="8627" y="11527"/>
                      <a:pt x="9122" y="11365"/>
                      <a:pt x="9533" y="11032"/>
                    </a:cubicBezTo>
                    <a:cubicBezTo>
                      <a:pt x="10486" y="10261"/>
                      <a:pt x="10633" y="8859"/>
                      <a:pt x="9860" y="7906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9" name="Google Shape;9829;p81"/>
              <p:cNvSpPr/>
              <p:nvPr/>
            </p:nvSpPr>
            <p:spPr>
              <a:xfrm>
                <a:off x="3701375" y="385025"/>
                <a:ext cx="185075" cy="1572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6291" extrusionOk="0">
                    <a:moveTo>
                      <a:pt x="5550" y="0"/>
                    </a:moveTo>
                    <a:cubicBezTo>
                      <a:pt x="5185" y="0"/>
                      <a:pt x="4819" y="121"/>
                      <a:pt x="4514" y="368"/>
                    </a:cubicBezTo>
                    <a:lnTo>
                      <a:pt x="816" y="3364"/>
                    </a:lnTo>
                    <a:cubicBezTo>
                      <a:pt x="109" y="3937"/>
                      <a:pt x="1" y="4973"/>
                      <a:pt x="573" y="5680"/>
                    </a:cubicBezTo>
                    <a:cubicBezTo>
                      <a:pt x="899" y="6082"/>
                      <a:pt x="1374" y="6291"/>
                      <a:pt x="1854" y="6291"/>
                    </a:cubicBezTo>
                    <a:cubicBezTo>
                      <a:pt x="2218" y="6291"/>
                      <a:pt x="2584" y="6170"/>
                      <a:pt x="2889" y="5923"/>
                    </a:cubicBezTo>
                    <a:lnTo>
                      <a:pt x="6587" y="2927"/>
                    </a:lnTo>
                    <a:cubicBezTo>
                      <a:pt x="7294" y="2355"/>
                      <a:pt x="7403" y="1317"/>
                      <a:pt x="6830" y="610"/>
                    </a:cubicBezTo>
                    <a:cubicBezTo>
                      <a:pt x="6505" y="209"/>
                      <a:pt x="6029" y="0"/>
                      <a:pt x="5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30" name="Google Shape;9830;p81"/>
            <p:cNvSpPr/>
            <p:nvPr/>
          </p:nvSpPr>
          <p:spPr>
            <a:xfrm rot="1169364">
              <a:off x="6369629" y="3829180"/>
              <a:ext cx="52593" cy="54348"/>
            </a:xfrm>
            <a:custGeom>
              <a:avLst/>
              <a:gdLst/>
              <a:ahLst/>
              <a:cxnLst/>
              <a:rect l="l" t="t" r="r" b="b"/>
              <a:pathLst>
                <a:path w="2368" h="2447" extrusionOk="0">
                  <a:moveTo>
                    <a:pt x="1221" y="164"/>
                  </a:moveTo>
                  <a:cubicBezTo>
                    <a:pt x="1498" y="164"/>
                    <a:pt x="1770" y="270"/>
                    <a:pt x="1987" y="455"/>
                  </a:cubicBezTo>
                  <a:cubicBezTo>
                    <a:pt x="2095" y="550"/>
                    <a:pt x="2189" y="667"/>
                    <a:pt x="2253" y="800"/>
                  </a:cubicBezTo>
                  <a:cubicBezTo>
                    <a:pt x="2317" y="934"/>
                    <a:pt x="2350" y="1083"/>
                    <a:pt x="2352" y="1233"/>
                  </a:cubicBezTo>
                  <a:cubicBezTo>
                    <a:pt x="2351" y="1382"/>
                    <a:pt x="2318" y="1532"/>
                    <a:pt x="2254" y="1666"/>
                  </a:cubicBezTo>
                  <a:cubicBezTo>
                    <a:pt x="2190" y="1799"/>
                    <a:pt x="2096" y="1916"/>
                    <a:pt x="1989" y="2012"/>
                  </a:cubicBezTo>
                  <a:cubicBezTo>
                    <a:pt x="1769" y="2202"/>
                    <a:pt x="1495" y="2310"/>
                    <a:pt x="1209" y="2320"/>
                  </a:cubicBezTo>
                  <a:cubicBezTo>
                    <a:pt x="1193" y="2321"/>
                    <a:pt x="1177" y="2321"/>
                    <a:pt x="1161" y="2321"/>
                  </a:cubicBezTo>
                  <a:cubicBezTo>
                    <a:pt x="892" y="2321"/>
                    <a:pt x="614" y="2224"/>
                    <a:pt x="413" y="2029"/>
                  </a:cubicBezTo>
                  <a:cubicBezTo>
                    <a:pt x="307" y="1926"/>
                    <a:pt x="223" y="1800"/>
                    <a:pt x="170" y="1664"/>
                  </a:cubicBezTo>
                  <a:cubicBezTo>
                    <a:pt x="115" y="1526"/>
                    <a:pt x="95" y="1378"/>
                    <a:pt x="101" y="1233"/>
                  </a:cubicBezTo>
                  <a:cubicBezTo>
                    <a:pt x="115" y="942"/>
                    <a:pt x="243" y="666"/>
                    <a:pt x="446" y="469"/>
                  </a:cubicBezTo>
                  <a:cubicBezTo>
                    <a:pt x="650" y="273"/>
                    <a:pt x="930" y="165"/>
                    <a:pt x="1209" y="164"/>
                  </a:cubicBezTo>
                  <a:cubicBezTo>
                    <a:pt x="1213" y="164"/>
                    <a:pt x="1217" y="164"/>
                    <a:pt x="1221" y="164"/>
                  </a:cubicBezTo>
                  <a:close/>
                  <a:moveTo>
                    <a:pt x="1209" y="0"/>
                  </a:moveTo>
                  <a:cubicBezTo>
                    <a:pt x="1048" y="1"/>
                    <a:pt x="885" y="32"/>
                    <a:pt x="739" y="96"/>
                  </a:cubicBezTo>
                  <a:cubicBezTo>
                    <a:pt x="591" y="160"/>
                    <a:pt x="456" y="253"/>
                    <a:pt x="345" y="369"/>
                  </a:cubicBezTo>
                  <a:cubicBezTo>
                    <a:pt x="119" y="597"/>
                    <a:pt x="0" y="921"/>
                    <a:pt x="17" y="1233"/>
                  </a:cubicBezTo>
                  <a:cubicBezTo>
                    <a:pt x="30" y="1545"/>
                    <a:pt x="165" y="1842"/>
                    <a:pt x="378" y="2063"/>
                  </a:cubicBezTo>
                  <a:cubicBezTo>
                    <a:pt x="485" y="2173"/>
                    <a:pt x="611" y="2267"/>
                    <a:pt x="752" y="2335"/>
                  </a:cubicBezTo>
                  <a:cubicBezTo>
                    <a:pt x="894" y="2401"/>
                    <a:pt x="1050" y="2440"/>
                    <a:pt x="1209" y="2446"/>
                  </a:cubicBezTo>
                  <a:cubicBezTo>
                    <a:pt x="1222" y="2446"/>
                    <a:pt x="1234" y="2447"/>
                    <a:pt x="1247" y="2447"/>
                  </a:cubicBezTo>
                  <a:cubicBezTo>
                    <a:pt x="1553" y="2447"/>
                    <a:pt x="1858" y="2309"/>
                    <a:pt x="2056" y="2080"/>
                  </a:cubicBezTo>
                  <a:cubicBezTo>
                    <a:pt x="2266" y="1843"/>
                    <a:pt x="2365" y="1534"/>
                    <a:pt x="2366" y="1233"/>
                  </a:cubicBezTo>
                  <a:cubicBezTo>
                    <a:pt x="2368" y="931"/>
                    <a:pt x="2267" y="622"/>
                    <a:pt x="2057" y="383"/>
                  </a:cubicBezTo>
                  <a:cubicBezTo>
                    <a:pt x="1954" y="265"/>
                    <a:pt x="1825" y="167"/>
                    <a:pt x="1677" y="102"/>
                  </a:cubicBezTo>
                  <a:cubicBezTo>
                    <a:pt x="1531" y="36"/>
                    <a:pt x="1370" y="4"/>
                    <a:pt x="1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81"/>
            <p:cNvSpPr/>
            <p:nvPr/>
          </p:nvSpPr>
          <p:spPr>
            <a:xfrm rot="1168436">
              <a:off x="6411906" y="3943368"/>
              <a:ext cx="35515" cy="36687"/>
            </a:xfrm>
            <a:custGeom>
              <a:avLst/>
              <a:gdLst/>
              <a:ahLst/>
              <a:cxnLst/>
              <a:rect l="l" t="t" r="r" b="b"/>
              <a:pathLst>
                <a:path w="2368" h="2447" extrusionOk="0">
                  <a:moveTo>
                    <a:pt x="1221" y="164"/>
                  </a:moveTo>
                  <a:cubicBezTo>
                    <a:pt x="1498" y="164"/>
                    <a:pt x="1770" y="270"/>
                    <a:pt x="1987" y="455"/>
                  </a:cubicBezTo>
                  <a:cubicBezTo>
                    <a:pt x="2095" y="550"/>
                    <a:pt x="2189" y="667"/>
                    <a:pt x="2253" y="800"/>
                  </a:cubicBezTo>
                  <a:cubicBezTo>
                    <a:pt x="2317" y="934"/>
                    <a:pt x="2350" y="1083"/>
                    <a:pt x="2352" y="1233"/>
                  </a:cubicBezTo>
                  <a:cubicBezTo>
                    <a:pt x="2351" y="1382"/>
                    <a:pt x="2318" y="1532"/>
                    <a:pt x="2254" y="1666"/>
                  </a:cubicBezTo>
                  <a:cubicBezTo>
                    <a:pt x="2190" y="1799"/>
                    <a:pt x="2096" y="1916"/>
                    <a:pt x="1989" y="2012"/>
                  </a:cubicBezTo>
                  <a:cubicBezTo>
                    <a:pt x="1769" y="2202"/>
                    <a:pt x="1495" y="2310"/>
                    <a:pt x="1209" y="2320"/>
                  </a:cubicBezTo>
                  <a:cubicBezTo>
                    <a:pt x="1193" y="2321"/>
                    <a:pt x="1177" y="2321"/>
                    <a:pt x="1161" y="2321"/>
                  </a:cubicBezTo>
                  <a:cubicBezTo>
                    <a:pt x="892" y="2321"/>
                    <a:pt x="614" y="2224"/>
                    <a:pt x="413" y="2029"/>
                  </a:cubicBezTo>
                  <a:cubicBezTo>
                    <a:pt x="307" y="1926"/>
                    <a:pt x="223" y="1800"/>
                    <a:pt x="170" y="1664"/>
                  </a:cubicBezTo>
                  <a:cubicBezTo>
                    <a:pt x="115" y="1526"/>
                    <a:pt x="95" y="1378"/>
                    <a:pt x="101" y="1233"/>
                  </a:cubicBezTo>
                  <a:cubicBezTo>
                    <a:pt x="115" y="942"/>
                    <a:pt x="243" y="666"/>
                    <a:pt x="446" y="469"/>
                  </a:cubicBezTo>
                  <a:cubicBezTo>
                    <a:pt x="650" y="273"/>
                    <a:pt x="930" y="165"/>
                    <a:pt x="1209" y="164"/>
                  </a:cubicBezTo>
                  <a:cubicBezTo>
                    <a:pt x="1213" y="164"/>
                    <a:pt x="1217" y="164"/>
                    <a:pt x="1221" y="164"/>
                  </a:cubicBezTo>
                  <a:close/>
                  <a:moveTo>
                    <a:pt x="1209" y="0"/>
                  </a:moveTo>
                  <a:cubicBezTo>
                    <a:pt x="1048" y="1"/>
                    <a:pt x="885" y="32"/>
                    <a:pt x="739" y="96"/>
                  </a:cubicBezTo>
                  <a:cubicBezTo>
                    <a:pt x="591" y="160"/>
                    <a:pt x="456" y="253"/>
                    <a:pt x="345" y="369"/>
                  </a:cubicBezTo>
                  <a:cubicBezTo>
                    <a:pt x="119" y="597"/>
                    <a:pt x="0" y="921"/>
                    <a:pt x="17" y="1233"/>
                  </a:cubicBezTo>
                  <a:cubicBezTo>
                    <a:pt x="30" y="1545"/>
                    <a:pt x="165" y="1842"/>
                    <a:pt x="378" y="2063"/>
                  </a:cubicBezTo>
                  <a:cubicBezTo>
                    <a:pt x="485" y="2173"/>
                    <a:pt x="611" y="2267"/>
                    <a:pt x="752" y="2335"/>
                  </a:cubicBezTo>
                  <a:cubicBezTo>
                    <a:pt x="894" y="2401"/>
                    <a:pt x="1050" y="2440"/>
                    <a:pt x="1209" y="2446"/>
                  </a:cubicBezTo>
                  <a:cubicBezTo>
                    <a:pt x="1222" y="2446"/>
                    <a:pt x="1234" y="2447"/>
                    <a:pt x="1247" y="2447"/>
                  </a:cubicBezTo>
                  <a:cubicBezTo>
                    <a:pt x="1553" y="2447"/>
                    <a:pt x="1858" y="2309"/>
                    <a:pt x="2056" y="2080"/>
                  </a:cubicBezTo>
                  <a:cubicBezTo>
                    <a:pt x="2266" y="1843"/>
                    <a:pt x="2365" y="1534"/>
                    <a:pt x="2366" y="1233"/>
                  </a:cubicBezTo>
                  <a:cubicBezTo>
                    <a:pt x="2368" y="931"/>
                    <a:pt x="2267" y="622"/>
                    <a:pt x="2057" y="383"/>
                  </a:cubicBezTo>
                  <a:cubicBezTo>
                    <a:pt x="1954" y="265"/>
                    <a:pt x="1825" y="167"/>
                    <a:pt x="1677" y="102"/>
                  </a:cubicBezTo>
                  <a:cubicBezTo>
                    <a:pt x="1531" y="36"/>
                    <a:pt x="1370" y="4"/>
                    <a:pt x="1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81"/>
            <p:cNvSpPr/>
            <p:nvPr/>
          </p:nvSpPr>
          <p:spPr>
            <a:xfrm rot="1169364">
              <a:off x="6510579" y="3987855"/>
              <a:ext cx="52593" cy="54348"/>
            </a:xfrm>
            <a:custGeom>
              <a:avLst/>
              <a:gdLst/>
              <a:ahLst/>
              <a:cxnLst/>
              <a:rect l="l" t="t" r="r" b="b"/>
              <a:pathLst>
                <a:path w="2368" h="2447" extrusionOk="0">
                  <a:moveTo>
                    <a:pt x="1221" y="164"/>
                  </a:moveTo>
                  <a:cubicBezTo>
                    <a:pt x="1498" y="164"/>
                    <a:pt x="1770" y="270"/>
                    <a:pt x="1987" y="455"/>
                  </a:cubicBezTo>
                  <a:cubicBezTo>
                    <a:pt x="2095" y="550"/>
                    <a:pt x="2189" y="667"/>
                    <a:pt x="2253" y="800"/>
                  </a:cubicBezTo>
                  <a:cubicBezTo>
                    <a:pt x="2317" y="934"/>
                    <a:pt x="2350" y="1083"/>
                    <a:pt x="2352" y="1233"/>
                  </a:cubicBezTo>
                  <a:cubicBezTo>
                    <a:pt x="2351" y="1382"/>
                    <a:pt x="2318" y="1532"/>
                    <a:pt x="2254" y="1666"/>
                  </a:cubicBezTo>
                  <a:cubicBezTo>
                    <a:pt x="2190" y="1799"/>
                    <a:pt x="2096" y="1916"/>
                    <a:pt x="1989" y="2012"/>
                  </a:cubicBezTo>
                  <a:cubicBezTo>
                    <a:pt x="1769" y="2202"/>
                    <a:pt x="1495" y="2310"/>
                    <a:pt x="1209" y="2320"/>
                  </a:cubicBezTo>
                  <a:cubicBezTo>
                    <a:pt x="1193" y="2321"/>
                    <a:pt x="1177" y="2321"/>
                    <a:pt x="1161" y="2321"/>
                  </a:cubicBezTo>
                  <a:cubicBezTo>
                    <a:pt x="892" y="2321"/>
                    <a:pt x="614" y="2224"/>
                    <a:pt x="413" y="2029"/>
                  </a:cubicBezTo>
                  <a:cubicBezTo>
                    <a:pt x="307" y="1926"/>
                    <a:pt x="223" y="1800"/>
                    <a:pt x="170" y="1664"/>
                  </a:cubicBezTo>
                  <a:cubicBezTo>
                    <a:pt x="115" y="1526"/>
                    <a:pt x="95" y="1378"/>
                    <a:pt x="101" y="1233"/>
                  </a:cubicBezTo>
                  <a:cubicBezTo>
                    <a:pt x="115" y="942"/>
                    <a:pt x="243" y="666"/>
                    <a:pt x="446" y="469"/>
                  </a:cubicBezTo>
                  <a:cubicBezTo>
                    <a:pt x="650" y="273"/>
                    <a:pt x="930" y="165"/>
                    <a:pt x="1209" y="164"/>
                  </a:cubicBezTo>
                  <a:cubicBezTo>
                    <a:pt x="1213" y="164"/>
                    <a:pt x="1217" y="164"/>
                    <a:pt x="1221" y="164"/>
                  </a:cubicBezTo>
                  <a:close/>
                  <a:moveTo>
                    <a:pt x="1209" y="0"/>
                  </a:moveTo>
                  <a:cubicBezTo>
                    <a:pt x="1048" y="1"/>
                    <a:pt x="885" y="32"/>
                    <a:pt x="739" y="96"/>
                  </a:cubicBezTo>
                  <a:cubicBezTo>
                    <a:pt x="591" y="160"/>
                    <a:pt x="456" y="253"/>
                    <a:pt x="345" y="369"/>
                  </a:cubicBezTo>
                  <a:cubicBezTo>
                    <a:pt x="119" y="597"/>
                    <a:pt x="0" y="921"/>
                    <a:pt x="17" y="1233"/>
                  </a:cubicBezTo>
                  <a:cubicBezTo>
                    <a:pt x="30" y="1545"/>
                    <a:pt x="165" y="1842"/>
                    <a:pt x="378" y="2063"/>
                  </a:cubicBezTo>
                  <a:cubicBezTo>
                    <a:pt x="485" y="2173"/>
                    <a:pt x="611" y="2267"/>
                    <a:pt x="752" y="2335"/>
                  </a:cubicBezTo>
                  <a:cubicBezTo>
                    <a:pt x="894" y="2401"/>
                    <a:pt x="1050" y="2440"/>
                    <a:pt x="1209" y="2446"/>
                  </a:cubicBezTo>
                  <a:cubicBezTo>
                    <a:pt x="1222" y="2446"/>
                    <a:pt x="1234" y="2447"/>
                    <a:pt x="1247" y="2447"/>
                  </a:cubicBezTo>
                  <a:cubicBezTo>
                    <a:pt x="1553" y="2447"/>
                    <a:pt x="1858" y="2309"/>
                    <a:pt x="2056" y="2080"/>
                  </a:cubicBezTo>
                  <a:cubicBezTo>
                    <a:pt x="2266" y="1843"/>
                    <a:pt x="2365" y="1534"/>
                    <a:pt x="2366" y="1233"/>
                  </a:cubicBezTo>
                  <a:cubicBezTo>
                    <a:pt x="2368" y="931"/>
                    <a:pt x="2267" y="622"/>
                    <a:pt x="2057" y="383"/>
                  </a:cubicBezTo>
                  <a:cubicBezTo>
                    <a:pt x="1954" y="265"/>
                    <a:pt x="1825" y="167"/>
                    <a:pt x="1677" y="102"/>
                  </a:cubicBezTo>
                  <a:cubicBezTo>
                    <a:pt x="1531" y="36"/>
                    <a:pt x="1370" y="4"/>
                    <a:pt x="1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3" name="Google Shape;9833;p81"/>
          <p:cNvGrpSpPr/>
          <p:nvPr/>
        </p:nvGrpSpPr>
        <p:grpSpPr>
          <a:xfrm>
            <a:off x="533600" y="322276"/>
            <a:ext cx="7704546" cy="831974"/>
            <a:chOff x="533600" y="322276"/>
            <a:chExt cx="7704546" cy="831974"/>
          </a:xfrm>
        </p:grpSpPr>
        <p:sp>
          <p:nvSpPr>
            <p:cNvPr id="9834" name="Google Shape;9834;p81"/>
            <p:cNvSpPr/>
            <p:nvPr/>
          </p:nvSpPr>
          <p:spPr>
            <a:xfrm rot="-900121">
              <a:off x="551020" y="979155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81"/>
            <p:cNvSpPr/>
            <p:nvPr/>
          </p:nvSpPr>
          <p:spPr>
            <a:xfrm rot="-9164132">
              <a:off x="913514" y="718127"/>
              <a:ext cx="115832" cy="109629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81"/>
            <p:cNvSpPr/>
            <p:nvPr/>
          </p:nvSpPr>
          <p:spPr>
            <a:xfrm rot="4042098">
              <a:off x="7867313" y="350460"/>
              <a:ext cx="165294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81"/>
            <p:cNvSpPr/>
            <p:nvPr/>
          </p:nvSpPr>
          <p:spPr>
            <a:xfrm rot="-4222009">
              <a:off x="8109146" y="684402"/>
              <a:ext cx="115828" cy="109626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8260;p55"/>
          <p:cNvSpPr txBox="1">
            <a:spLocks noGrp="1"/>
          </p:cNvSpPr>
          <p:nvPr>
            <p:ph type="title"/>
          </p:nvPr>
        </p:nvSpPr>
        <p:spPr>
          <a:xfrm>
            <a:off x="567888" y="395350"/>
            <a:ext cx="77040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WRAM - UP</a:t>
            </a:r>
            <a:endParaRPr dirty="0"/>
          </a:p>
        </p:txBody>
      </p:sp>
      <p:sp>
        <p:nvSpPr>
          <p:cNvPr id="193" name="Google Shape;9651;p81"/>
          <p:cNvSpPr txBox="1">
            <a:spLocks/>
          </p:cNvSpPr>
          <p:nvPr/>
        </p:nvSpPr>
        <p:spPr>
          <a:xfrm>
            <a:off x="501881" y="945037"/>
            <a:ext cx="7704000" cy="116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ibeye"/>
              <a:buNone/>
              <a:defRPr sz="3000" b="0" i="0" u="none" strike="noStrike" cap="none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beye"/>
              <a:buNone/>
              <a:defRPr sz="35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Make a list of leisure activities in groups of 4/5.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6" name="Google Shape;8256;p55"/>
          <p:cNvSpPr txBox="1">
            <a:spLocks noGrp="1"/>
          </p:cNvSpPr>
          <p:nvPr>
            <p:ph type="subTitle" idx="1"/>
          </p:nvPr>
        </p:nvSpPr>
        <p:spPr>
          <a:xfrm>
            <a:off x="1734662" y="1504950"/>
            <a:ext cx="6705600" cy="77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Know some structures to show interests</a:t>
            </a:r>
            <a:r>
              <a:rPr lang="en-US" dirty="0" smtClean="0"/>
              <a:t> and use them to make sentences.</a:t>
            </a:r>
            <a:endParaRPr dirty="0"/>
          </a:p>
        </p:txBody>
      </p:sp>
      <p:sp>
        <p:nvSpPr>
          <p:cNvPr id="8260" name="Google Shape;8260;p5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OBJECTIVES OF THE LESSON</a:t>
            </a:r>
            <a:endParaRPr dirty="0"/>
          </a:p>
        </p:txBody>
      </p:sp>
      <p:sp>
        <p:nvSpPr>
          <p:cNvPr id="8262" name="Google Shape;8262;p55"/>
          <p:cNvSpPr txBox="1">
            <a:spLocks noGrp="1"/>
          </p:cNvSpPr>
          <p:nvPr>
            <p:ph type="subTitle" idx="6"/>
          </p:nvPr>
        </p:nvSpPr>
        <p:spPr>
          <a:xfrm>
            <a:off x="1645330" y="2812407"/>
            <a:ext cx="6889070" cy="7984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en-US" dirty="0" smtClean="0"/>
              <a:t>Distinguish two sounds /uː/ and /ʊ/ individually, in phrases and sentences.</a:t>
            </a:r>
            <a:endParaRPr dirty="0"/>
          </a:p>
        </p:txBody>
      </p:sp>
      <p:sp>
        <p:nvSpPr>
          <p:cNvPr id="8265" name="Google Shape;8265;p55"/>
          <p:cNvSpPr/>
          <p:nvPr/>
        </p:nvSpPr>
        <p:spPr>
          <a:xfrm>
            <a:off x="536505" y="1428750"/>
            <a:ext cx="1045490" cy="1045490"/>
          </a:xfrm>
          <a:custGeom>
            <a:avLst/>
            <a:gdLst/>
            <a:ahLst/>
            <a:cxnLst/>
            <a:rect l="l" t="t" r="r" b="b"/>
            <a:pathLst>
              <a:path w="33453" h="33453" extrusionOk="0">
                <a:moveTo>
                  <a:pt x="16726" y="0"/>
                </a:moveTo>
                <a:cubicBezTo>
                  <a:pt x="13363" y="0"/>
                  <a:pt x="10233" y="993"/>
                  <a:pt x="7611" y="2701"/>
                </a:cubicBezTo>
                <a:lnTo>
                  <a:pt x="9960" y="6077"/>
                </a:lnTo>
                <a:lnTo>
                  <a:pt x="9960" y="6077"/>
                </a:lnTo>
                <a:lnTo>
                  <a:pt x="6492" y="3496"/>
                </a:lnTo>
                <a:cubicBezTo>
                  <a:pt x="4205" y="5268"/>
                  <a:pt x="2391" y="7618"/>
                  <a:pt x="1268" y="10328"/>
                </a:cubicBezTo>
                <a:lnTo>
                  <a:pt x="3963" y="14199"/>
                </a:lnTo>
                <a:lnTo>
                  <a:pt x="737" y="11800"/>
                </a:lnTo>
                <a:cubicBezTo>
                  <a:pt x="258" y="13357"/>
                  <a:pt x="0" y="15012"/>
                  <a:pt x="0" y="16726"/>
                </a:cubicBezTo>
                <a:cubicBezTo>
                  <a:pt x="0" y="19244"/>
                  <a:pt x="557" y="21631"/>
                  <a:pt x="1554" y="23773"/>
                </a:cubicBezTo>
                <a:lnTo>
                  <a:pt x="6265" y="22778"/>
                </a:lnTo>
                <a:lnTo>
                  <a:pt x="6265" y="22778"/>
                </a:lnTo>
                <a:lnTo>
                  <a:pt x="2263" y="25131"/>
                </a:lnTo>
                <a:cubicBezTo>
                  <a:pt x="4129" y="28335"/>
                  <a:pt x="7029" y="30862"/>
                  <a:pt x="10506" y="32256"/>
                </a:cubicBezTo>
                <a:lnTo>
                  <a:pt x="12105" y="28858"/>
                </a:lnTo>
                <a:lnTo>
                  <a:pt x="11659" y="32670"/>
                </a:lnTo>
                <a:cubicBezTo>
                  <a:pt x="13257" y="33178"/>
                  <a:pt x="14960" y="33452"/>
                  <a:pt x="16726" y="33452"/>
                </a:cubicBezTo>
                <a:cubicBezTo>
                  <a:pt x="18493" y="33452"/>
                  <a:pt x="20194" y="33178"/>
                  <a:pt x="21792" y="32670"/>
                </a:cubicBezTo>
                <a:lnTo>
                  <a:pt x="21347" y="28858"/>
                </a:lnTo>
                <a:lnTo>
                  <a:pt x="21347" y="28858"/>
                </a:lnTo>
                <a:lnTo>
                  <a:pt x="22946" y="32256"/>
                </a:lnTo>
                <a:cubicBezTo>
                  <a:pt x="26422" y="30862"/>
                  <a:pt x="29323" y="28335"/>
                  <a:pt x="31189" y="25131"/>
                </a:cubicBezTo>
                <a:lnTo>
                  <a:pt x="27188" y="22779"/>
                </a:lnTo>
                <a:lnTo>
                  <a:pt x="27188" y="22779"/>
                </a:lnTo>
                <a:lnTo>
                  <a:pt x="31898" y="23773"/>
                </a:lnTo>
                <a:cubicBezTo>
                  <a:pt x="32894" y="21631"/>
                  <a:pt x="33452" y="19244"/>
                  <a:pt x="33452" y="16726"/>
                </a:cubicBezTo>
                <a:cubicBezTo>
                  <a:pt x="33452" y="15012"/>
                  <a:pt x="33194" y="13357"/>
                  <a:pt x="32714" y="11801"/>
                </a:cubicBezTo>
                <a:lnTo>
                  <a:pt x="29488" y="14201"/>
                </a:lnTo>
                <a:lnTo>
                  <a:pt x="32183" y="10328"/>
                </a:lnTo>
                <a:cubicBezTo>
                  <a:pt x="31061" y="7618"/>
                  <a:pt x="29246" y="5268"/>
                  <a:pt x="26961" y="3496"/>
                </a:cubicBezTo>
                <a:lnTo>
                  <a:pt x="23491" y="6077"/>
                </a:lnTo>
                <a:lnTo>
                  <a:pt x="25841" y="2701"/>
                </a:lnTo>
                <a:cubicBezTo>
                  <a:pt x="23218" y="993"/>
                  <a:pt x="20088" y="0"/>
                  <a:pt x="167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8" name="Google Shape;8268;p55"/>
          <p:cNvSpPr/>
          <p:nvPr/>
        </p:nvSpPr>
        <p:spPr>
          <a:xfrm>
            <a:off x="599841" y="2812407"/>
            <a:ext cx="1045490" cy="1045490"/>
          </a:xfrm>
          <a:custGeom>
            <a:avLst/>
            <a:gdLst/>
            <a:ahLst/>
            <a:cxnLst/>
            <a:rect l="l" t="t" r="r" b="b"/>
            <a:pathLst>
              <a:path w="33453" h="33453" extrusionOk="0">
                <a:moveTo>
                  <a:pt x="16726" y="0"/>
                </a:moveTo>
                <a:cubicBezTo>
                  <a:pt x="13363" y="0"/>
                  <a:pt x="10233" y="993"/>
                  <a:pt x="7611" y="2701"/>
                </a:cubicBezTo>
                <a:lnTo>
                  <a:pt x="9960" y="6077"/>
                </a:lnTo>
                <a:lnTo>
                  <a:pt x="9960" y="6077"/>
                </a:lnTo>
                <a:lnTo>
                  <a:pt x="6492" y="3496"/>
                </a:lnTo>
                <a:cubicBezTo>
                  <a:pt x="4205" y="5268"/>
                  <a:pt x="2391" y="7618"/>
                  <a:pt x="1268" y="10328"/>
                </a:cubicBezTo>
                <a:lnTo>
                  <a:pt x="3963" y="14199"/>
                </a:lnTo>
                <a:lnTo>
                  <a:pt x="737" y="11800"/>
                </a:lnTo>
                <a:cubicBezTo>
                  <a:pt x="258" y="13357"/>
                  <a:pt x="0" y="15012"/>
                  <a:pt x="0" y="16726"/>
                </a:cubicBezTo>
                <a:cubicBezTo>
                  <a:pt x="0" y="19244"/>
                  <a:pt x="557" y="21631"/>
                  <a:pt x="1554" y="23773"/>
                </a:cubicBezTo>
                <a:lnTo>
                  <a:pt x="6265" y="22778"/>
                </a:lnTo>
                <a:lnTo>
                  <a:pt x="6265" y="22778"/>
                </a:lnTo>
                <a:lnTo>
                  <a:pt x="2263" y="25131"/>
                </a:lnTo>
                <a:cubicBezTo>
                  <a:pt x="4129" y="28335"/>
                  <a:pt x="7029" y="30862"/>
                  <a:pt x="10506" y="32256"/>
                </a:cubicBezTo>
                <a:lnTo>
                  <a:pt x="12105" y="28858"/>
                </a:lnTo>
                <a:lnTo>
                  <a:pt x="11659" y="32670"/>
                </a:lnTo>
                <a:cubicBezTo>
                  <a:pt x="13257" y="33178"/>
                  <a:pt x="14960" y="33452"/>
                  <a:pt x="16726" y="33452"/>
                </a:cubicBezTo>
                <a:cubicBezTo>
                  <a:pt x="18493" y="33452"/>
                  <a:pt x="20194" y="33178"/>
                  <a:pt x="21792" y="32670"/>
                </a:cubicBezTo>
                <a:lnTo>
                  <a:pt x="21347" y="28858"/>
                </a:lnTo>
                <a:lnTo>
                  <a:pt x="21347" y="28858"/>
                </a:lnTo>
                <a:lnTo>
                  <a:pt x="22946" y="32256"/>
                </a:lnTo>
                <a:cubicBezTo>
                  <a:pt x="26422" y="30862"/>
                  <a:pt x="29323" y="28335"/>
                  <a:pt x="31189" y="25131"/>
                </a:cubicBezTo>
                <a:lnTo>
                  <a:pt x="27188" y="22779"/>
                </a:lnTo>
                <a:lnTo>
                  <a:pt x="27188" y="22779"/>
                </a:lnTo>
                <a:lnTo>
                  <a:pt x="31898" y="23773"/>
                </a:lnTo>
                <a:cubicBezTo>
                  <a:pt x="32894" y="21631"/>
                  <a:pt x="33452" y="19244"/>
                  <a:pt x="33452" y="16726"/>
                </a:cubicBezTo>
                <a:cubicBezTo>
                  <a:pt x="33452" y="15012"/>
                  <a:pt x="33194" y="13357"/>
                  <a:pt x="32714" y="11801"/>
                </a:cubicBezTo>
                <a:lnTo>
                  <a:pt x="29488" y="14201"/>
                </a:lnTo>
                <a:lnTo>
                  <a:pt x="32183" y="10328"/>
                </a:lnTo>
                <a:cubicBezTo>
                  <a:pt x="31061" y="7618"/>
                  <a:pt x="29246" y="5268"/>
                  <a:pt x="26961" y="3496"/>
                </a:cubicBezTo>
                <a:lnTo>
                  <a:pt x="23491" y="6077"/>
                </a:lnTo>
                <a:lnTo>
                  <a:pt x="25841" y="2701"/>
                </a:lnTo>
                <a:cubicBezTo>
                  <a:pt x="23218" y="993"/>
                  <a:pt x="20088" y="0"/>
                  <a:pt x="167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9" name="Google Shape;8279;p55"/>
          <p:cNvSpPr/>
          <p:nvPr/>
        </p:nvSpPr>
        <p:spPr>
          <a:xfrm>
            <a:off x="901628" y="1730871"/>
            <a:ext cx="315243" cy="472881"/>
          </a:xfrm>
          <a:custGeom>
            <a:avLst/>
            <a:gdLst/>
            <a:ahLst/>
            <a:cxnLst/>
            <a:rect l="l" t="t" r="r" b="b"/>
            <a:pathLst>
              <a:path w="9315" h="13973" extrusionOk="0">
                <a:moveTo>
                  <a:pt x="4637" y="0"/>
                </a:moveTo>
                <a:cubicBezTo>
                  <a:pt x="4644" y="0"/>
                  <a:pt x="4651" y="0"/>
                  <a:pt x="4657" y="1"/>
                </a:cubicBezTo>
                <a:lnTo>
                  <a:pt x="4657" y="1"/>
                </a:lnTo>
                <a:cubicBezTo>
                  <a:pt x="4663" y="1"/>
                  <a:pt x="4669" y="0"/>
                  <a:pt x="4675" y="0"/>
                </a:cubicBezTo>
                <a:close/>
                <a:moveTo>
                  <a:pt x="3106" y="2606"/>
                </a:moveTo>
                <a:cubicBezTo>
                  <a:pt x="3171" y="2606"/>
                  <a:pt x="3237" y="2612"/>
                  <a:pt x="3303" y="2625"/>
                </a:cubicBezTo>
                <a:cubicBezTo>
                  <a:pt x="3662" y="2696"/>
                  <a:pt x="3945" y="2944"/>
                  <a:pt x="4061" y="3291"/>
                </a:cubicBezTo>
                <a:lnTo>
                  <a:pt x="4384" y="4251"/>
                </a:lnTo>
                <a:cubicBezTo>
                  <a:pt x="4413" y="4339"/>
                  <a:pt x="4484" y="4365"/>
                  <a:pt x="4523" y="4374"/>
                </a:cubicBezTo>
                <a:cubicBezTo>
                  <a:pt x="4534" y="4375"/>
                  <a:pt x="4546" y="4377"/>
                  <a:pt x="4560" y="4377"/>
                </a:cubicBezTo>
                <a:cubicBezTo>
                  <a:pt x="4596" y="4377"/>
                  <a:pt x="4640" y="4368"/>
                  <a:pt x="4681" y="4330"/>
                </a:cubicBezTo>
                <a:cubicBezTo>
                  <a:pt x="4687" y="4325"/>
                  <a:pt x="4693" y="4319"/>
                  <a:pt x="4699" y="4312"/>
                </a:cubicBezTo>
                <a:lnTo>
                  <a:pt x="5049" y="3904"/>
                </a:lnTo>
                <a:cubicBezTo>
                  <a:pt x="5243" y="3678"/>
                  <a:pt x="5516" y="3553"/>
                  <a:pt x="5805" y="3553"/>
                </a:cubicBezTo>
                <a:cubicBezTo>
                  <a:pt x="5866" y="3553"/>
                  <a:pt x="5928" y="3558"/>
                  <a:pt x="5989" y="3570"/>
                </a:cubicBezTo>
                <a:cubicBezTo>
                  <a:pt x="6344" y="3633"/>
                  <a:pt x="6630" y="3874"/>
                  <a:pt x="6752" y="4212"/>
                </a:cubicBezTo>
                <a:cubicBezTo>
                  <a:pt x="6783" y="4293"/>
                  <a:pt x="6848" y="4321"/>
                  <a:pt x="6884" y="4328"/>
                </a:cubicBezTo>
                <a:cubicBezTo>
                  <a:pt x="6896" y="4331"/>
                  <a:pt x="6911" y="4334"/>
                  <a:pt x="6928" y="4334"/>
                </a:cubicBezTo>
                <a:cubicBezTo>
                  <a:pt x="6965" y="4334"/>
                  <a:pt x="7011" y="4323"/>
                  <a:pt x="7054" y="4283"/>
                </a:cubicBezTo>
                <a:lnTo>
                  <a:pt x="7258" y="4089"/>
                </a:lnTo>
                <a:cubicBezTo>
                  <a:pt x="7338" y="4014"/>
                  <a:pt x="7439" y="3977"/>
                  <a:pt x="7540" y="3977"/>
                </a:cubicBezTo>
                <a:cubicBezTo>
                  <a:pt x="7649" y="3977"/>
                  <a:pt x="7757" y="4019"/>
                  <a:pt x="7838" y="4104"/>
                </a:cubicBezTo>
                <a:cubicBezTo>
                  <a:pt x="7993" y="4269"/>
                  <a:pt x="7985" y="4528"/>
                  <a:pt x="7822" y="4683"/>
                </a:cubicBezTo>
                <a:lnTo>
                  <a:pt x="7822" y="4684"/>
                </a:lnTo>
                <a:lnTo>
                  <a:pt x="7616" y="4878"/>
                </a:lnTo>
                <a:cubicBezTo>
                  <a:pt x="7426" y="5057"/>
                  <a:pt x="7179" y="5153"/>
                  <a:pt x="6926" y="5153"/>
                </a:cubicBezTo>
                <a:cubicBezTo>
                  <a:pt x="6850" y="5153"/>
                  <a:pt x="6773" y="5144"/>
                  <a:pt x="6696" y="5126"/>
                </a:cubicBezTo>
                <a:cubicBezTo>
                  <a:pt x="6366" y="5048"/>
                  <a:pt x="6100" y="4811"/>
                  <a:pt x="5983" y="4493"/>
                </a:cubicBezTo>
                <a:cubicBezTo>
                  <a:pt x="5951" y="4407"/>
                  <a:pt x="5882" y="4383"/>
                  <a:pt x="5844" y="4375"/>
                </a:cubicBezTo>
                <a:cubicBezTo>
                  <a:pt x="5834" y="4373"/>
                  <a:pt x="5821" y="4372"/>
                  <a:pt x="5807" y="4372"/>
                </a:cubicBezTo>
                <a:cubicBezTo>
                  <a:pt x="5767" y="4372"/>
                  <a:pt x="5714" y="4384"/>
                  <a:pt x="5670" y="4436"/>
                </a:cubicBezTo>
                <a:lnTo>
                  <a:pt x="5320" y="4845"/>
                </a:lnTo>
                <a:cubicBezTo>
                  <a:pt x="5152" y="5040"/>
                  <a:pt x="4926" y="5160"/>
                  <a:pt x="4681" y="5190"/>
                </a:cubicBezTo>
                <a:cubicBezTo>
                  <a:pt x="4641" y="5194"/>
                  <a:pt x="4604" y="5196"/>
                  <a:pt x="4564" y="5196"/>
                </a:cubicBezTo>
                <a:cubicBezTo>
                  <a:pt x="4498" y="5196"/>
                  <a:pt x="4432" y="5190"/>
                  <a:pt x="4366" y="5176"/>
                </a:cubicBezTo>
                <a:cubicBezTo>
                  <a:pt x="4007" y="5107"/>
                  <a:pt x="3724" y="4858"/>
                  <a:pt x="3607" y="4512"/>
                </a:cubicBezTo>
                <a:lnTo>
                  <a:pt x="3286" y="3551"/>
                </a:lnTo>
                <a:cubicBezTo>
                  <a:pt x="3256" y="3462"/>
                  <a:pt x="3185" y="3436"/>
                  <a:pt x="3145" y="3429"/>
                </a:cubicBezTo>
                <a:cubicBezTo>
                  <a:pt x="3135" y="3427"/>
                  <a:pt x="3121" y="3425"/>
                  <a:pt x="3107" y="3425"/>
                </a:cubicBezTo>
                <a:cubicBezTo>
                  <a:pt x="3067" y="3425"/>
                  <a:pt x="3015" y="3437"/>
                  <a:pt x="2970" y="3489"/>
                </a:cubicBezTo>
                <a:lnTo>
                  <a:pt x="2132" y="4468"/>
                </a:lnTo>
                <a:cubicBezTo>
                  <a:pt x="2051" y="4563"/>
                  <a:pt x="1936" y="4611"/>
                  <a:pt x="1821" y="4611"/>
                </a:cubicBezTo>
                <a:cubicBezTo>
                  <a:pt x="1727" y="4611"/>
                  <a:pt x="1632" y="4579"/>
                  <a:pt x="1555" y="4513"/>
                </a:cubicBezTo>
                <a:cubicBezTo>
                  <a:pt x="1383" y="4366"/>
                  <a:pt x="1363" y="4107"/>
                  <a:pt x="1510" y="3935"/>
                </a:cubicBezTo>
                <a:lnTo>
                  <a:pt x="2349" y="2956"/>
                </a:lnTo>
                <a:cubicBezTo>
                  <a:pt x="2543" y="2730"/>
                  <a:pt x="2816" y="2606"/>
                  <a:pt x="3106" y="2606"/>
                </a:cubicBezTo>
                <a:close/>
                <a:moveTo>
                  <a:pt x="4270" y="7763"/>
                </a:moveTo>
                <a:lnTo>
                  <a:pt x="4270" y="8540"/>
                </a:lnTo>
                <a:lnTo>
                  <a:pt x="3336" y="8540"/>
                </a:lnTo>
                <a:lnTo>
                  <a:pt x="3481" y="7763"/>
                </a:lnTo>
                <a:close/>
                <a:moveTo>
                  <a:pt x="5833" y="7763"/>
                </a:moveTo>
                <a:lnTo>
                  <a:pt x="5980" y="8540"/>
                </a:lnTo>
                <a:lnTo>
                  <a:pt x="5046" y="8540"/>
                </a:lnTo>
                <a:lnTo>
                  <a:pt x="5046" y="7763"/>
                </a:lnTo>
                <a:close/>
                <a:moveTo>
                  <a:pt x="4657" y="1"/>
                </a:moveTo>
                <a:cubicBezTo>
                  <a:pt x="4441" y="11"/>
                  <a:pt x="4269" y="180"/>
                  <a:pt x="4269" y="388"/>
                </a:cubicBezTo>
                <a:lnTo>
                  <a:pt x="4269" y="776"/>
                </a:lnTo>
                <a:lnTo>
                  <a:pt x="409" y="776"/>
                </a:lnTo>
                <a:cubicBezTo>
                  <a:pt x="183" y="776"/>
                  <a:pt x="0" y="959"/>
                  <a:pt x="0" y="1186"/>
                </a:cubicBezTo>
                <a:lnTo>
                  <a:pt x="0" y="7354"/>
                </a:lnTo>
                <a:cubicBezTo>
                  <a:pt x="0" y="7580"/>
                  <a:pt x="183" y="7763"/>
                  <a:pt x="409" y="7763"/>
                </a:cubicBezTo>
                <a:lnTo>
                  <a:pt x="2476" y="7763"/>
                </a:lnTo>
                <a:lnTo>
                  <a:pt x="2329" y="8540"/>
                </a:lnTo>
                <a:lnTo>
                  <a:pt x="1976" y="8540"/>
                </a:lnTo>
                <a:cubicBezTo>
                  <a:pt x="1763" y="8540"/>
                  <a:pt x="1589" y="8714"/>
                  <a:pt x="1589" y="8927"/>
                </a:cubicBezTo>
                <a:cubicBezTo>
                  <a:pt x="1589" y="9142"/>
                  <a:pt x="1763" y="9316"/>
                  <a:pt x="1976" y="9316"/>
                </a:cubicBezTo>
                <a:lnTo>
                  <a:pt x="2400" y="9316"/>
                </a:lnTo>
                <a:lnTo>
                  <a:pt x="1637" y="13498"/>
                </a:lnTo>
                <a:cubicBezTo>
                  <a:pt x="1598" y="13716"/>
                  <a:pt x="1735" y="13926"/>
                  <a:pt x="1946" y="13967"/>
                </a:cubicBezTo>
                <a:cubicBezTo>
                  <a:pt x="1972" y="13971"/>
                  <a:pt x="1996" y="13973"/>
                  <a:pt x="2019" y="13973"/>
                </a:cubicBezTo>
                <a:cubicBezTo>
                  <a:pt x="2202" y="13973"/>
                  <a:pt x="2365" y="13840"/>
                  <a:pt x="2400" y="13647"/>
                </a:cubicBezTo>
                <a:lnTo>
                  <a:pt x="3189" y="9316"/>
                </a:lnTo>
                <a:lnTo>
                  <a:pt x="4269" y="9316"/>
                </a:lnTo>
                <a:lnTo>
                  <a:pt x="4269" y="13572"/>
                </a:lnTo>
                <a:cubicBezTo>
                  <a:pt x="4269" y="13793"/>
                  <a:pt x="4442" y="13971"/>
                  <a:pt x="4655" y="13973"/>
                </a:cubicBezTo>
                <a:lnTo>
                  <a:pt x="4658" y="13973"/>
                </a:lnTo>
                <a:cubicBezTo>
                  <a:pt x="4872" y="13973"/>
                  <a:pt x="5046" y="13794"/>
                  <a:pt x="5046" y="13572"/>
                </a:cubicBezTo>
                <a:lnTo>
                  <a:pt x="5046" y="9316"/>
                </a:lnTo>
                <a:lnTo>
                  <a:pt x="6125" y="9316"/>
                </a:lnTo>
                <a:lnTo>
                  <a:pt x="6916" y="13505"/>
                </a:lnTo>
                <a:cubicBezTo>
                  <a:pt x="6951" y="13691"/>
                  <a:pt x="7113" y="13820"/>
                  <a:pt x="7296" y="13820"/>
                </a:cubicBezTo>
                <a:cubicBezTo>
                  <a:pt x="7320" y="13820"/>
                  <a:pt x="7345" y="13819"/>
                  <a:pt x="7369" y="13814"/>
                </a:cubicBezTo>
                <a:cubicBezTo>
                  <a:pt x="7579" y="13773"/>
                  <a:pt x="7719" y="13572"/>
                  <a:pt x="7678" y="13360"/>
                </a:cubicBezTo>
                <a:lnTo>
                  <a:pt x="6916" y="9316"/>
                </a:lnTo>
                <a:lnTo>
                  <a:pt x="7214" y="9316"/>
                </a:lnTo>
                <a:cubicBezTo>
                  <a:pt x="7428" y="9316"/>
                  <a:pt x="7602" y="9142"/>
                  <a:pt x="7602" y="8927"/>
                </a:cubicBezTo>
                <a:cubicBezTo>
                  <a:pt x="7602" y="8714"/>
                  <a:pt x="7428" y="8540"/>
                  <a:pt x="7214" y="8540"/>
                </a:cubicBezTo>
                <a:lnTo>
                  <a:pt x="6986" y="8540"/>
                </a:lnTo>
                <a:lnTo>
                  <a:pt x="6840" y="7763"/>
                </a:lnTo>
                <a:lnTo>
                  <a:pt x="8906" y="7763"/>
                </a:lnTo>
                <a:cubicBezTo>
                  <a:pt x="9131" y="7763"/>
                  <a:pt x="9315" y="7580"/>
                  <a:pt x="9315" y="7354"/>
                </a:cubicBezTo>
                <a:lnTo>
                  <a:pt x="9315" y="1165"/>
                </a:lnTo>
                <a:cubicBezTo>
                  <a:pt x="9315" y="950"/>
                  <a:pt x="9131" y="776"/>
                  <a:pt x="8906" y="776"/>
                </a:cubicBezTo>
                <a:lnTo>
                  <a:pt x="5046" y="776"/>
                </a:lnTo>
                <a:lnTo>
                  <a:pt x="5046" y="388"/>
                </a:lnTo>
                <a:cubicBezTo>
                  <a:pt x="5046" y="179"/>
                  <a:pt x="4873" y="11"/>
                  <a:pt x="46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0" name="Google Shape;8280;p55"/>
          <p:cNvGrpSpPr/>
          <p:nvPr/>
        </p:nvGrpSpPr>
        <p:grpSpPr>
          <a:xfrm>
            <a:off x="924419" y="3173071"/>
            <a:ext cx="427593" cy="426052"/>
            <a:chOff x="-13947000" y="3212800"/>
            <a:chExt cx="353675" cy="352400"/>
          </a:xfrm>
        </p:grpSpPr>
        <p:sp>
          <p:nvSpPr>
            <p:cNvPr id="8281" name="Google Shape;8281;p55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55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4" name="Google Shape;8284;p55"/>
          <p:cNvGrpSpPr/>
          <p:nvPr/>
        </p:nvGrpSpPr>
        <p:grpSpPr>
          <a:xfrm>
            <a:off x="7834758" y="535000"/>
            <a:ext cx="605502" cy="573300"/>
            <a:chOff x="7910958" y="611200"/>
            <a:chExt cx="605502" cy="573300"/>
          </a:xfrm>
        </p:grpSpPr>
        <p:sp>
          <p:nvSpPr>
            <p:cNvPr id="8285" name="Google Shape;8285;p55"/>
            <p:cNvSpPr/>
            <p:nvPr/>
          </p:nvSpPr>
          <p:spPr>
            <a:xfrm rot="900121" flipH="1">
              <a:off x="8333751" y="1009405"/>
              <a:ext cx="165289" cy="156366"/>
            </a:xfrm>
            <a:custGeom>
              <a:avLst/>
              <a:gdLst/>
              <a:ahLst/>
              <a:cxnLst/>
              <a:rect l="l" t="t" r="r" b="b"/>
              <a:pathLst>
                <a:path w="2017" h="1908" extrusionOk="0">
                  <a:moveTo>
                    <a:pt x="1436" y="1"/>
                  </a:moveTo>
                  <a:cubicBezTo>
                    <a:pt x="1412" y="1"/>
                    <a:pt x="1387" y="7"/>
                    <a:pt x="1363" y="23"/>
                  </a:cubicBezTo>
                  <a:lnTo>
                    <a:pt x="929" y="305"/>
                  </a:lnTo>
                  <a:lnTo>
                    <a:pt x="452" y="108"/>
                  </a:lnTo>
                  <a:cubicBezTo>
                    <a:pt x="435" y="101"/>
                    <a:pt x="418" y="98"/>
                    <a:pt x="401" y="98"/>
                  </a:cubicBezTo>
                  <a:cubicBezTo>
                    <a:pt x="318" y="98"/>
                    <a:pt x="249" y="177"/>
                    <a:pt x="272" y="266"/>
                  </a:cubicBezTo>
                  <a:lnTo>
                    <a:pt x="407" y="765"/>
                  </a:lnTo>
                  <a:lnTo>
                    <a:pt x="72" y="1158"/>
                  </a:lnTo>
                  <a:cubicBezTo>
                    <a:pt x="0" y="1243"/>
                    <a:pt x="56" y="1371"/>
                    <a:pt x="166" y="1378"/>
                  </a:cubicBezTo>
                  <a:lnTo>
                    <a:pt x="682" y="1403"/>
                  </a:lnTo>
                  <a:lnTo>
                    <a:pt x="953" y="1844"/>
                  </a:lnTo>
                  <a:cubicBezTo>
                    <a:pt x="980" y="1887"/>
                    <a:pt x="1023" y="1907"/>
                    <a:pt x="1067" y="1907"/>
                  </a:cubicBezTo>
                  <a:cubicBezTo>
                    <a:pt x="1118" y="1907"/>
                    <a:pt x="1170" y="1878"/>
                    <a:pt x="1191" y="1822"/>
                  </a:cubicBezTo>
                  <a:lnTo>
                    <a:pt x="1376" y="1339"/>
                  </a:lnTo>
                  <a:lnTo>
                    <a:pt x="1878" y="1218"/>
                  </a:lnTo>
                  <a:cubicBezTo>
                    <a:pt x="1985" y="1192"/>
                    <a:pt x="2017" y="1054"/>
                    <a:pt x="1930" y="985"/>
                  </a:cubicBezTo>
                  <a:lnTo>
                    <a:pt x="1529" y="660"/>
                  </a:lnTo>
                  <a:lnTo>
                    <a:pt x="1568" y="144"/>
                  </a:lnTo>
                  <a:cubicBezTo>
                    <a:pt x="1574" y="62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55"/>
            <p:cNvSpPr/>
            <p:nvPr/>
          </p:nvSpPr>
          <p:spPr>
            <a:xfrm rot="9164054" flipH="1">
              <a:off x="7947972" y="651717"/>
              <a:ext cx="229572" cy="217291"/>
            </a:xfrm>
            <a:custGeom>
              <a:avLst/>
              <a:gdLst/>
              <a:ahLst/>
              <a:cxnLst/>
              <a:rect l="l" t="t" r="r" b="b"/>
              <a:pathLst>
                <a:path w="2017" h="1909" extrusionOk="0">
                  <a:moveTo>
                    <a:pt x="1069" y="0"/>
                  </a:moveTo>
                  <a:cubicBezTo>
                    <a:pt x="1026" y="0"/>
                    <a:pt x="983" y="21"/>
                    <a:pt x="956" y="63"/>
                  </a:cubicBezTo>
                  <a:lnTo>
                    <a:pt x="683" y="502"/>
                  </a:lnTo>
                  <a:lnTo>
                    <a:pt x="167" y="527"/>
                  </a:lnTo>
                  <a:cubicBezTo>
                    <a:pt x="57" y="532"/>
                    <a:pt x="1" y="662"/>
                    <a:pt x="72" y="746"/>
                  </a:cubicBezTo>
                  <a:lnTo>
                    <a:pt x="406" y="1141"/>
                  </a:lnTo>
                  <a:lnTo>
                    <a:pt x="269" y="1639"/>
                  </a:lnTo>
                  <a:cubicBezTo>
                    <a:pt x="245" y="1728"/>
                    <a:pt x="314" y="1808"/>
                    <a:pt x="397" y="1808"/>
                  </a:cubicBezTo>
                  <a:cubicBezTo>
                    <a:pt x="413" y="1808"/>
                    <a:pt x="430" y="1805"/>
                    <a:pt x="447" y="1798"/>
                  </a:cubicBezTo>
                  <a:lnTo>
                    <a:pt x="927" y="1603"/>
                  </a:lnTo>
                  <a:lnTo>
                    <a:pt x="1359" y="1886"/>
                  </a:lnTo>
                  <a:cubicBezTo>
                    <a:pt x="1382" y="1901"/>
                    <a:pt x="1407" y="1908"/>
                    <a:pt x="1431" y="1908"/>
                  </a:cubicBezTo>
                  <a:cubicBezTo>
                    <a:pt x="1504" y="1908"/>
                    <a:pt x="1571" y="1847"/>
                    <a:pt x="1565" y="1765"/>
                  </a:cubicBezTo>
                  <a:lnTo>
                    <a:pt x="1526" y="1250"/>
                  </a:lnTo>
                  <a:lnTo>
                    <a:pt x="1930" y="926"/>
                  </a:lnTo>
                  <a:cubicBezTo>
                    <a:pt x="2016" y="857"/>
                    <a:pt x="1985" y="719"/>
                    <a:pt x="1878" y="693"/>
                  </a:cubicBezTo>
                  <a:lnTo>
                    <a:pt x="1377" y="570"/>
                  </a:lnTo>
                  <a:lnTo>
                    <a:pt x="1193" y="86"/>
                  </a:lnTo>
                  <a:cubicBezTo>
                    <a:pt x="1172" y="30"/>
                    <a:pt x="1121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1" name="Google Shape;7801;p48"/>
          <p:cNvSpPr txBox="1">
            <a:spLocks noGrp="1"/>
          </p:cNvSpPr>
          <p:nvPr>
            <p:ph type="title"/>
          </p:nvPr>
        </p:nvSpPr>
        <p:spPr>
          <a:xfrm>
            <a:off x="369011" y="1573932"/>
            <a:ext cx="8393990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VOCABULARY</a:t>
            </a:r>
            <a:endParaRPr sz="8000" dirty="0"/>
          </a:p>
        </p:txBody>
      </p:sp>
      <p:grpSp>
        <p:nvGrpSpPr>
          <p:cNvPr id="7802" name="Google Shape;7802;p48"/>
          <p:cNvGrpSpPr/>
          <p:nvPr/>
        </p:nvGrpSpPr>
        <p:grpSpPr>
          <a:xfrm>
            <a:off x="7556217" y="3413595"/>
            <a:ext cx="821751" cy="821584"/>
            <a:chOff x="6124194" y="3736975"/>
            <a:chExt cx="591060" cy="590940"/>
          </a:xfrm>
        </p:grpSpPr>
        <p:sp>
          <p:nvSpPr>
            <p:cNvPr id="7803" name="Google Shape;7803;p48"/>
            <p:cNvSpPr/>
            <p:nvPr/>
          </p:nvSpPr>
          <p:spPr>
            <a:xfrm>
              <a:off x="6124284" y="3736975"/>
              <a:ext cx="590970" cy="590940"/>
            </a:xfrm>
            <a:custGeom>
              <a:avLst/>
              <a:gdLst/>
              <a:ahLst/>
              <a:cxnLst/>
              <a:rect l="l" t="t" r="r" b="b"/>
              <a:pathLst>
                <a:path w="19588" h="19587" extrusionOk="0">
                  <a:moveTo>
                    <a:pt x="9794" y="0"/>
                  </a:moveTo>
                  <a:cubicBezTo>
                    <a:pt x="7196" y="0"/>
                    <a:pt x="4705" y="1032"/>
                    <a:pt x="2869" y="2869"/>
                  </a:cubicBezTo>
                  <a:cubicBezTo>
                    <a:pt x="1033" y="4705"/>
                    <a:pt x="1" y="7196"/>
                    <a:pt x="1" y="9794"/>
                  </a:cubicBezTo>
                  <a:cubicBezTo>
                    <a:pt x="1" y="12391"/>
                    <a:pt x="1033" y="14882"/>
                    <a:pt x="2869" y="16718"/>
                  </a:cubicBezTo>
                  <a:cubicBezTo>
                    <a:pt x="4705" y="18555"/>
                    <a:pt x="7196" y="19587"/>
                    <a:pt x="9794" y="19587"/>
                  </a:cubicBezTo>
                  <a:cubicBezTo>
                    <a:pt x="12391" y="19587"/>
                    <a:pt x="14883" y="18555"/>
                    <a:pt x="16720" y="16718"/>
                  </a:cubicBezTo>
                  <a:cubicBezTo>
                    <a:pt x="18556" y="14882"/>
                    <a:pt x="19588" y="12391"/>
                    <a:pt x="19588" y="9794"/>
                  </a:cubicBezTo>
                  <a:cubicBezTo>
                    <a:pt x="19588" y="7196"/>
                    <a:pt x="18556" y="4705"/>
                    <a:pt x="16720" y="2869"/>
                  </a:cubicBezTo>
                  <a:cubicBezTo>
                    <a:pt x="14883" y="1032"/>
                    <a:pt x="12391" y="0"/>
                    <a:pt x="9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8"/>
            <p:cNvSpPr/>
            <p:nvPr/>
          </p:nvSpPr>
          <p:spPr>
            <a:xfrm>
              <a:off x="6368629" y="4066185"/>
              <a:ext cx="339714" cy="261634"/>
            </a:xfrm>
            <a:custGeom>
              <a:avLst/>
              <a:gdLst/>
              <a:ahLst/>
              <a:cxnLst/>
              <a:rect l="l" t="t" r="r" b="b"/>
              <a:pathLst>
                <a:path w="11260" h="8672" extrusionOk="0">
                  <a:moveTo>
                    <a:pt x="6800" y="1"/>
                  </a:moveTo>
                  <a:cubicBezTo>
                    <a:pt x="6128" y="1"/>
                    <a:pt x="5455" y="82"/>
                    <a:pt x="4800" y="246"/>
                  </a:cubicBezTo>
                  <a:cubicBezTo>
                    <a:pt x="4078" y="421"/>
                    <a:pt x="3388" y="724"/>
                    <a:pt x="2756" y="1113"/>
                  </a:cubicBezTo>
                  <a:cubicBezTo>
                    <a:pt x="2439" y="1307"/>
                    <a:pt x="2144" y="1535"/>
                    <a:pt x="1861" y="1774"/>
                  </a:cubicBezTo>
                  <a:cubicBezTo>
                    <a:pt x="1720" y="1895"/>
                    <a:pt x="1588" y="2026"/>
                    <a:pt x="1452" y="2152"/>
                  </a:cubicBezTo>
                  <a:cubicBezTo>
                    <a:pt x="1386" y="2218"/>
                    <a:pt x="1324" y="2288"/>
                    <a:pt x="1260" y="2356"/>
                  </a:cubicBezTo>
                  <a:lnTo>
                    <a:pt x="1166" y="2458"/>
                  </a:lnTo>
                  <a:lnTo>
                    <a:pt x="1077" y="2567"/>
                  </a:lnTo>
                  <a:cubicBezTo>
                    <a:pt x="602" y="3141"/>
                    <a:pt x="254" y="3836"/>
                    <a:pt x="129" y="4577"/>
                  </a:cubicBezTo>
                  <a:cubicBezTo>
                    <a:pt x="0" y="5317"/>
                    <a:pt x="101" y="6079"/>
                    <a:pt x="342" y="6775"/>
                  </a:cubicBezTo>
                  <a:cubicBezTo>
                    <a:pt x="464" y="7124"/>
                    <a:pt x="624" y="7457"/>
                    <a:pt x="806" y="7776"/>
                  </a:cubicBezTo>
                  <a:cubicBezTo>
                    <a:pt x="989" y="8094"/>
                    <a:pt x="1198" y="8398"/>
                    <a:pt x="1439" y="8671"/>
                  </a:cubicBezTo>
                  <a:cubicBezTo>
                    <a:pt x="1007" y="8084"/>
                    <a:pt x="668" y="7429"/>
                    <a:pt x="463" y="6736"/>
                  </a:cubicBezTo>
                  <a:cubicBezTo>
                    <a:pt x="255" y="6046"/>
                    <a:pt x="189" y="5312"/>
                    <a:pt x="328" y="4613"/>
                  </a:cubicBezTo>
                  <a:cubicBezTo>
                    <a:pt x="469" y="3916"/>
                    <a:pt x="800" y="3263"/>
                    <a:pt x="1266" y="2724"/>
                  </a:cubicBezTo>
                  <a:lnTo>
                    <a:pt x="1351" y="2621"/>
                  </a:lnTo>
                  <a:lnTo>
                    <a:pt x="1444" y="2524"/>
                  </a:lnTo>
                  <a:cubicBezTo>
                    <a:pt x="1505" y="2459"/>
                    <a:pt x="1565" y="2393"/>
                    <a:pt x="1628" y="2330"/>
                  </a:cubicBezTo>
                  <a:cubicBezTo>
                    <a:pt x="1760" y="2208"/>
                    <a:pt x="1888" y="2082"/>
                    <a:pt x="2025" y="1966"/>
                  </a:cubicBezTo>
                  <a:cubicBezTo>
                    <a:pt x="2300" y="1736"/>
                    <a:pt x="2586" y="1519"/>
                    <a:pt x="2893" y="1332"/>
                  </a:cubicBezTo>
                  <a:cubicBezTo>
                    <a:pt x="4107" y="563"/>
                    <a:pt x="5556" y="210"/>
                    <a:pt x="6997" y="204"/>
                  </a:cubicBezTo>
                  <a:cubicBezTo>
                    <a:pt x="7027" y="204"/>
                    <a:pt x="7057" y="204"/>
                    <a:pt x="7087" y="204"/>
                  </a:cubicBezTo>
                  <a:cubicBezTo>
                    <a:pt x="7780" y="204"/>
                    <a:pt x="8475" y="277"/>
                    <a:pt x="9158" y="405"/>
                  </a:cubicBezTo>
                  <a:cubicBezTo>
                    <a:pt x="9873" y="538"/>
                    <a:pt x="10577" y="733"/>
                    <a:pt x="11258" y="997"/>
                  </a:cubicBezTo>
                  <a:lnTo>
                    <a:pt x="11259" y="997"/>
                  </a:lnTo>
                  <a:cubicBezTo>
                    <a:pt x="9933" y="383"/>
                    <a:pt x="8474" y="35"/>
                    <a:pt x="6999" y="3"/>
                  </a:cubicBezTo>
                  <a:cubicBezTo>
                    <a:pt x="6933" y="2"/>
                    <a:pt x="6867" y="1"/>
                    <a:pt x="6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8"/>
            <p:cNvSpPr/>
            <p:nvPr/>
          </p:nvSpPr>
          <p:spPr>
            <a:xfrm>
              <a:off x="6210057" y="3823471"/>
              <a:ext cx="418669" cy="418669"/>
            </a:xfrm>
            <a:custGeom>
              <a:avLst/>
              <a:gdLst/>
              <a:ahLst/>
              <a:cxnLst/>
              <a:rect l="l" t="t" r="r" b="b"/>
              <a:pathLst>
                <a:path w="13877" h="13877" extrusionOk="0">
                  <a:moveTo>
                    <a:pt x="26" y="1"/>
                  </a:moveTo>
                  <a:cubicBezTo>
                    <a:pt x="26" y="1"/>
                    <a:pt x="26" y="2"/>
                    <a:pt x="26" y="3"/>
                  </a:cubicBezTo>
                  <a:lnTo>
                    <a:pt x="26" y="3"/>
                  </a:lnTo>
                  <a:cubicBezTo>
                    <a:pt x="26" y="2"/>
                    <a:pt x="26" y="2"/>
                    <a:pt x="26" y="2"/>
                  </a:cubicBezTo>
                  <a:lnTo>
                    <a:pt x="26" y="1"/>
                  </a:lnTo>
                  <a:close/>
                  <a:moveTo>
                    <a:pt x="26" y="3"/>
                  </a:moveTo>
                  <a:cubicBezTo>
                    <a:pt x="1" y="434"/>
                    <a:pt x="72" y="867"/>
                    <a:pt x="173" y="1287"/>
                  </a:cubicBezTo>
                  <a:cubicBezTo>
                    <a:pt x="194" y="1393"/>
                    <a:pt x="229" y="1496"/>
                    <a:pt x="257" y="1601"/>
                  </a:cubicBezTo>
                  <a:cubicBezTo>
                    <a:pt x="288" y="1705"/>
                    <a:pt x="311" y="1812"/>
                    <a:pt x="349" y="1913"/>
                  </a:cubicBezTo>
                  <a:lnTo>
                    <a:pt x="455" y="2220"/>
                  </a:lnTo>
                  <a:cubicBezTo>
                    <a:pt x="489" y="2324"/>
                    <a:pt x="526" y="2425"/>
                    <a:pt x="570" y="2525"/>
                  </a:cubicBezTo>
                  <a:lnTo>
                    <a:pt x="696" y="2825"/>
                  </a:lnTo>
                  <a:cubicBezTo>
                    <a:pt x="737" y="2925"/>
                    <a:pt x="780" y="3025"/>
                    <a:pt x="829" y="3122"/>
                  </a:cubicBezTo>
                  <a:cubicBezTo>
                    <a:pt x="925" y="3316"/>
                    <a:pt x="1019" y="3511"/>
                    <a:pt x="1117" y="3704"/>
                  </a:cubicBezTo>
                  <a:lnTo>
                    <a:pt x="1435" y="4273"/>
                  </a:lnTo>
                  <a:lnTo>
                    <a:pt x="1515" y="4414"/>
                  </a:lnTo>
                  <a:lnTo>
                    <a:pt x="1602" y="4552"/>
                  </a:lnTo>
                  <a:lnTo>
                    <a:pt x="1775" y="4827"/>
                  </a:lnTo>
                  <a:cubicBezTo>
                    <a:pt x="2707" y="6292"/>
                    <a:pt x="3842" y="7615"/>
                    <a:pt x="5055" y="8850"/>
                  </a:cubicBezTo>
                  <a:cubicBezTo>
                    <a:pt x="5359" y="9158"/>
                    <a:pt x="5680" y="9449"/>
                    <a:pt x="5992" y="9750"/>
                  </a:cubicBezTo>
                  <a:cubicBezTo>
                    <a:pt x="6146" y="9901"/>
                    <a:pt x="6310" y="10044"/>
                    <a:pt x="6473" y="10185"/>
                  </a:cubicBezTo>
                  <a:lnTo>
                    <a:pt x="6965" y="10612"/>
                  </a:lnTo>
                  <a:cubicBezTo>
                    <a:pt x="7125" y="10757"/>
                    <a:pt x="7297" y="10889"/>
                    <a:pt x="7467" y="11024"/>
                  </a:cubicBezTo>
                  <a:lnTo>
                    <a:pt x="7977" y="11428"/>
                  </a:lnTo>
                  <a:cubicBezTo>
                    <a:pt x="8148" y="11560"/>
                    <a:pt x="8328" y="11682"/>
                    <a:pt x="8504" y="11808"/>
                  </a:cubicBezTo>
                  <a:cubicBezTo>
                    <a:pt x="8683" y="11930"/>
                    <a:pt x="8855" y="12062"/>
                    <a:pt x="9043" y="12173"/>
                  </a:cubicBezTo>
                  <a:lnTo>
                    <a:pt x="9596" y="12517"/>
                  </a:lnTo>
                  <a:cubicBezTo>
                    <a:pt x="9781" y="12628"/>
                    <a:pt x="9974" y="12728"/>
                    <a:pt x="10164" y="12834"/>
                  </a:cubicBezTo>
                  <a:cubicBezTo>
                    <a:pt x="10352" y="12942"/>
                    <a:pt x="10549" y="13032"/>
                    <a:pt x="10746" y="13125"/>
                  </a:cubicBezTo>
                  <a:lnTo>
                    <a:pt x="11040" y="13263"/>
                  </a:lnTo>
                  <a:lnTo>
                    <a:pt x="11343" y="13383"/>
                  </a:lnTo>
                  <a:cubicBezTo>
                    <a:pt x="11444" y="13423"/>
                    <a:pt x="11545" y="13464"/>
                    <a:pt x="11647" y="13500"/>
                  </a:cubicBezTo>
                  <a:lnTo>
                    <a:pt x="11957" y="13599"/>
                  </a:lnTo>
                  <a:cubicBezTo>
                    <a:pt x="12163" y="13670"/>
                    <a:pt x="12377" y="13712"/>
                    <a:pt x="12585" y="13766"/>
                  </a:cubicBezTo>
                  <a:cubicBezTo>
                    <a:pt x="12892" y="13825"/>
                    <a:pt x="13205" y="13876"/>
                    <a:pt x="13517" y="13876"/>
                  </a:cubicBezTo>
                  <a:cubicBezTo>
                    <a:pt x="13637" y="13876"/>
                    <a:pt x="13757" y="13869"/>
                    <a:pt x="13877" y="13851"/>
                  </a:cubicBezTo>
                  <a:lnTo>
                    <a:pt x="13877" y="13851"/>
                  </a:lnTo>
                  <a:cubicBezTo>
                    <a:pt x="13825" y="13854"/>
                    <a:pt x="13773" y="13855"/>
                    <a:pt x="13721" y="13855"/>
                  </a:cubicBezTo>
                  <a:cubicBezTo>
                    <a:pt x="12910" y="13855"/>
                    <a:pt x="12126" y="13585"/>
                    <a:pt x="11391" y="13266"/>
                  </a:cubicBezTo>
                  <a:lnTo>
                    <a:pt x="11097" y="13139"/>
                  </a:lnTo>
                  <a:lnTo>
                    <a:pt x="10810" y="12994"/>
                  </a:lnTo>
                  <a:cubicBezTo>
                    <a:pt x="10618" y="12897"/>
                    <a:pt x="10426" y="12803"/>
                    <a:pt x="10242" y="12690"/>
                  </a:cubicBezTo>
                  <a:cubicBezTo>
                    <a:pt x="10058" y="12580"/>
                    <a:pt x="9869" y="12478"/>
                    <a:pt x="9689" y="12361"/>
                  </a:cubicBezTo>
                  <a:lnTo>
                    <a:pt x="9153" y="12007"/>
                  </a:lnTo>
                  <a:cubicBezTo>
                    <a:pt x="7734" y="11040"/>
                    <a:pt x="6447" y="9889"/>
                    <a:pt x="5238" y="8667"/>
                  </a:cubicBezTo>
                  <a:cubicBezTo>
                    <a:pt x="4019" y="7457"/>
                    <a:pt x="2898" y="6145"/>
                    <a:pt x="1942" y="4719"/>
                  </a:cubicBezTo>
                  <a:lnTo>
                    <a:pt x="1762" y="4452"/>
                  </a:lnTo>
                  <a:lnTo>
                    <a:pt x="1673" y="4318"/>
                  </a:lnTo>
                  <a:lnTo>
                    <a:pt x="1590" y="4179"/>
                  </a:lnTo>
                  <a:lnTo>
                    <a:pt x="1260" y="3627"/>
                  </a:lnTo>
                  <a:cubicBezTo>
                    <a:pt x="1157" y="3438"/>
                    <a:pt x="1060" y="3248"/>
                    <a:pt x="960" y="3058"/>
                  </a:cubicBezTo>
                  <a:cubicBezTo>
                    <a:pt x="857" y="2869"/>
                    <a:pt x="779" y="2669"/>
                    <a:pt x="686" y="2476"/>
                  </a:cubicBezTo>
                  <a:cubicBezTo>
                    <a:pt x="638" y="2380"/>
                    <a:pt x="597" y="2281"/>
                    <a:pt x="559" y="2180"/>
                  </a:cubicBezTo>
                  <a:lnTo>
                    <a:pt x="440" y="1881"/>
                  </a:lnTo>
                  <a:cubicBezTo>
                    <a:pt x="398" y="1782"/>
                    <a:pt x="370" y="1678"/>
                    <a:pt x="335" y="1577"/>
                  </a:cubicBezTo>
                  <a:cubicBezTo>
                    <a:pt x="303" y="1474"/>
                    <a:pt x="263" y="1374"/>
                    <a:pt x="238" y="1270"/>
                  </a:cubicBezTo>
                  <a:lnTo>
                    <a:pt x="156" y="959"/>
                  </a:lnTo>
                  <a:lnTo>
                    <a:pt x="91" y="643"/>
                  </a:lnTo>
                  <a:cubicBezTo>
                    <a:pt x="56" y="432"/>
                    <a:pt x="21" y="218"/>
                    <a:pt x="2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8"/>
            <p:cNvSpPr/>
            <p:nvPr/>
          </p:nvSpPr>
          <p:spPr>
            <a:xfrm>
              <a:off x="6124194" y="3743673"/>
              <a:ext cx="262057" cy="337512"/>
            </a:xfrm>
            <a:custGeom>
              <a:avLst/>
              <a:gdLst/>
              <a:ahLst/>
              <a:cxnLst/>
              <a:rect l="l" t="t" r="r" b="b"/>
              <a:pathLst>
                <a:path w="8686" h="11187" extrusionOk="0">
                  <a:moveTo>
                    <a:pt x="7675" y="0"/>
                  </a:moveTo>
                  <a:lnTo>
                    <a:pt x="7675" y="0"/>
                  </a:lnTo>
                  <a:cubicBezTo>
                    <a:pt x="7939" y="681"/>
                    <a:pt x="8134" y="1386"/>
                    <a:pt x="8267" y="2100"/>
                  </a:cubicBezTo>
                  <a:cubicBezTo>
                    <a:pt x="8400" y="2814"/>
                    <a:pt x="8474" y="3538"/>
                    <a:pt x="8467" y="4261"/>
                  </a:cubicBezTo>
                  <a:cubicBezTo>
                    <a:pt x="8462" y="5704"/>
                    <a:pt x="8110" y="7152"/>
                    <a:pt x="7341" y="8366"/>
                  </a:cubicBezTo>
                  <a:cubicBezTo>
                    <a:pt x="7154" y="8673"/>
                    <a:pt x="6936" y="8958"/>
                    <a:pt x="6706" y="9234"/>
                  </a:cubicBezTo>
                  <a:cubicBezTo>
                    <a:pt x="6590" y="9371"/>
                    <a:pt x="6463" y="9498"/>
                    <a:pt x="6343" y="9632"/>
                  </a:cubicBezTo>
                  <a:cubicBezTo>
                    <a:pt x="6280" y="9695"/>
                    <a:pt x="6213" y="9754"/>
                    <a:pt x="6149" y="9816"/>
                  </a:cubicBezTo>
                  <a:lnTo>
                    <a:pt x="6052" y="9908"/>
                  </a:lnTo>
                  <a:lnTo>
                    <a:pt x="5948" y="9994"/>
                  </a:lnTo>
                  <a:cubicBezTo>
                    <a:pt x="5408" y="10459"/>
                    <a:pt x="4756" y="10790"/>
                    <a:pt x="4058" y="10932"/>
                  </a:cubicBezTo>
                  <a:cubicBezTo>
                    <a:pt x="3808" y="10982"/>
                    <a:pt x="3553" y="11005"/>
                    <a:pt x="3297" y="11005"/>
                  </a:cubicBezTo>
                  <a:cubicBezTo>
                    <a:pt x="2839" y="11005"/>
                    <a:pt x="2379" y="10930"/>
                    <a:pt x="1936" y="10796"/>
                  </a:cubicBezTo>
                  <a:cubicBezTo>
                    <a:pt x="1243" y="10592"/>
                    <a:pt x="587" y="10253"/>
                    <a:pt x="0" y="9820"/>
                  </a:cubicBezTo>
                  <a:lnTo>
                    <a:pt x="0" y="9820"/>
                  </a:lnTo>
                  <a:cubicBezTo>
                    <a:pt x="274" y="10062"/>
                    <a:pt x="579" y="10271"/>
                    <a:pt x="896" y="10454"/>
                  </a:cubicBezTo>
                  <a:cubicBezTo>
                    <a:pt x="1214" y="10636"/>
                    <a:pt x="1548" y="10795"/>
                    <a:pt x="1897" y="10916"/>
                  </a:cubicBezTo>
                  <a:cubicBezTo>
                    <a:pt x="2385" y="11086"/>
                    <a:pt x="2904" y="11186"/>
                    <a:pt x="3427" y="11186"/>
                  </a:cubicBezTo>
                  <a:cubicBezTo>
                    <a:pt x="3650" y="11186"/>
                    <a:pt x="3873" y="11168"/>
                    <a:pt x="4095" y="11129"/>
                  </a:cubicBezTo>
                  <a:cubicBezTo>
                    <a:pt x="4835" y="11006"/>
                    <a:pt x="5531" y="10657"/>
                    <a:pt x="6105" y="10181"/>
                  </a:cubicBezTo>
                  <a:lnTo>
                    <a:pt x="6214" y="10094"/>
                  </a:lnTo>
                  <a:lnTo>
                    <a:pt x="6316" y="9998"/>
                  </a:lnTo>
                  <a:cubicBezTo>
                    <a:pt x="6384" y="9934"/>
                    <a:pt x="6453" y="9872"/>
                    <a:pt x="6519" y="9807"/>
                  </a:cubicBezTo>
                  <a:cubicBezTo>
                    <a:pt x="6645" y="9670"/>
                    <a:pt x="6777" y="9539"/>
                    <a:pt x="6898" y="9399"/>
                  </a:cubicBezTo>
                  <a:cubicBezTo>
                    <a:pt x="7138" y="9115"/>
                    <a:pt x="7365" y="8820"/>
                    <a:pt x="7559" y="8503"/>
                  </a:cubicBezTo>
                  <a:cubicBezTo>
                    <a:pt x="7949" y="7870"/>
                    <a:pt x="8251" y="7182"/>
                    <a:pt x="8427" y="6460"/>
                  </a:cubicBezTo>
                  <a:cubicBezTo>
                    <a:pt x="8605" y="5740"/>
                    <a:pt x="8686" y="4999"/>
                    <a:pt x="8668" y="4260"/>
                  </a:cubicBezTo>
                  <a:cubicBezTo>
                    <a:pt x="8637" y="2786"/>
                    <a:pt x="8289" y="1327"/>
                    <a:pt x="7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8"/>
            <p:cNvSpPr/>
            <p:nvPr/>
          </p:nvSpPr>
          <p:spPr>
            <a:xfrm>
              <a:off x="6210811" y="3823501"/>
              <a:ext cx="417915" cy="417885"/>
            </a:xfrm>
            <a:custGeom>
              <a:avLst/>
              <a:gdLst/>
              <a:ahLst/>
              <a:cxnLst/>
              <a:rect l="l" t="t" r="r" b="b"/>
              <a:pathLst>
                <a:path w="13852" h="13851" extrusionOk="0">
                  <a:moveTo>
                    <a:pt x="13852" y="1"/>
                  </a:moveTo>
                  <a:lnTo>
                    <a:pt x="13852" y="1"/>
                  </a:lnTo>
                  <a:cubicBezTo>
                    <a:pt x="13253" y="557"/>
                    <a:pt x="12667" y="1125"/>
                    <a:pt x="12076" y="1687"/>
                  </a:cubicBezTo>
                  <a:lnTo>
                    <a:pt x="10319" y="3393"/>
                  </a:lnTo>
                  <a:cubicBezTo>
                    <a:pt x="9150" y="4532"/>
                    <a:pt x="7997" y="5688"/>
                    <a:pt x="6836" y="6834"/>
                  </a:cubicBezTo>
                  <a:cubicBezTo>
                    <a:pt x="5688" y="7995"/>
                    <a:pt x="4534" y="9149"/>
                    <a:pt x="3394" y="10318"/>
                  </a:cubicBezTo>
                  <a:lnTo>
                    <a:pt x="1688" y="12075"/>
                  </a:lnTo>
                  <a:cubicBezTo>
                    <a:pt x="1126" y="12667"/>
                    <a:pt x="558" y="13253"/>
                    <a:pt x="1" y="13850"/>
                  </a:cubicBezTo>
                  <a:cubicBezTo>
                    <a:pt x="599" y="13294"/>
                    <a:pt x="1185" y="12726"/>
                    <a:pt x="1778" y="12164"/>
                  </a:cubicBezTo>
                  <a:lnTo>
                    <a:pt x="3534" y="10458"/>
                  </a:lnTo>
                  <a:cubicBezTo>
                    <a:pt x="4702" y="9319"/>
                    <a:pt x="5857" y="8163"/>
                    <a:pt x="7018" y="7017"/>
                  </a:cubicBezTo>
                  <a:cubicBezTo>
                    <a:pt x="8165" y="5854"/>
                    <a:pt x="9320" y="4702"/>
                    <a:pt x="10459" y="3532"/>
                  </a:cubicBezTo>
                  <a:lnTo>
                    <a:pt x="12165" y="1776"/>
                  </a:lnTo>
                  <a:cubicBezTo>
                    <a:pt x="12727" y="1184"/>
                    <a:pt x="13295" y="598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8" name="Google Shape;7808;p48"/>
          <p:cNvGrpSpPr/>
          <p:nvPr/>
        </p:nvGrpSpPr>
        <p:grpSpPr>
          <a:xfrm>
            <a:off x="369011" y="386582"/>
            <a:ext cx="1386108" cy="1436921"/>
            <a:chOff x="369011" y="386582"/>
            <a:chExt cx="1386108" cy="1436921"/>
          </a:xfrm>
        </p:grpSpPr>
        <p:grpSp>
          <p:nvGrpSpPr>
            <p:cNvPr id="7809" name="Google Shape;7809;p48"/>
            <p:cNvGrpSpPr/>
            <p:nvPr/>
          </p:nvGrpSpPr>
          <p:grpSpPr>
            <a:xfrm rot="-8100000">
              <a:off x="1103487" y="398176"/>
              <a:ext cx="398114" cy="881963"/>
              <a:chOff x="4103300" y="3517375"/>
              <a:chExt cx="237400" cy="525925"/>
            </a:xfrm>
          </p:grpSpPr>
          <p:sp>
            <p:nvSpPr>
              <p:cNvPr id="7810" name="Google Shape;7810;p48"/>
              <p:cNvSpPr/>
              <p:nvPr/>
            </p:nvSpPr>
            <p:spPr>
              <a:xfrm>
                <a:off x="4190250" y="3517375"/>
                <a:ext cx="150450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9262" extrusionOk="0">
                    <a:moveTo>
                      <a:pt x="3082" y="223"/>
                    </a:moveTo>
                    <a:cubicBezTo>
                      <a:pt x="3558" y="223"/>
                      <a:pt x="4036" y="340"/>
                      <a:pt x="4460" y="558"/>
                    </a:cubicBezTo>
                    <a:cubicBezTo>
                      <a:pt x="5043" y="853"/>
                      <a:pt x="5533" y="1350"/>
                      <a:pt x="5779" y="1971"/>
                    </a:cubicBezTo>
                    <a:cubicBezTo>
                      <a:pt x="5906" y="2279"/>
                      <a:pt x="5967" y="2614"/>
                      <a:pt x="5972" y="2950"/>
                    </a:cubicBezTo>
                    <a:cubicBezTo>
                      <a:pt x="5983" y="3117"/>
                      <a:pt x="5961" y="3285"/>
                      <a:pt x="5947" y="3453"/>
                    </a:cubicBezTo>
                    <a:cubicBezTo>
                      <a:pt x="5915" y="3617"/>
                      <a:pt x="5892" y="3785"/>
                      <a:pt x="5846" y="3947"/>
                    </a:cubicBezTo>
                    <a:cubicBezTo>
                      <a:pt x="5695" y="4486"/>
                      <a:pt x="5468" y="5009"/>
                      <a:pt x="5117" y="5444"/>
                    </a:cubicBezTo>
                    <a:cubicBezTo>
                      <a:pt x="4775" y="5885"/>
                      <a:pt x="4335" y="6233"/>
                      <a:pt x="3877" y="6552"/>
                    </a:cubicBezTo>
                    <a:cubicBezTo>
                      <a:pt x="3424" y="6875"/>
                      <a:pt x="2948" y="7195"/>
                      <a:pt x="2569" y="7632"/>
                    </a:cubicBezTo>
                    <a:cubicBezTo>
                      <a:pt x="2378" y="7849"/>
                      <a:pt x="2215" y="8089"/>
                      <a:pt x="2086" y="8346"/>
                    </a:cubicBezTo>
                    <a:cubicBezTo>
                      <a:pt x="1967" y="8581"/>
                      <a:pt x="1878" y="8829"/>
                      <a:pt x="1810" y="9081"/>
                    </a:cubicBezTo>
                    <a:lnTo>
                      <a:pt x="1810" y="9081"/>
                    </a:lnTo>
                    <a:lnTo>
                      <a:pt x="1150" y="8917"/>
                    </a:lnTo>
                    <a:lnTo>
                      <a:pt x="1150" y="8917"/>
                    </a:lnTo>
                    <a:cubicBezTo>
                      <a:pt x="1304" y="8270"/>
                      <a:pt x="1295" y="7583"/>
                      <a:pt x="1104" y="6949"/>
                    </a:cubicBezTo>
                    <a:cubicBezTo>
                      <a:pt x="921" y="6291"/>
                      <a:pt x="592" y="5691"/>
                      <a:pt x="392" y="5051"/>
                    </a:cubicBezTo>
                    <a:cubicBezTo>
                      <a:pt x="290" y="4732"/>
                      <a:pt x="214" y="4405"/>
                      <a:pt x="188" y="4074"/>
                    </a:cubicBezTo>
                    <a:cubicBezTo>
                      <a:pt x="162" y="3744"/>
                      <a:pt x="174" y="3411"/>
                      <a:pt x="223" y="3083"/>
                    </a:cubicBezTo>
                    <a:cubicBezTo>
                      <a:pt x="234" y="3002"/>
                      <a:pt x="251" y="2920"/>
                      <a:pt x="267" y="2839"/>
                    </a:cubicBezTo>
                    <a:cubicBezTo>
                      <a:pt x="283" y="2758"/>
                      <a:pt x="303" y="2677"/>
                      <a:pt x="325" y="2596"/>
                    </a:cubicBezTo>
                    <a:cubicBezTo>
                      <a:pt x="362" y="2434"/>
                      <a:pt x="413" y="2276"/>
                      <a:pt x="472" y="2123"/>
                    </a:cubicBezTo>
                    <a:cubicBezTo>
                      <a:pt x="522" y="1966"/>
                      <a:pt x="602" y="1822"/>
                      <a:pt x="673" y="1674"/>
                    </a:cubicBezTo>
                    <a:lnTo>
                      <a:pt x="798" y="1463"/>
                    </a:lnTo>
                    <a:cubicBezTo>
                      <a:pt x="839" y="1392"/>
                      <a:pt x="894" y="1332"/>
                      <a:pt x="942" y="1264"/>
                    </a:cubicBezTo>
                    <a:cubicBezTo>
                      <a:pt x="1339" y="749"/>
                      <a:pt x="1922" y="385"/>
                      <a:pt x="2562" y="271"/>
                    </a:cubicBezTo>
                    <a:cubicBezTo>
                      <a:pt x="2733" y="239"/>
                      <a:pt x="2908" y="223"/>
                      <a:pt x="3082" y="223"/>
                    </a:cubicBezTo>
                    <a:close/>
                    <a:moveTo>
                      <a:pt x="3051" y="0"/>
                    </a:moveTo>
                    <a:cubicBezTo>
                      <a:pt x="2873" y="0"/>
                      <a:pt x="2696" y="16"/>
                      <a:pt x="2520" y="47"/>
                    </a:cubicBezTo>
                    <a:cubicBezTo>
                      <a:pt x="2175" y="109"/>
                      <a:pt x="1840" y="239"/>
                      <a:pt x="1541" y="425"/>
                    </a:cubicBezTo>
                    <a:cubicBezTo>
                      <a:pt x="1243" y="612"/>
                      <a:pt x="984" y="857"/>
                      <a:pt x="773" y="1136"/>
                    </a:cubicBezTo>
                    <a:cubicBezTo>
                      <a:pt x="723" y="1208"/>
                      <a:pt x="666" y="1275"/>
                      <a:pt x="623" y="1352"/>
                    </a:cubicBezTo>
                    <a:lnTo>
                      <a:pt x="492" y="1577"/>
                    </a:lnTo>
                    <a:cubicBezTo>
                      <a:pt x="419" y="1735"/>
                      <a:pt x="338" y="1890"/>
                      <a:pt x="286" y="2056"/>
                    </a:cubicBezTo>
                    <a:cubicBezTo>
                      <a:pt x="228" y="2219"/>
                      <a:pt x="175" y="2383"/>
                      <a:pt x="141" y="2552"/>
                    </a:cubicBezTo>
                    <a:cubicBezTo>
                      <a:pt x="121" y="2635"/>
                      <a:pt x="102" y="2719"/>
                      <a:pt x="89" y="2804"/>
                    </a:cubicBezTo>
                    <a:cubicBezTo>
                      <a:pt x="74" y="2889"/>
                      <a:pt x="58" y="2974"/>
                      <a:pt x="50" y="3059"/>
                    </a:cubicBezTo>
                    <a:cubicBezTo>
                      <a:pt x="6" y="3401"/>
                      <a:pt x="0" y="3749"/>
                      <a:pt x="45" y="4090"/>
                    </a:cubicBezTo>
                    <a:cubicBezTo>
                      <a:pt x="84" y="4432"/>
                      <a:pt x="176" y="4765"/>
                      <a:pt x="291" y="5085"/>
                    </a:cubicBezTo>
                    <a:cubicBezTo>
                      <a:pt x="522" y="5728"/>
                      <a:pt x="855" y="6320"/>
                      <a:pt x="1041" y="6967"/>
                    </a:cubicBezTo>
                    <a:cubicBezTo>
                      <a:pt x="1135" y="7289"/>
                      <a:pt x="1187" y="7624"/>
                      <a:pt x="1181" y="7958"/>
                    </a:cubicBezTo>
                    <a:cubicBezTo>
                      <a:pt x="1179" y="8291"/>
                      <a:pt x="1121" y="8623"/>
                      <a:pt x="1027" y="8944"/>
                    </a:cubicBezTo>
                    <a:lnTo>
                      <a:pt x="1010" y="8998"/>
                    </a:lnTo>
                    <a:lnTo>
                      <a:pt x="1067" y="9013"/>
                    </a:lnTo>
                    <a:lnTo>
                      <a:pt x="1842" y="9240"/>
                    </a:lnTo>
                    <a:lnTo>
                      <a:pt x="1912" y="9261"/>
                    </a:lnTo>
                    <a:lnTo>
                      <a:pt x="1933" y="9189"/>
                    </a:lnTo>
                    <a:cubicBezTo>
                      <a:pt x="2088" y="8659"/>
                      <a:pt x="2348" y="8167"/>
                      <a:pt x="2711" y="7758"/>
                    </a:cubicBezTo>
                    <a:cubicBezTo>
                      <a:pt x="3073" y="7347"/>
                      <a:pt x="3528" y="7022"/>
                      <a:pt x="3970" y="6676"/>
                    </a:cubicBezTo>
                    <a:cubicBezTo>
                      <a:pt x="4413" y="6330"/>
                      <a:pt x="4845" y="5949"/>
                      <a:pt x="5170" y="5484"/>
                    </a:cubicBezTo>
                    <a:cubicBezTo>
                      <a:pt x="5498" y="5020"/>
                      <a:pt x="5718" y="4495"/>
                      <a:pt x="5866" y="3953"/>
                    </a:cubicBezTo>
                    <a:cubicBezTo>
                      <a:pt x="5914" y="3791"/>
                      <a:pt x="5939" y="3623"/>
                      <a:pt x="5973" y="3456"/>
                    </a:cubicBezTo>
                    <a:cubicBezTo>
                      <a:pt x="5989" y="3287"/>
                      <a:pt x="6017" y="3120"/>
                      <a:pt x="6012" y="2949"/>
                    </a:cubicBezTo>
                    <a:cubicBezTo>
                      <a:pt x="6013" y="2611"/>
                      <a:pt x="5978" y="2265"/>
                      <a:pt x="5861" y="1941"/>
                    </a:cubicBezTo>
                    <a:cubicBezTo>
                      <a:pt x="5640" y="1290"/>
                      <a:pt x="5163" y="724"/>
                      <a:pt x="4552" y="387"/>
                    </a:cubicBezTo>
                    <a:cubicBezTo>
                      <a:pt x="4096" y="134"/>
                      <a:pt x="3575" y="0"/>
                      <a:pt x="3051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48"/>
              <p:cNvSpPr/>
              <p:nvPr/>
            </p:nvSpPr>
            <p:spPr>
              <a:xfrm>
                <a:off x="4220350" y="3519500"/>
                <a:ext cx="89725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9112" extrusionOk="0">
                    <a:moveTo>
                      <a:pt x="2465" y="210"/>
                    </a:moveTo>
                    <a:cubicBezTo>
                      <a:pt x="2485" y="210"/>
                      <a:pt x="2506" y="210"/>
                      <a:pt x="2527" y="211"/>
                    </a:cubicBezTo>
                    <a:cubicBezTo>
                      <a:pt x="2653" y="223"/>
                      <a:pt x="2772" y="272"/>
                      <a:pt x="2880" y="341"/>
                    </a:cubicBezTo>
                    <a:cubicBezTo>
                      <a:pt x="3093" y="486"/>
                      <a:pt x="3246" y="725"/>
                      <a:pt x="3341" y="984"/>
                    </a:cubicBezTo>
                    <a:cubicBezTo>
                      <a:pt x="3437" y="1243"/>
                      <a:pt x="3485" y="1525"/>
                      <a:pt x="3502" y="1807"/>
                    </a:cubicBezTo>
                    <a:cubicBezTo>
                      <a:pt x="3516" y="2090"/>
                      <a:pt x="3505" y="2376"/>
                      <a:pt x="3469" y="2659"/>
                    </a:cubicBezTo>
                    <a:cubicBezTo>
                      <a:pt x="3429" y="2942"/>
                      <a:pt x="3371" y="3222"/>
                      <a:pt x="3299" y="3499"/>
                    </a:cubicBezTo>
                    <a:cubicBezTo>
                      <a:pt x="3156" y="4000"/>
                      <a:pt x="2981" y="4495"/>
                      <a:pt x="2737" y="4955"/>
                    </a:cubicBezTo>
                    <a:cubicBezTo>
                      <a:pt x="2500" y="5418"/>
                      <a:pt x="2193" y="5837"/>
                      <a:pt x="1868" y="6242"/>
                    </a:cubicBezTo>
                    <a:cubicBezTo>
                      <a:pt x="1541" y="6646"/>
                      <a:pt x="1212" y="7065"/>
                      <a:pt x="962" y="7535"/>
                    </a:cubicBezTo>
                    <a:cubicBezTo>
                      <a:pt x="720" y="7985"/>
                      <a:pt x="554" y="8470"/>
                      <a:pt x="426" y="8959"/>
                    </a:cubicBezTo>
                    <a:lnTo>
                      <a:pt x="426" y="8959"/>
                    </a:lnTo>
                    <a:lnTo>
                      <a:pt x="127" y="8886"/>
                    </a:lnTo>
                    <a:lnTo>
                      <a:pt x="127" y="8886"/>
                    </a:lnTo>
                    <a:cubicBezTo>
                      <a:pt x="253" y="8342"/>
                      <a:pt x="339" y="7788"/>
                      <a:pt x="341" y="7228"/>
                    </a:cubicBezTo>
                    <a:cubicBezTo>
                      <a:pt x="344" y="6651"/>
                      <a:pt x="252" y="6081"/>
                      <a:pt x="208" y="5512"/>
                    </a:cubicBezTo>
                    <a:cubicBezTo>
                      <a:pt x="162" y="4945"/>
                      <a:pt x="177" y="4377"/>
                      <a:pt x="268" y="3818"/>
                    </a:cubicBezTo>
                    <a:cubicBezTo>
                      <a:pt x="316" y="3539"/>
                      <a:pt x="368" y="3261"/>
                      <a:pt x="442" y="2986"/>
                    </a:cubicBezTo>
                    <a:cubicBezTo>
                      <a:pt x="506" y="2710"/>
                      <a:pt x="591" y="2440"/>
                      <a:pt x="687" y="2175"/>
                    </a:cubicBezTo>
                    <a:cubicBezTo>
                      <a:pt x="882" y="1648"/>
                      <a:pt x="1134" y="1134"/>
                      <a:pt x="1505" y="728"/>
                    </a:cubicBezTo>
                    <a:cubicBezTo>
                      <a:pt x="1688" y="527"/>
                      <a:pt x="1904" y="351"/>
                      <a:pt x="2150" y="263"/>
                    </a:cubicBezTo>
                    <a:cubicBezTo>
                      <a:pt x="2253" y="226"/>
                      <a:pt x="2359" y="210"/>
                      <a:pt x="2465" y="210"/>
                    </a:cubicBezTo>
                    <a:close/>
                    <a:moveTo>
                      <a:pt x="2433" y="0"/>
                    </a:moveTo>
                    <a:cubicBezTo>
                      <a:pt x="2312" y="0"/>
                      <a:pt x="2193" y="20"/>
                      <a:pt x="2081" y="58"/>
                    </a:cubicBezTo>
                    <a:cubicBezTo>
                      <a:pt x="1783" y="160"/>
                      <a:pt x="1541" y="357"/>
                      <a:pt x="1337" y="573"/>
                    </a:cubicBezTo>
                    <a:cubicBezTo>
                      <a:pt x="1135" y="793"/>
                      <a:pt x="972" y="1041"/>
                      <a:pt x="830" y="1299"/>
                    </a:cubicBezTo>
                    <a:cubicBezTo>
                      <a:pt x="696" y="1559"/>
                      <a:pt x="579" y="1827"/>
                      <a:pt x="485" y="2103"/>
                    </a:cubicBezTo>
                    <a:cubicBezTo>
                      <a:pt x="391" y="2378"/>
                      <a:pt x="308" y="2656"/>
                      <a:pt x="249" y="2939"/>
                    </a:cubicBezTo>
                    <a:cubicBezTo>
                      <a:pt x="177" y="3219"/>
                      <a:pt x="130" y="3506"/>
                      <a:pt x="90" y="3793"/>
                    </a:cubicBezTo>
                    <a:cubicBezTo>
                      <a:pt x="77" y="3936"/>
                      <a:pt x="56" y="4081"/>
                      <a:pt x="48" y="4225"/>
                    </a:cubicBezTo>
                    <a:cubicBezTo>
                      <a:pt x="44" y="4370"/>
                      <a:pt x="30" y="4515"/>
                      <a:pt x="36" y="4659"/>
                    </a:cubicBezTo>
                    <a:cubicBezTo>
                      <a:pt x="40" y="4805"/>
                      <a:pt x="39" y="4949"/>
                      <a:pt x="53" y="5093"/>
                    </a:cubicBezTo>
                    <a:lnTo>
                      <a:pt x="71" y="5309"/>
                    </a:lnTo>
                    <a:lnTo>
                      <a:pt x="95" y="5523"/>
                    </a:lnTo>
                    <a:cubicBezTo>
                      <a:pt x="130" y="5810"/>
                      <a:pt x="176" y="6093"/>
                      <a:pt x="212" y="6375"/>
                    </a:cubicBezTo>
                    <a:cubicBezTo>
                      <a:pt x="251" y="6659"/>
                      <a:pt x="268" y="6944"/>
                      <a:pt x="274" y="7228"/>
                    </a:cubicBezTo>
                    <a:cubicBezTo>
                      <a:pt x="277" y="7798"/>
                      <a:pt x="176" y="8365"/>
                      <a:pt x="15" y="8910"/>
                    </a:cubicBezTo>
                    <a:lnTo>
                      <a:pt x="0" y="8959"/>
                    </a:lnTo>
                    <a:lnTo>
                      <a:pt x="51" y="8974"/>
                    </a:lnTo>
                    <a:lnTo>
                      <a:pt x="454" y="9094"/>
                    </a:lnTo>
                    <a:lnTo>
                      <a:pt x="513" y="9111"/>
                    </a:lnTo>
                    <a:lnTo>
                      <a:pt x="530" y="9051"/>
                    </a:lnTo>
                    <a:cubicBezTo>
                      <a:pt x="681" y="8554"/>
                      <a:pt x="876" y="8073"/>
                      <a:pt x="1126" y="7625"/>
                    </a:cubicBezTo>
                    <a:cubicBezTo>
                      <a:pt x="1249" y="7398"/>
                      <a:pt x="1393" y="7186"/>
                      <a:pt x="1539" y="6972"/>
                    </a:cubicBezTo>
                    <a:lnTo>
                      <a:pt x="2000" y="6342"/>
                    </a:lnTo>
                    <a:cubicBezTo>
                      <a:pt x="2308" y="5918"/>
                      <a:pt x="2591" y="5467"/>
                      <a:pt x="2804" y="4987"/>
                    </a:cubicBezTo>
                    <a:cubicBezTo>
                      <a:pt x="3016" y="4506"/>
                      <a:pt x="3178" y="4008"/>
                      <a:pt x="3320" y="3505"/>
                    </a:cubicBezTo>
                    <a:cubicBezTo>
                      <a:pt x="3396" y="3228"/>
                      <a:pt x="3456" y="2947"/>
                      <a:pt x="3508" y="2665"/>
                    </a:cubicBezTo>
                    <a:cubicBezTo>
                      <a:pt x="3550" y="2380"/>
                      <a:pt x="3586" y="2094"/>
                      <a:pt x="3588" y="1804"/>
                    </a:cubicBezTo>
                    <a:cubicBezTo>
                      <a:pt x="3586" y="1515"/>
                      <a:pt x="3559" y="1222"/>
                      <a:pt x="3475" y="938"/>
                    </a:cubicBezTo>
                    <a:cubicBezTo>
                      <a:pt x="3458" y="866"/>
                      <a:pt x="3425" y="799"/>
                      <a:pt x="3400" y="728"/>
                    </a:cubicBezTo>
                    <a:cubicBezTo>
                      <a:pt x="3371" y="658"/>
                      <a:pt x="3335" y="592"/>
                      <a:pt x="3298" y="526"/>
                    </a:cubicBezTo>
                    <a:cubicBezTo>
                      <a:pt x="3215" y="399"/>
                      <a:pt x="3118" y="277"/>
                      <a:pt x="2989" y="183"/>
                    </a:cubicBezTo>
                    <a:cubicBezTo>
                      <a:pt x="2861" y="91"/>
                      <a:pt x="2710" y="26"/>
                      <a:pt x="2550" y="6"/>
                    </a:cubicBezTo>
                    <a:cubicBezTo>
                      <a:pt x="2511" y="2"/>
                      <a:pt x="2472" y="0"/>
                      <a:pt x="2433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48"/>
              <p:cNvSpPr/>
              <p:nvPr/>
            </p:nvSpPr>
            <p:spPr>
              <a:xfrm>
                <a:off x="4222825" y="3545725"/>
                <a:ext cx="67600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8030" extrusionOk="0">
                    <a:moveTo>
                      <a:pt x="2221" y="200"/>
                    </a:moveTo>
                    <a:cubicBezTo>
                      <a:pt x="2263" y="200"/>
                      <a:pt x="2302" y="215"/>
                      <a:pt x="2338" y="245"/>
                    </a:cubicBezTo>
                    <a:cubicBezTo>
                      <a:pt x="2406" y="300"/>
                      <a:pt x="2453" y="404"/>
                      <a:pt x="2486" y="508"/>
                    </a:cubicBezTo>
                    <a:cubicBezTo>
                      <a:pt x="2523" y="612"/>
                      <a:pt x="2540" y="726"/>
                      <a:pt x="2555" y="841"/>
                    </a:cubicBezTo>
                    <a:cubicBezTo>
                      <a:pt x="2582" y="1071"/>
                      <a:pt x="2579" y="1308"/>
                      <a:pt x="2563" y="1543"/>
                    </a:cubicBezTo>
                    <a:cubicBezTo>
                      <a:pt x="2535" y="2015"/>
                      <a:pt x="2441" y="2483"/>
                      <a:pt x="2321" y="2942"/>
                    </a:cubicBezTo>
                    <a:lnTo>
                      <a:pt x="2321" y="2941"/>
                    </a:lnTo>
                    <a:cubicBezTo>
                      <a:pt x="2198" y="3377"/>
                      <a:pt x="2057" y="3809"/>
                      <a:pt x="1875" y="4222"/>
                    </a:cubicBezTo>
                    <a:cubicBezTo>
                      <a:pt x="1698" y="4638"/>
                      <a:pt x="1479" y="5031"/>
                      <a:pt x="1252" y="5421"/>
                    </a:cubicBezTo>
                    <a:cubicBezTo>
                      <a:pt x="1138" y="5617"/>
                      <a:pt x="1027" y="5815"/>
                      <a:pt x="919" y="6016"/>
                    </a:cubicBezTo>
                    <a:cubicBezTo>
                      <a:pt x="816" y="6220"/>
                      <a:pt x="713" y="6424"/>
                      <a:pt x="629" y="6639"/>
                    </a:cubicBezTo>
                    <a:cubicBezTo>
                      <a:pt x="462" y="7045"/>
                      <a:pt x="340" y="7468"/>
                      <a:pt x="234" y="7891"/>
                    </a:cubicBezTo>
                    <a:lnTo>
                      <a:pt x="234" y="7891"/>
                    </a:lnTo>
                    <a:lnTo>
                      <a:pt x="123" y="7865"/>
                    </a:lnTo>
                    <a:lnTo>
                      <a:pt x="123" y="7865"/>
                    </a:lnTo>
                    <a:cubicBezTo>
                      <a:pt x="227" y="7416"/>
                      <a:pt x="316" y="6965"/>
                      <a:pt x="375" y="6508"/>
                    </a:cubicBezTo>
                    <a:cubicBezTo>
                      <a:pt x="391" y="6390"/>
                      <a:pt x="400" y="6271"/>
                      <a:pt x="412" y="6152"/>
                    </a:cubicBezTo>
                    <a:lnTo>
                      <a:pt x="437" y="5795"/>
                    </a:lnTo>
                    <a:lnTo>
                      <a:pt x="475" y="5084"/>
                    </a:lnTo>
                    <a:cubicBezTo>
                      <a:pt x="529" y="4138"/>
                      <a:pt x="720" y="3212"/>
                      <a:pt x="994" y="2308"/>
                    </a:cubicBezTo>
                    <a:cubicBezTo>
                      <a:pt x="1133" y="1859"/>
                      <a:pt x="1292" y="1414"/>
                      <a:pt x="1503" y="1000"/>
                    </a:cubicBezTo>
                    <a:cubicBezTo>
                      <a:pt x="1608" y="795"/>
                      <a:pt x="1727" y="594"/>
                      <a:pt x="1873" y="426"/>
                    </a:cubicBezTo>
                    <a:cubicBezTo>
                      <a:pt x="1947" y="347"/>
                      <a:pt x="2027" y="271"/>
                      <a:pt x="2112" y="229"/>
                    </a:cubicBezTo>
                    <a:cubicBezTo>
                      <a:pt x="2151" y="210"/>
                      <a:pt x="2187" y="200"/>
                      <a:pt x="2221" y="200"/>
                    </a:cubicBezTo>
                    <a:close/>
                    <a:moveTo>
                      <a:pt x="2208" y="1"/>
                    </a:moveTo>
                    <a:cubicBezTo>
                      <a:pt x="2143" y="1"/>
                      <a:pt x="2082" y="19"/>
                      <a:pt x="2028" y="41"/>
                    </a:cubicBezTo>
                    <a:cubicBezTo>
                      <a:pt x="1897" y="101"/>
                      <a:pt x="1801" y="190"/>
                      <a:pt x="1713" y="282"/>
                    </a:cubicBezTo>
                    <a:cubicBezTo>
                      <a:pt x="1544" y="470"/>
                      <a:pt x="1415" y="681"/>
                      <a:pt x="1301" y="896"/>
                    </a:cubicBezTo>
                    <a:cubicBezTo>
                      <a:pt x="1078" y="1329"/>
                      <a:pt x="918" y="1786"/>
                      <a:pt x="789" y="2247"/>
                    </a:cubicBezTo>
                    <a:cubicBezTo>
                      <a:pt x="528" y="3166"/>
                      <a:pt x="354" y="4122"/>
                      <a:pt x="361" y="5079"/>
                    </a:cubicBezTo>
                    <a:lnTo>
                      <a:pt x="354" y="5792"/>
                    </a:lnTo>
                    <a:cubicBezTo>
                      <a:pt x="348" y="6029"/>
                      <a:pt x="333" y="6266"/>
                      <a:pt x="308" y="6501"/>
                    </a:cubicBezTo>
                    <a:cubicBezTo>
                      <a:pt x="257" y="6972"/>
                      <a:pt x="151" y="7435"/>
                      <a:pt x="15" y="7889"/>
                    </a:cubicBezTo>
                    <a:lnTo>
                      <a:pt x="1" y="7935"/>
                    </a:lnTo>
                    <a:lnTo>
                      <a:pt x="50" y="7950"/>
                    </a:lnTo>
                    <a:lnTo>
                      <a:pt x="260" y="8014"/>
                    </a:lnTo>
                    <a:lnTo>
                      <a:pt x="312" y="8029"/>
                    </a:lnTo>
                    <a:lnTo>
                      <a:pt x="329" y="7974"/>
                    </a:lnTo>
                    <a:cubicBezTo>
                      <a:pt x="461" y="7542"/>
                      <a:pt x="616" y="7120"/>
                      <a:pt x="798" y="6710"/>
                    </a:cubicBezTo>
                    <a:cubicBezTo>
                      <a:pt x="978" y="6300"/>
                      <a:pt x="1194" y="5908"/>
                      <a:pt x="1402" y="5504"/>
                    </a:cubicBezTo>
                    <a:cubicBezTo>
                      <a:pt x="1612" y="5100"/>
                      <a:pt x="1795" y="4680"/>
                      <a:pt x="1947" y="4250"/>
                    </a:cubicBezTo>
                    <a:cubicBezTo>
                      <a:pt x="2094" y="3820"/>
                      <a:pt x="2219" y="3384"/>
                      <a:pt x="2340" y="2948"/>
                    </a:cubicBezTo>
                    <a:cubicBezTo>
                      <a:pt x="2464" y="2488"/>
                      <a:pt x="2580" y="2025"/>
                      <a:pt x="2648" y="1552"/>
                    </a:cubicBezTo>
                    <a:cubicBezTo>
                      <a:pt x="2680" y="1315"/>
                      <a:pt x="2704" y="1074"/>
                      <a:pt x="2695" y="830"/>
                    </a:cubicBezTo>
                    <a:cubicBezTo>
                      <a:pt x="2688" y="708"/>
                      <a:pt x="2680" y="585"/>
                      <a:pt x="2650" y="461"/>
                    </a:cubicBezTo>
                    <a:cubicBezTo>
                      <a:pt x="2616" y="340"/>
                      <a:pt x="2574" y="211"/>
                      <a:pt x="2465" y="104"/>
                    </a:cubicBezTo>
                    <a:cubicBezTo>
                      <a:pt x="2435" y="80"/>
                      <a:pt x="2409" y="51"/>
                      <a:pt x="2369" y="37"/>
                    </a:cubicBezTo>
                    <a:lnTo>
                      <a:pt x="2313" y="13"/>
                    </a:lnTo>
                    <a:lnTo>
                      <a:pt x="2252" y="3"/>
                    </a:lnTo>
                    <a:cubicBezTo>
                      <a:pt x="2237" y="1"/>
                      <a:pt x="2223" y="1"/>
                      <a:pt x="2208" y="1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48"/>
              <p:cNvSpPr/>
              <p:nvPr/>
            </p:nvSpPr>
            <p:spPr>
              <a:xfrm>
                <a:off x="4222850" y="3522850"/>
                <a:ext cx="73125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8944" extrusionOk="0">
                    <a:moveTo>
                      <a:pt x="2474" y="199"/>
                    </a:moveTo>
                    <a:cubicBezTo>
                      <a:pt x="2511" y="199"/>
                      <a:pt x="2545" y="211"/>
                      <a:pt x="2578" y="242"/>
                    </a:cubicBezTo>
                    <a:cubicBezTo>
                      <a:pt x="2650" y="306"/>
                      <a:pt x="2697" y="426"/>
                      <a:pt x="2727" y="544"/>
                    </a:cubicBezTo>
                    <a:cubicBezTo>
                      <a:pt x="2758" y="665"/>
                      <a:pt x="2774" y="793"/>
                      <a:pt x="2784" y="921"/>
                    </a:cubicBezTo>
                    <a:cubicBezTo>
                      <a:pt x="2803" y="1178"/>
                      <a:pt x="2793" y="1440"/>
                      <a:pt x="2770" y="1701"/>
                    </a:cubicBezTo>
                    <a:cubicBezTo>
                      <a:pt x="2725" y="2223"/>
                      <a:pt x="2620" y="2742"/>
                      <a:pt x="2484" y="3249"/>
                    </a:cubicBezTo>
                    <a:cubicBezTo>
                      <a:pt x="2348" y="3735"/>
                      <a:pt x="2193" y="4216"/>
                      <a:pt x="1997" y="4681"/>
                    </a:cubicBezTo>
                    <a:cubicBezTo>
                      <a:pt x="1806" y="5148"/>
                      <a:pt x="1572" y="5592"/>
                      <a:pt x="1332" y="6034"/>
                    </a:cubicBezTo>
                    <a:cubicBezTo>
                      <a:pt x="1212" y="6255"/>
                      <a:pt x="1093" y="6480"/>
                      <a:pt x="979" y="6706"/>
                    </a:cubicBezTo>
                    <a:cubicBezTo>
                      <a:pt x="868" y="6934"/>
                      <a:pt x="759" y="7165"/>
                      <a:pt x="669" y="7403"/>
                    </a:cubicBezTo>
                    <a:cubicBezTo>
                      <a:pt x="489" y="7861"/>
                      <a:pt x="353" y="8333"/>
                      <a:pt x="233" y="8807"/>
                    </a:cubicBezTo>
                    <a:lnTo>
                      <a:pt x="233" y="8807"/>
                    </a:lnTo>
                    <a:lnTo>
                      <a:pt x="122" y="8780"/>
                    </a:lnTo>
                    <a:lnTo>
                      <a:pt x="122" y="8780"/>
                    </a:lnTo>
                    <a:cubicBezTo>
                      <a:pt x="239" y="8282"/>
                      <a:pt x="342" y="7782"/>
                      <a:pt x="416" y="7275"/>
                    </a:cubicBezTo>
                    <a:cubicBezTo>
                      <a:pt x="436" y="7145"/>
                      <a:pt x="448" y="7013"/>
                      <a:pt x="464" y="6881"/>
                    </a:cubicBezTo>
                    <a:lnTo>
                      <a:pt x="499" y="6487"/>
                    </a:lnTo>
                    <a:lnTo>
                      <a:pt x="559" y="5699"/>
                    </a:lnTo>
                    <a:cubicBezTo>
                      <a:pt x="640" y="4652"/>
                      <a:pt x="856" y="3626"/>
                      <a:pt x="1154" y="2621"/>
                    </a:cubicBezTo>
                    <a:cubicBezTo>
                      <a:pt x="1305" y="2121"/>
                      <a:pt x="1475" y="1626"/>
                      <a:pt x="1696" y="1159"/>
                    </a:cubicBezTo>
                    <a:cubicBezTo>
                      <a:pt x="1806" y="926"/>
                      <a:pt x="1930" y="698"/>
                      <a:pt x="2082" y="499"/>
                    </a:cubicBezTo>
                    <a:cubicBezTo>
                      <a:pt x="2159" y="402"/>
                      <a:pt x="2242" y="309"/>
                      <a:pt x="2335" y="250"/>
                    </a:cubicBezTo>
                    <a:cubicBezTo>
                      <a:pt x="2381" y="220"/>
                      <a:pt x="2429" y="201"/>
                      <a:pt x="2469" y="199"/>
                    </a:cubicBezTo>
                    <a:cubicBezTo>
                      <a:pt x="2470" y="199"/>
                      <a:pt x="2472" y="199"/>
                      <a:pt x="2474" y="199"/>
                    </a:cubicBezTo>
                    <a:close/>
                    <a:moveTo>
                      <a:pt x="2472" y="0"/>
                    </a:moveTo>
                    <a:cubicBezTo>
                      <a:pt x="2470" y="0"/>
                      <a:pt x="2468" y="0"/>
                      <a:pt x="2465" y="0"/>
                    </a:cubicBezTo>
                    <a:cubicBezTo>
                      <a:pt x="2373" y="1"/>
                      <a:pt x="2294" y="36"/>
                      <a:pt x="2229" y="74"/>
                    </a:cubicBezTo>
                    <a:cubicBezTo>
                      <a:pt x="2097" y="154"/>
                      <a:pt x="2000" y="258"/>
                      <a:pt x="1913" y="367"/>
                    </a:cubicBezTo>
                    <a:cubicBezTo>
                      <a:pt x="1741" y="583"/>
                      <a:pt x="1610" y="820"/>
                      <a:pt x="1492" y="1061"/>
                    </a:cubicBezTo>
                    <a:cubicBezTo>
                      <a:pt x="1261" y="1545"/>
                      <a:pt x="1090" y="2051"/>
                      <a:pt x="948" y="2562"/>
                    </a:cubicBezTo>
                    <a:cubicBezTo>
                      <a:pt x="664" y="3580"/>
                      <a:pt x="466" y="4634"/>
                      <a:pt x="443" y="5693"/>
                    </a:cubicBezTo>
                    <a:lnTo>
                      <a:pt x="417" y="6482"/>
                    </a:lnTo>
                    <a:cubicBezTo>
                      <a:pt x="404" y="6745"/>
                      <a:pt x="381" y="7006"/>
                      <a:pt x="347" y="7267"/>
                    </a:cubicBezTo>
                    <a:cubicBezTo>
                      <a:pt x="282" y="7788"/>
                      <a:pt x="163" y="8301"/>
                      <a:pt x="14" y="8804"/>
                    </a:cubicBezTo>
                    <a:lnTo>
                      <a:pt x="1" y="8850"/>
                    </a:lnTo>
                    <a:lnTo>
                      <a:pt x="49" y="8865"/>
                    </a:lnTo>
                    <a:lnTo>
                      <a:pt x="259" y="8928"/>
                    </a:lnTo>
                    <a:lnTo>
                      <a:pt x="311" y="8943"/>
                    </a:lnTo>
                    <a:lnTo>
                      <a:pt x="326" y="8889"/>
                    </a:lnTo>
                    <a:cubicBezTo>
                      <a:pt x="472" y="8407"/>
                      <a:pt x="641" y="7933"/>
                      <a:pt x="837" y="7473"/>
                    </a:cubicBezTo>
                    <a:cubicBezTo>
                      <a:pt x="1031" y="7012"/>
                      <a:pt x="1262" y="6568"/>
                      <a:pt x="1485" y="6113"/>
                    </a:cubicBezTo>
                    <a:cubicBezTo>
                      <a:pt x="1709" y="5659"/>
                      <a:pt x="1906" y="5187"/>
                      <a:pt x="2069" y="4708"/>
                    </a:cubicBezTo>
                    <a:cubicBezTo>
                      <a:pt x="2230" y="4227"/>
                      <a:pt x="2369" y="3742"/>
                      <a:pt x="2504" y="3255"/>
                    </a:cubicBezTo>
                    <a:cubicBezTo>
                      <a:pt x="2643" y="2747"/>
                      <a:pt x="2769" y="2234"/>
                      <a:pt x="2855" y="1711"/>
                    </a:cubicBezTo>
                    <a:cubicBezTo>
                      <a:pt x="2895" y="1449"/>
                      <a:pt x="2924" y="1184"/>
                      <a:pt x="2924" y="915"/>
                    </a:cubicBezTo>
                    <a:cubicBezTo>
                      <a:pt x="2923" y="781"/>
                      <a:pt x="2916" y="645"/>
                      <a:pt x="2891" y="508"/>
                    </a:cubicBezTo>
                    <a:cubicBezTo>
                      <a:pt x="2862" y="373"/>
                      <a:pt x="2827" y="230"/>
                      <a:pt x="2710" y="105"/>
                    </a:cubicBezTo>
                    <a:cubicBezTo>
                      <a:pt x="2654" y="44"/>
                      <a:pt x="2563" y="0"/>
                      <a:pt x="2472" y="0"/>
                    </a:cubicBezTo>
                    <a:close/>
                  </a:path>
                </a:pathLst>
              </a:custGeom>
              <a:solidFill>
                <a:srgbClr val="FAB6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48"/>
              <p:cNvSpPr/>
              <p:nvPr/>
            </p:nvSpPr>
            <p:spPr>
              <a:xfrm>
                <a:off x="4103300" y="3738850"/>
                <a:ext cx="142675" cy="3044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12178" extrusionOk="0">
                    <a:moveTo>
                      <a:pt x="4194" y="1"/>
                    </a:moveTo>
                    <a:lnTo>
                      <a:pt x="1" y="11178"/>
                    </a:lnTo>
                    <a:lnTo>
                      <a:pt x="1843" y="11678"/>
                    </a:lnTo>
                    <a:lnTo>
                      <a:pt x="3686" y="12177"/>
                    </a:lnTo>
                    <a:lnTo>
                      <a:pt x="5707" y="410"/>
                    </a:lnTo>
                    <a:lnTo>
                      <a:pt x="4950" y="205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5" name="Google Shape;7815;p48"/>
            <p:cNvGrpSpPr/>
            <p:nvPr/>
          </p:nvGrpSpPr>
          <p:grpSpPr>
            <a:xfrm>
              <a:off x="369011" y="1101233"/>
              <a:ext cx="1084676" cy="722270"/>
              <a:chOff x="-289885" y="2063729"/>
              <a:chExt cx="1233848" cy="821602"/>
            </a:xfrm>
          </p:grpSpPr>
          <p:sp>
            <p:nvSpPr>
              <p:cNvPr id="7816" name="Google Shape;7816;p48"/>
              <p:cNvSpPr/>
              <p:nvPr/>
            </p:nvSpPr>
            <p:spPr>
              <a:xfrm rot="906779">
                <a:off x="-240023" y="2213760"/>
                <a:ext cx="1134124" cy="532941"/>
              </a:xfrm>
              <a:custGeom>
                <a:avLst/>
                <a:gdLst/>
                <a:ahLst/>
                <a:cxnLst/>
                <a:rect l="l" t="t" r="r" b="b"/>
                <a:pathLst>
                  <a:path w="30995" h="14565" extrusionOk="0">
                    <a:moveTo>
                      <a:pt x="2119" y="0"/>
                    </a:moveTo>
                    <a:cubicBezTo>
                      <a:pt x="2119" y="0"/>
                      <a:pt x="0" y="14564"/>
                      <a:pt x="15498" y="14564"/>
                    </a:cubicBezTo>
                    <a:cubicBezTo>
                      <a:pt x="30995" y="14564"/>
                      <a:pt x="28876" y="0"/>
                      <a:pt x="2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48"/>
              <p:cNvSpPr/>
              <p:nvPr/>
            </p:nvSpPr>
            <p:spPr>
              <a:xfrm rot="906779">
                <a:off x="-93015" y="2190226"/>
                <a:ext cx="979053" cy="65534"/>
              </a:xfrm>
              <a:custGeom>
                <a:avLst/>
                <a:gdLst/>
                <a:ahLst/>
                <a:cxnLst/>
                <a:rect l="l" t="t" r="r" b="b"/>
                <a:pathLst>
                  <a:path w="26757" h="1791" extrusionOk="0">
                    <a:moveTo>
                      <a:pt x="12745" y="0"/>
                    </a:moveTo>
                    <a:cubicBezTo>
                      <a:pt x="6273" y="0"/>
                      <a:pt x="0" y="281"/>
                      <a:pt x="0" y="895"/>
                    </a:cubicBezTo>
                    <a:cubicBezTo>
                      <a:pt x="0" y="1509"/>
                      <a:pt x="6273" y="1791"/>
                      <a:pt x="12745" y="1791"/>
                    </a:cubicBezTo>
                    <a:cubicBezTo>
                      <a:pt x="19638" y="1791"/>
                      <a:pt x="26757" y="1472"/>
                      <a:pt x="26757" y="895"/>
                    </a:cubicBezTo>
                    <a:cubicBezTo>
                      <a:pt x="26757" y="319"/>
                      <a:pt x="19638" y="0"/>
                      <a:pt x="127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18" name="Google Shape;7818;p48"/>
          <p:cNvGrpSpPr/>
          <p:nvPr/>
        </p:nvGrpSpPr>
        <p:grpSpPr>
          <a:xfrm>
            <a:off x="508800" y="3276827"/>
            <a:ext cx="1084627" cy="1150063"/>
            <a:chOff x="508800" y="3276827"/>
            <a:chExt cx="1084627" cy="1150063"/>
          </a:xfrm>
        </p:grpSpPr>
        <p:grpSp>
          <p:nvGrpSpPr>
            <p:cNvPr id="7819" name="Google Shape;7819;p48"/>
            <p:cNvGrpSpPr/>
            <p:nvPr/>
          </p:nvGrpSpPr>
          <p:grpSpPr>
            <a:xfrm rot="1046612">
              <a:off x="729755" y="3339073"/>
              <a:ext cx="566775" cy="987255"/>
              <a:chOff x="3280275" y="4537000"/>
              <a:chExt cx="402225" cy="700675"/>
            </a:xfrm>
          </p:grpSpPr>
          <p:sp>
            <p:nvSpPr>
              <p:cNvPr id="7820" name="Google Shape;7820;p48"/>
              <p:cNvSpPr/>
              <p:nvPr/>
            </p:nvSpPr>
            <p:spPr>
              <a:xfrm>
                <a:off x="3310750" y="4639250"/>
                <a:ext cx="371750" cy="57945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23178" extrusionOk="0">
                    <a:moveTo>
                      <a:pt x="4223" y="1"/>
                    </a:moveTo>
                    <a:lnTo>
                      <a:pt x="0" y="2138"/>
                    </a:lnTo>
                    <a:lnTo>
                      <a:pt x="10647" y="23177"/>
                    </a:lnTo>
                    <a:lnTo>
                      <a:pt x="14869" y="21040"/>
                    </a:lnTo>
                    <a:lnTo>
                      <a:pt x="42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48"/>
              <p:cNvSpPr/>
              <p:nvPr/>
            </p:nvSpPr>
            <p:spPr>
              <a:xfrm>
                <a:off x="3379300" y="4747500"/>
                <a:ext cx="234650" cy="36295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14518" extrusionOk="0">
                    <a:moveTo>
                      <a:pt x="2741" y="0"/>
                    </a:moveTo>
                    <a:lnTo>
                      <a:pt x="0" y="1387"/>
                    </a:lnTo>
                    <a:lnTo>
                      <a:pt x="6644" y="14518"/>
                    </a:lnTo>
                    <a:lnTo>
                      <a:pt x="9385" y="13130"/>
                    </a:lnTo>
                    <a:lnTo>
                      <a:pt x="27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48"/>
              <p:cNvSpPr/>
              <p:nvPr/>
            </p:nvSpPr>
            <p:spPr>
              <a:xfrm>
                <a:off x="3410525" y="4792100"/>
                <a:ext cx="173300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10866" extrusionOk="0">
                    <a:moveTo>
                      <a:pt x="1825" y="171"/>
                    </a:moveTo>
                    <a:lnTo>
                      <a:pt x="1825" y="171"/>
                    </a:lnTo>
                    <a:cubicBezTo>
                      <a:pt x="2215" y="983"/>
                      <a:pt x="2610" y="1791"/>
                      <a:pt x="3007" y="2598"/>
                    </a:cubicBezTo>
                    <a:lnTo>
                      <a:pt x="4239" y="5070"/>
                    </a:lnTo>
                    <a:cubicBezTo>
                      <a:pt x="4652" y="5892"/>
                      <a:pt x="5071" y="6712"/>
                      <a:pt x="5497" y="7528"/>
                    </a:cubicBezTo>
                    <a:cubicBezTo>
                      <a:pt x="5914" y="8324"/>
                      <a:pt x="6327" y="9122"/>
                      <a:pt x="6751" y="9915"/>
                    </a:cubicBezTo>
                    <a:lnTo>
                      <a:pt x="6751" y="9915"/>
                    </a:lnTo>
                    <a:cubicBezTo>
                      <a:pt x="6192" y="10212"/>
                      <a:pt x="5630" y="10526"/>
                      <a:pt x="5044" y="10842"/>
                    </a:cubicBezTo>
                    <a:lnTo>
                      <a:pt x="5044" y="10842"/>
                    </a:lnTo>
                    <a:lnTo>
                      <a:pt x="4439" y="9571"/>
                    </a:lnTo>
                    <a:lnTo>
                      <a:pt x="3834" y="8318"/>
                    </a:lnTo>
                    <a:cubicBezTo>
                      <a:pt x="3430" y="7486"/>
                      <a:pt x="3025" y="6664"/>
                      <a:pt x="2614" y="5847"/>
                    </a:cubicBezTo>
                    <a:cubicBezTo>
                      <a:pt x="2205" y="5031"/>
                      <a:pt x="1777" y="4231"/>
                      <a:pt x="1349" y="3424"/>
                    </a:cubicBezTo>
                    <a:cubicBezTo>
                      <a:pt x="924" y="2631"/>
                      <a:pt x="506" y="1827"/>
                      <a:pt x="104" y="1015"/>
                    </a:cubicBezTo>
                    <a:lnTo>
                      <a:pt x="104" y="1015"/>
                    </a:lnTo>
                    <a:cubicBezTo>
                      <a:pt x="395" y="871"/>
                      <a:pt x="683" y="725"/>
                      <a:pt x="975" y="584"/>
                    </a:cubicBezTo>
                    <a:lnTo>
                      <a:pt x="1825" y="171"/>
                    </a:lnTo>
                    <a:close/>
                    <a:moveTo>
                      <a:pt x="1882" y="0"/>
                    </a:moveTo>
                    <a:lnTo>
                      <a:pt x="1827" y="29"/>
                    </a:lnTo>
                    <a:lnTo>
                      <a:pt x="933" y="501"/>
                    </a:lnTo>
                    <a:cubicBezTo>
                      <a:pt x="635" y="657"/>
                      <a:pt x="334" y="809"/>
                      <a:pt x="35" y="964"/>
                    </a:cubicBezTo>
                    <a:lnTo>
                      <a:pt x="0" y="981"/>
                    </a:lnTo>
                    <a:lnTo>
                      <a:pt x="18" y="1016"/>
                    </a:lnTo>
                    <a:cubicBezTo>
                      <a:pt x="443" y="1835"/>
                      <a:pt x="850" y="2662"/>
                      <a:pt x="1249" y="3500"/>
                    </a:cubicBezTo>
                    <a:cubicBezTo>
                      <a:pt x="1653" y="4335"/>
                      <a:pt x="2056" y="5179"/>
                      <a:pt x="2479" y="6006"/>
                    </a:cubicBezTo>
                    <a:cubicBezTo>
                      <a:pt x="2899" y="6831"/>
                      <a:pt x="3325" y="7651"/>
                      <a:pt x="3753" y="8463"/>
                    </a:cubicBezTo>
                    <a:lnTo>
                      <a:pt x="4394" y="9674"/>
                    </a:lnTo>
                    <a:lnTo>
                      <a:pt x="5036" y="10866"/>
                    </a:lnTo>
                    <a:cubicBezTo>
                      <a:pt x="5631" y="10585"/>
                      <a:pt x="6252" y="10303"/>
                      <a:pt x="6873" y="10002"/>
                    </a:cubicBezTo>
                    <a:lnTo>
                      <a:pt x="6932" y="9974"/>
                    </a:lnTo>
                    <a:lnTo>
                      <a:pt x="6903" y="9913"/>
                    </a:lnTo>
                    <a:cubicBezTo>
                      <a:pt x="6507" y="9081"/>
                      <a:pt x="6099" y="8255"/>
                      <a:pt x="5694" y="7428"/>
                    </a:cubicBezTo>
                    <a:cubicBezTo>
                      <a:pt x="5288" y="6603"/>
                      <a:pt x="4877" y="5778"/>
                      <a:pt x="4460" y="4958"/>
                    </a:cubicBezTo>
                    <a:lnTo>
                      <a:pt x="3196" y="2502"/>
                    </a:lnTo>
                    <a:cubicBezTo>
                      <a:pt x="2773" y="1685"/>
                      <a:pt x="2345" y="869"/>
                      <a:pt x="1912" y="57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48"/>
              <p:cNvSpPr/>
              <p:nvPr/>
            </p:nvSpPr>
            <p:spPr>
              <a:xfrm>
                <a:off x="3280275" y="4537000"/>
                <a:ext cx="117625" cy="146200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48" extrusionOk="0">
                    <a:moveTo>
                      <a:pt x="1951" y="1"/>
                    </a:moveTo>
                    <a:lnTo>
                      <a:pt x="975" y="494"/>
                    </a:lnTo>
                    <a:lnTo>
                      <a:pt x="0" y="987"/>
                    </a:lnTo>
                    <a:cubicBezTo>
                      <a:pt x="0" y="987"/>
                      <a:pt x="1932" y="4069"/>
                      <a:pt x="846" y="4619"/>
                    </a:cubicBezTo>
                    <a:lnTo>
                      <a:pt x="1964" y="5847"/>
                    </a:lnTo>
                    <a:lnTo>
                      <a:pt x="3334" y="5154"/>
                    </a:lnTo>
                    <a:lnTo>
                      <a:pt x="4705" y="4460"/>
                    </a:lnTo>
                    <a:lnTo>
                      <a:pt x="4377" y="2832"/>
                    </a:lnTo>
                    <a:cubicBezTo>
                      <a:pt x="4295" y="2874"/>
                      <a:pt x="4212" y="2893"/>
                      <a:pt x="4128" y="2893"/>
                    </a:cubicBezTo>
                    <a:cubicBezTo>
                      <a:pt x="3097" y="2893"/>
                      <a:pt x="1951" y="1"/>
                      <a:pt x="19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48"/>
              <p:cNvSpPr/>
              <p:nvPr/>
            </p:nvSpPr>
            <p:spPr>
              <a:xfrm>
                <a:off x="3325875" y="4668850"/>
                <a:ext cx="10560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2139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3850" y="135"/>
                      <a:pt x="3486" y="291"/>
                      <a:pt x="3126" y="454"/>
                    </a:cubicBezTo>
                    <a:cubicBezTo>
                      <a:pt x="2766" y="615"/>
                      <a:pt x="2411" y="789"/>
                      <a:pt x="2060" y="965"/>
                    </a:cubicBezTo>
                    <a:cubicBezTo>
                      <a:pt x="1709" y="1146"/>
                      <a:pt x="1359" y="1328"/>
                      <a:pt x="1015" y="1522"/>
                    </a:cubicBezTo>
                    <a:cubicBezTo>
                      <a:pt x="671" y="1716"/>
                      <a:pt x="331" y="1917"/>
                      <a:pt x="1" y="2138"/>
                    </a:cubicBezTo>
                    <a:cubicBezTo>
                      <a:pt x="374" y="2002"/>
                      <a:pt x="737" y="1847"/>
                      <a:pt x="1097" y="1684"/>
                    </a:cubicBezTo>
                    <a:cubicBezTo>
                      <a:pt x="1457" y="1522"/>
                      <a:pt x="1811" y="1349"/>
                      <a:pt x="2164" y="1174"/>
                    </a:cubicBezTo>
                    <a:cubicBezTo>
                      <a:pt x="2515" y="993"/>
                      <a:pt x="2865" y="810"/>
                      <a:pt x="3208" y="616"/>
                    </a:cubicBezTo>
                    <a:cubicBezTo>
                      <a:pt x="3553" y="423"/>
                      <a:pt x="3893" y="223"/>
                      <a:pt x="4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48"/>
              <p:cNvSpPr/>
              <p:nvPr/>
            </p:nvSpPr>
            <p:spPr>
              <a:xfrm>
                <a:off x="3335850" y="4688575"/>
                <a:ext cx="1055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138" extrusionOk="0">
                    <a:moveTo>
                      <a:pt x="4223" y="0"/>
                    </a:moveTo>
                    <a:cubicBezTo>
                      <a:pt x="3849" y="135"/>
                      <a:pt x="3486" y="290"/>
                      <a:pt x="3127" y="453"/>
                    </a:cubicBezTo>
                    <a:cubicBezTo>
                      <a:pt x="2766" y="615"/>
                      <a:pt x="2412" y="789"/>
                      <a:pt x="2059" y="965"/>
                    </a:cubicBezTo>
                    <a:cubicBezTo>
                      <a:pt x="1708" y="1145"/>
                      <a:pt x="1358" y="1327"/>
                      <a:pt x="1015" y="1523"/>
                    </a:cubicBezTo>
                    <a:cubicBezTo>
                      <a:pt x="671" y="1716"/>
                      <a:pt x="330" y="1916"/>
                      <a:pt x="0" y="2137"/>
                    </a:cubicBezTo>
                    <a:cubicBezTo>
                      <a:pt x="374" y="2002"/>
                      <a:pt x="737" y="1847"/>
                      <a:pt x="1097" y="1684"/>
                    </a:cubicBezTo>
                    <a:cubicBezTo>
                      <a:pt x="1457" y="1523"/>
                      <a:pt x="1811" y="1348"/>
                      <a:pt x="2164" y="1173"/>
                    </a:cubicBezTo>
                    <a:cubicBezTo>
                      <a:pt x="2515" y="993"/>
                      <a:pt x="2865" y="810"/>
                      <a:pt x="3209" y="615"/>
                    </a:cubicBezTo>
                    <a:cubicBezTo>
                      <a:pt x="3552" y="422"/>
                      <a:pt x="3893" y="222"/>
                      <a:pt x="4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48"/>
              <p:cNvSpPr/>
              <p:nvPr/>
            </p:nvSpPr>
            <p:spPr>
              <a:xfrm>
                <a:off x="3585650" y="5191825"/>
                <a:ext cx="586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834" extrusionOk="0">
                    <a:moveTo>
                      <a:pt x="1766" y="1"/>
                    </a:moveTo>
                    <a:lnTo>
                      <a:pt x="1" y="895"/>
                    </a:lnTo>
                    <a:lnTo>
                      <a:pt x="973" y="1833"/>
                    </a:lnTo>
                    <a:lnTo>
                      <a:pt x="2343" y="1140"/>
                    </a:lnTo>
                    <a:lnTo>
                      <a:pt x="17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48"/>
              <p:cNvSpPr/>
              <p:nvPr/>
            </p:nvSpPr>
            <p:spPr>
              <a:xfrm>
                <a:off x="3629775" y="5169475"/>
                <a:ext cx="48725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034" extrusionOk="0">
                    <a:moveTo>
                      <a:pt x="1767" y="1"/>
                    </a:moveTo>
                    <a:lnTo>
                      <a:pt x="1" y="895"/>
                    </a:lnTo>
                    <a:lnTo>
                      <a:pt x="578" y="2034"/>
                    </a:lnTo>
                    <a:lnTo>
                      <a:pt x="1949" y="1340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8" name="Google Shape;7828;p48"/>
            <p:cNvGrpSpPr/>
            <p:nvPr/>
          </p:nvGrpSpPr>
          <p:grpSpPr>
            <a:xfrm rot="1820096">
              <a:off x="684982" y="3407142"/>
              <a:ext cx="732264" cy="896179"/>
              <a:chOff x="3108675" y="4838375"/>
              <a:chExt cx="485600" cy="594300"/>
            </a:xfrm>
          </p:grpSpPr>
          <p:sp>
            <p:nvSpPr>
              <p:cNvPr id="7829" name="Google Shape;7829;p48"/>
              <p:cNvSpPr/>
              <p:nvPr/>
            </p:nvSpPr>
            <p:spPr>
              <a:xfrm>
                <a:off x="3144875" y="4880625"/>
                <a:ext cx="4285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20322" extrusionOk="0">
                    <a:moveTo>
                      <a:pt x="14338" y="0"/>
                    </a:moveTo>
                    <a:lnTo>
                      <a:pt x="1" y="18102"/>
                    </a:lnTo>
                    <a:lnTo>
                      <a:pt x="2804" y="20322"/>
                    </a:lnTo>
                    <a:lnTo>
                      <a:pt x="17141" y="2221"/>
                    </a:lnTo>
                    <a:lnTo>
                      <a:pt x="143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48"/>
              <p:cNvSpPr/>
              <p:nvPr/>
            </p:nvSpPr>
            <p:spPr>
              <a:xfrm>
                <a:off x="3133775" y="5333150"/>
                <a:ext cx="812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784" extrusionOk="0">
                    <a:moveTo>
                      <a:pt x="446" y="0"/>
                    </a:moveTo>
                    <a:lnTo>
                      <a:pt x="0" y="563"/>
                    </a:lnTo>
                    <a:lnTo>
                      <a:pt x="2804" y="2784"/>
                    </a:lnTo>
                    <a:lnTo>
                      <a:pt x="3249" y="2221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3A2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48"/>
              <p:cNvSpPr/>
              <p:nvPr/>
            </p:nvSpPr>
            <p:spPr>
              <a:xfrm>
                <a:off x="3108675" y="5347350"/>
                <a:ext cx="956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413" extrusionOk="0">
                    <a:moveTo>
                      <a:pt x="1022" y="1"/>
                    </a:moveTo>
                    <a:lnTo>
                      <a:pt x="614" y="515"/>
                    </a:lnTo>
                    <a:cubicBezTo>
                      <a:pt x="1" y="1288"/>
                      <a:pt x="131" y="2413"/>
                      <a:pt x="906" y="3027"/>
                    </a:cubicBezTo>
                    <a:cubicBezTo>
                      <a:pt x="1234" y="3287"/>
                      <a:pt x="1625" y="3413"/>
                      <a:pt x="2014" y="3413"/>
                    </a:cubicBezTo>
                    <a:cubicBezTo>
                      <a:pt x="2542" y="3413"/>
                      <a:pt x="3064" y="3180"/>
                      <a:pt x="3418" y="2734"/>
                    </a:cubicBezTo>
                    <a:lnTo>
                      <a:pt x="3825" y="2220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48"/>
              <p:cNvSpPr/>
              <p:nvPr/>
            </p:nvSpPr>
            <p:spPr>
              <a:xfrm>
                <a:off x="3503700" y="4838375"/>
                <a:ext cx="90575" cy="9787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3915" extrusionOk="0">
                    <a:moveTo>
                      <a:pt x="3623" y="1"/>
                    </a:moveTo>
                    <a:lnTo>
                      <a:pt x="1" y="1694"/>
                    </a:lnTo>
                    <a:lnTo>
                      <a:pt x="2805" y="3914"/>
                    </a:lnTo>
                    <a:lnTo>
                      <a:pt x="362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48"/>
              <p:cNvSpPr/>
              <p:nvPr/>
            </p:nvSpPr>
            <p:spPr>
              <a:xfrm>
                <a:off x="3564875" y="4838375"/>
                <a:ext cx="2937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271" extrusionOk="0">
                    <a:moveTo>
                      <a:pt x="1175" y="1"/>
                    </a:moveTo>
                    <a:lnTo>
                      <a:pt x="0" y="550"/>
                    </a:lnTo>
                    <a:lnTo>
                      <a:pt x="910" y="1271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48"/>
              <p:cNvSpPr/>
              <p:nvPr/>
            </p:nvSpPr>
            <p:spPr>
              <a:xfrm>
                <a:off x="3544100" y="4917700"/>
                <a:ext cx="29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1" extrusionOk="0">
                    <a:moveTo>
                      <a:pt x="254" y="1"/>
                    </a:moveTo>
                    <a:lnTo>
                      <a:pt x="0" y="1281"/>
                    </a:lnTo>
                    <a:lnTo>
                      <a:pt x="1189" y="741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48"/>
              <p:cNvSpPr/>
              <p:nvPr/>
            </p:nvSpPr>
            <p:spPr>
              <a:xfrm>
                <a:off x="3520750" y="4899225"/>
                <a:ext cx="297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0" extrusionOk="0">
                    <a:moveTo>
                      <a:pt x="253" y="0"/>
                    </a:moveTo>
                    <a:lnTo>
                      <a:pt x="1" y="1279"/>
                    </a:lnTo>
                    <a:lnTo>
                      <a:pt x="1188" y="74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48"/>
              <p:cNvSpPr/>
              <p:nvPr/>
            </p:nvSpPr>
            <p:spPr>
              <a:xfrm>
                <a:off x="3497375" y="4880700"/>
                <a:ext cx="29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81" extrusionOk="0">
                    <a:moveTo>
                      <a:pt x="254" y="1"/>
                    </a:moveTo>
                    <a:lnTo>
                      <a:pt x="1" y="1281"/>
                    </a:lnTo>
                    <a:lnTo>
                      <a:pt x="1188" y="741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48"/>
              <p:cNvSpPr/>
              <p:nvPr/>
            </p:nvSpPr>
            <p:spPr>
              <a:xfrm>
                <a:off x="3219425" y="4966425"/>
                <a:ext cx="292525" cy="369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4769" extrusionOk="0">
                    <a:moveTo>
                      <a:pt x="11685" y="1"/>
                    </a:moveTo>
                    <a:cubicBezTo>
                      <a:pt x="10659" y="1189"/>
                      <a:pt x="9668" y="2406"/>
                      <a:pt x="8707" y="3645"/>
                    </a:cubicBezTo>
                    <a:cubicBezTo>
                      <a:pt x="8232" y="4268"/>
                      <a:pt x="7767" y="4901"/>
                      <a:pt x="7286" y="5520"/>
                    </a:cubicBezTo>
                    <a:cubicBezTo>
                      <a:pt x="6804" y="6139"/>
                      <a:pt x="6308" y="6747"/>
                      <a:pt x="5808" y="7351"/>
                    </a:cubicBezTo>
                    <a:cubicBezTo>
                      <a:pt x="5306" y="7955"/>
                      <a:pt x="4808" y="8561"/>
                      <a:pt x="4317" y="9171"/>
                    </a:cubicBezTo>
                    <a:cubicBezTo>
                      <a:pt x="3825" y="9782"/>
                      <a:pt x="3332" y="10391"/>
                      <a:pt x="2847" y="11008"/>
                    </a:cubicBezTo>
                    <a:cubicBezTo>
                      <a:pt x="1881" y="12243"/>
                      <a:pt x="926" y="13487"/>
                      <a:pt x="1" y="14756"/>
                    </a:cubicBezTo>
                    <a:lnTo>
                      <a:pt x="16" y="14768"/>
                    </a:lnTo>
                    <a:cubicBezTo>
                      <a:pt x="1039" y="13578"/>
                      <a:pt x="2031" y="12363"/>
                      <a:pt x="3013" y="11139"/>
                    </a:cubicBezTo>
                    <a:cubicBezTo>
                      <a:pt x="3502" y="10526"/>
                      <a:pt x="3982" y="9906"/>
                      <a:pt x="4463" y="9287"/>
                    </a:cubicBezTo>
                    <a:cubicBezTo>
                      <a:pt x="4945" y="8669"/>
                      <a:pt x="5421" y="8045"/>
                      <a:pt x="5893" y="7418"/>
                    </a:cubicBezTo>
                    <a:cubicBezTo>
                      <a:pt x="6367" y="6792"/>
                      <a:pt x="6844" y="6171"/>
                      <a:pt x="7337" y="5560"/>
                    </a:cubicBezTo>
                    <a:cubicBezTo>
                      <a:pt x="7829" y="4949"/>
                      <a:pt x="8339" y="4353"/>
                      <a:pt x="8837" y="3748"/>
                    </a:cubicBezTo>
                    <a:cubicBezTo>
                      <a:pt x="9823" y="2528"/>
                      <a:pt x="10779" y="1284"/>
                      <a:pt x="11700" y="13"/>
                    </a:cubicBezTo>
                    <a:lnTo>
                      <a:pt x="11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48"/>
              <p:cNvSpPr/>
              <p:nvPr/>
            </p:nvSpPr>
            <p:spPr>
              <a:xfrm>
                <a:off x="3196375" y="4948200"/>
                <a:ext cx="292500" cy="369175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4767" extrusionOk="0">
                    <a:moveTo>
                      <a:pt x="11684" y="0"/>
                    </a:moveTo>
                    <a:cubicBezTo>
                      <a:pt x="10659" y="1188"/>
                      <a:pt x="9667" y="2404"/>
                      <a:pt x="8707" y="3643"/>
                    </a:cubicBezTo>
                    <a:cubicBezTo>
                      <a:pt x="8231" y="4267"/>
                      <a:pt x="7766" y="4899"/>
                      <a:pt x="7285" y="5519"/>
                    </a:cubicBezTo>
                    <a:cubicBezTo>
                      <a:pt x="6803" y="6138"/>
                      <a:pt x="6307" y="6746"/>
                      <a:pt x="5808" y="7349"/>
                    </a:cubicBezTo>
                    <a:cubicBezTo>
                      <a:pt x="5305" y="7953"/>
                      <a:pt x="4808" y="8559"/>
                      <a:pt x="4316" y="9170"/>
                    </a:cubicBezTo>
                    <a:cubicBezTo>
                      <a:pt x="3824" y="9781"/>
                      <a:pt x="3331" y="10390"/>
                      <a:pt x="2846" y="11007"/>
                    </a:cubicBezTo>
                    <a:cubicBezTo>
                      <a:pt x="1881" y="12242"/>
                      <a:pt x="925" y="13486"/>
                      <a:pt x="0" y="14755"/>
                    </a:cubicBezTo>
                    <a:lnTo>
                      <a:pt x="16" y="14767"/>
                    </a:lnTo>
                    <a:cubicBezTo>
                      <a:pt x="1039" y="13576"/>
                      <a:pt x="2030" y="12361"/>
                      <a:pt x="3012" y="11137"/>
                    </a:cubicBezTo>
                    <a:cubicBezTo>
                      <a:pt x="3501" y="10524"/>
                      <a:pt x="3981" y="9904"/>
                      <a:pt x="4462" y="9285"/>
                    </a:cubicBezTo>
                    <a:cubicBezTo>
                      <a:pt x="4944" y="8667"/>
                      <a:pt x="5420" y="8044"/>
                      <a:pt x="5892" y="7417"/>
                    </a:cubicBezTo>
                    <a:cubicBezTo>
                      <a:pt x="6366" y="6792"/>
                      <a:pt x="6845" y="6170"/>
                      <a:pt x="7336" y="5559"/>
                    </a:cubicBezTo>
                    <a:cubicBezTo>
                      <a:pt x="7828" y="4949"/>
                      <a:pt x="8338" y="4352"/>
                      <a:pt x="8836" y="3746"/>
                    </a:cubicBezTo>
                    <a:cubicBezTo>
                      <a:pt x="9823" y="2526"/>
                      <a:pt x="10778" y="1283"/>
                      <a:pt x="11700" y="12"/>
                    </a:cubicBezTo>
                    <a:lnTo>
                      <a:pt x="116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39" name="Google Shape;7839;p48"/>
          <p:cNvGrpSpPr/>
          <p:nvPr/>
        </p:nvGrpSpPr>
        <p:grpSpPr>
          <a:xfrm>
            <a:off x="7278484" y="201127"/>
            <a:ext cx="1279761" cy="1726216"/>
            <a:chOff x="7278484" y="201127"/>
            <a:chExt cx="1279761" cy="1726216"/>
          </a:xfrm>
        </p:grpSpPr>
        <p:grpSp>
          <p:nvGrpSpPr>
            <p:cNvPr id="7840" name="Google Shape;7840;p48"/>
            <p:cNvGrpSpPr/>
            <p:nvPr/>
          </p:nvGrpSpPr>
          <p:grpSpPr>
            <a:xfrm rot="-1929084">
              <a:off x="7839555" y="1120743"/>
              <a:ext cx="574323" cy="708077"/>
              <a:chOff x="3651750" y="3969157"/>
              <a:chExt cx="525049" cy="647328"/>
            </a:xfrm>
          </p:grpSpPr>
          <p:sp>
            <p:nvSpPr>
              <p:cNvPr id="7841" name="Google Shape;7841;p48"/>
              <p:cNvSpPr/>
              <p:nvPr/>
            </p:nvSpPr>
            <p:spPr>
              <a:xfrm>
                <a:off x="3651750" y="3969157"/>
                <a:ext cx="525049" cy="647328"/>
              </a:xfrm>
              <a:custGeom>
                <a:avLst/>
                <a:gdLst/>
                <a:ahLst/>
                <a:cxnLst/>
                <a:rect l="l" t="t" r="r" b="b"/>
                <a:pathLst>
                  <a:path w="17403" h="21456" extrusionOk="0">
                    <a:moveTo>
                      <a:pt x="4870" y="0"/>
                    </a:moveTo>
                    <a:lnTo>
                      <a:pt x="4870" y="1005"/>
                    </a:lnTo>
                    <a:lnTo>
                      <a:pt x="7288" y="1005"/>
                    </a:lnTo>
                    <a:lnTo>
                      <a:pt x="7288" y="5367"/>
                    </a:lnTo>
                    <a:cubicBezTo>
                      <a:pt x="7288" y="5367"/>
                      <a:pt x="1" y="7891"/>
                      <a:pt x="1" y="14347"/>
                    </a:cubicBezTo>
                    <a:cubicBezTo>
                      <a:pt x="1" y="17125"/>
                      <a:pt x="1613" y="18890"/>
                      <a:pt x="3451" y="19998"/>
                    </a:cubicBezTo>
                    <a:cubicBezTo>
                      <a:pt x="5061" y="20969"/>
                      <a:pt x="6881" y="21455"/>
                      <a:pt x="8701" y="21455"/>
                    </a:cubicBezTo>
                    <a:cubicBezTo>
                      <a:pt x="10522" y="21455"/>
                      <a:pt x="12342" y="20969"/>
                      <a:pt x="13953" y="19998"/>
                    </a:cubicBezTo>
                    <a:cubicBezTo>
                      <a:pt x="15789" y="18890"/>
                      <a:pt x="17403" y="17125"/>
                      <a:pt x="17403" y="14347"/>
                    </a:cubicBezTo>
                    <a:cubicBezTo>
                      <a:pt x="17403" y="7891"/>
                      <a:pt x="10116" y="5367"/>
                      <a:pt x="10116" y="5367"/>
                    </a:cubicBezTo>
                    <a:lnTo>
                      <a:pt x="10116" y="1005"/>
                    </a:lnTo>
                    <a:lnTo>
                      <a:pt x="12533" y="1005"/>
                    </a:lnTo>
                    <a:lnTo>
                      <a:pt x="12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48"/>
              <p:cNvSpPr/>
              <p:nvPr/>
            </p:nvSpPr>
            <p:spPr>
              <a:xfrm>
                <a:off x="3697668" y="4275107"/>
                <a:ext cx="431039" cy="309122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0246" extrusionOk="0">
                    <a:moveTo>
                      <a:pt x="12642" y="1"/>
                    </a:moveTo>
                    <a:cubicBezTo>
                      <a:pt x="10963" y="380"/>
                      <a:pt x="9901" y="1022"/>
                      <a:pt x="6853" y="1617"/>
                    </a:cubicBezTo>
                    <a:cubicBezTo>
                      <a:pt x="6199" y="1745"/>
                      <a:pt x="5583" y="1800"/>
                      <a:pt x="5006" y="1800"/>
                    </a:cubicBezTo>
                    <a:cubicBezTo>
                      <a:pt x="3305" y="1800"/>
                      <a:pt x="1948" y="1321"/>
                      <a:pt x="989" y="816"/>
                    </a:cubicBezTo>
                    <a:cubicBezTo>
                      <a:pt x="362" y="1748"/>
                      <a:pt x="1" y="2833"/>
                      <a:pt x="1" y="3991"/>
                    </a:cubicBezTo>
                    <a:cubicBezTo>
                      <a:pt x="1" y="7446"/>
                      <a:pt x="3199" y="10246"/>
                      <a:pt x="7143" y="10246"/>
                    </a:cubicBezTo>
                    <a:cubicBezTo>
                      <a:pt x="11088" y="10246"/>
                      <a:pt x="14286" y="7446"/>
                      <a:pt x="14286" y="3991"/>
                    </a:cubicBezTo>
                    <a:cubicBezTo>
                      <a:pt x="14286" y="2474"/>
                      <a:pt x="13668" y="1083"/>
                      <a:pt x="1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48"/>
              <p:cNvSpPr/>
              <p:nvPr/>
            </p:nvSpPr>
            <p:spPr>
              <a:xfrm>
                <a:off x="3753875" y="4372826"/>
                <a:ext cx="104871" cy="107224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3554" extrusionOk="0">
                    <a:moveTo>
                      <a:pt x="1776" y="163"/>
                    </a:moveTo>
                    <a:cubicBezTo>
                      <a:pt x="2198" y="163"/>
                      <a:pt x="2614" y="329"/>
                      <a:pt x="2933" y="617"/>
                    </a:cubicBezTo>
                    <a:cubicBezTo>
                      <a:pt x="3093" y="762"/>
                      <a:pt x="3225" y="942"/>
                      <a:pt x="3318" y="1142"/>
                    </a:cubicBezTo>
                    <a:cubicBezTo>
                      <a:pt x="3412" y="1342"/>
                      <a:pt x="3458" y="1565"/>
                      <a:pt x="3459" y="1787"/>
                    </a:cubicBezTo>
                    <a:lnTo>
                      <a:pt x="3460" y="1787"/>
                    </a:lnTo>
                    <a:cubicBezTo>
                      <a:pt x="3458" y="2008"/>
                      <a:pt x="3413" y="2230"/>
                      <a:pt x="3319" y="2431"/>
                    </a:cubicBezTo>
                    <a:cubicBezTo>
                      <a:pt x="3226" y="2631"/>
                      <a:pt x="3095" y="2811"/>
                      <a:pt x="2935" y="2957"/>
                    </a:cubicBezTo>
                    <a:cubicBezTo>
                      <a:pt x="2613" y="3250"/>
                      <a:pt x="2193" y="3418"/>
                      <a:pt x="1763" y="3427"/>
                    </a:cubicBezTo>
                    <a:cubicBezTo>
                      <a:pt x="1746" y="3427"/>
                      <a:pt x="1730" y="3427"/>
                      <a:pt x="1713" y="3427"/>
                    </a:cubicBezTo>
                    <a:cubicBezTo>
                      <a:pt x="1300" y="3427"/>
                      <a:pt x="880" y="3271"/>
                      <a:pt x="577" y="2974"/>
                    </a:cubicBezTo>
                    <a:cubicBezTo>
                      <a:pt x="419" y="2820"/>
                      <a:pt x="294" y="2633"/>
                      <a:pt x="214" y="2428"/>
                    </a:cubicBezTo>
                    <a:cubicBezTo>
                      <a:pt x="131" y="2225"/>
                      <a:pt x="97" y="2004"/>
                      <a:pt x="101" y="1787"/>
                    </a:cubicBezTo>
                    <a:cubicBezTo>
                      <a:pt x="115" y="1349"/>
                      <a:pt x="303" y="930"/>
                      <a:pt x="610" y="632"/>
                    </a:cubicBezTo>
                    <a:cubicBezTo>
                      <a:pt x="915" y="332"/>
                      <a:pt x="1338" y="164"/>
                      <a:pt x="1763" y="163"/>
                    </a:cubicBezTo>
                    <a:cubicBezTo>
                      <a:pt x="1767" y="163"/>
                      <a:pt x="1771" y="163"/>
                      <a:pt x="1776" y="163"/>
                    </a:cubicBezTo>
                    <a:close/>
                    <a:moveTo>
                      <a:pt x="1763" y="1"/>
                    </a:moveTo>
                    <a:cubicBezTo>
                      <a:pt x="1530" y="1"/>
                      <a:pt x="1295" y="46"/>
                      <a:pt x="1081" y="139"/>
                    </a:cubicBezTo>
                    <a:cubicBezTo>
                      <a:pt x="866" y="230"/>
                      <a:pt x="670" y="364"/>
                      <a:pt x="508" y="531"/>
                    </a:cubicBezTo>
                    <a:cubicBezTo>
                      <a:pt x="180" y="862"/>
                      <a:pt x="1" y="1329"/>
                      <a:pt x="17" y="1787"/>
                    </a:cubicBezTo>
                    <a:cubicBezTo>
                      <a:pt x="30" y="2245"/>
                      <a:pt x="225" y="2686"/>
                      <a:pt x="541" y="3008"/>
                    </a:cubicBezTo>
                    <a:cubicBezTo>
                      <a:pt x="699" y="3170"/>
                      <a:pt x="887" y="3305"/>
                      <a:pt x="1095" y="3400"/>
                    </a:cubicBezTo>
                    <a:cubicBezTo>
                      <a:pt x="1304" y="3494"/>
                      <a:pt x="1532" y="3547"/>
                      <a:pt x="1763" y="3553"/>
                    </a:cubicBezTo>
                    <a:cubicBezTo>
                      <a:pt x="1774" y="3554"/>
                      <a:pt x="1784" y="3554"/>
                      <a:pt x="1795" y="3554"/>
                    </a:cubicBezTo>
                    <a:cubicBezTo>
                      <a:pt x="2016" y="3554"/>
                      <a:pt x="2237" y="3510"/>
                      <a:pt x="2441" y="3422"/>
                    </a:cubicBezTo>
                    <a:cubicBezTo>
                      <a:pt x="2655" y="3333"/>
                      <a:pt x="2847" y="3194"/>
                      <a:pt x="3002" y="3025"/>
                    </a:cubicBezTo>
                    <a:cubicBezTo>
                      <a:pt x="3316" y="2686"/>
                      <a:pt x="3474" y="2232"/>
                      <a:pt x="3475" y="1787"/>
                    </a:cubicBezTo>
                    <a:cubicBezTo>
                      <a:pt x="3476" y="1340"/>
                      <a:pt x="3317" y="886"/>
                      <a:pt x="3004" y="546"/>
                    </a:cubicBezTo>
                    <a:cubicBezTo>
                      <a:pt x="2849" y="376"/>
                      <a:pt x="2657" y="236"/>
                      <a:pt x="2444" y="144"/>
                    </a:cubicBezTo>
                    <a:cubicBezTo>
                      <a:pt x="2230" y="49"/>
                      <a:pt x="1997" y="4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48"/>
              <p:cNvSpPr/>
              <p:nvPr/>
            </p:nvSpPr>
            <p:spPr>
              <a:xfrm>
                <a:off x="3901556" y="4444267"/>
                <a:ext cx="83330" cy="85743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842" extrusionOk="0">
                    <a:moveTo>
                      <a:pt x="1418" y="163"/>
                    </a:moveTo>
                    <a:cubicBezTo>
                      <a:pt x="1747" y="163"/>
                      <a:pt x="2071" y="291"/>
                      <a:pt x="2323" y="512"/>
                    </a:cubicBezTo>
                    <a:cubicBezTo>
                      <a:pt x="2450" y="625"/>
                      <a:pt x="2556" y="765"/>
                      <a:pt x="2631" y="923"/>
                    </a:cubicBezTo>
                    <a:cubicBezTo>
                      <a:pt x="2706" y="1079"/>
                      <a:pt x="2744" y="1255"/>
                      <a:pt x="2746" y="1430"/>
                    </a:cubicBezTo>
                    <a:lnTo>
                      <a:pt x="2745" y="1430"/>
                    </a:lnTo>
                    <a:cubicBezTo>
                      <a:pt x="2744" y="1606"/>
                      <a:pt x="2707" y="1781"/>
                      <a:pt x="2632" y="1938"/>
                    </a:cubicBezTo>
                    <a:cubicBezTo>
                      <a:pt x="2557" y="2095"/>
                      <a:pt x="2451" y="2236"/>
                      <a:pt x="2324" y="2350"/>
                    </a:cubicBezTo>
                    <a:cubicBezTo>
                      <a:pt x="2068" y="2575"/>
                      <a:pt x="1742" y="2705"/>
                      <a:pt x="1405" y="2714"/>
                    </a:cubicBezTo>
                    <a:cubicBezTo>
                      <a:pt x="1388" y="2715"/>
                      <a:pt x="1371" y="2715"/>
                      <a:pt x="1354" y="2715"/>
                    </a:cubicBezTo>
                    <a:cubicBezTo>
                      <a:pt x="1036" y="2715"/>
                      <a:pt x="707" y="2597"/>
                      <a:pt x="469" y="2365"/>
                    </a:cubicBezTo>
                    <a:cubicBezTo>
                      <a:pt x="346" y="2245"/>
                      <a:pt x="247" y="2097"/>
                      <a:pt x="184" y="1936"/>
                    </a:cubicBezTo>
                    <a:cubicBezTo>
                      <a:pt x="119" y="1775"/>
                      <a:pt x="94" y="1600"/>
                      <a:pt x="100" y="1430"/>
                    </a:cubicBezTo>
                    <a:cubicBezTo>
                      <a:pt x="114" y="1087"/>
                      <a:pt x="263" y="761"/>
                      <a:pt x="503" y="528"/>
                    </a:cubicBezTo>
                    <a:cubicBezTo>
                      <a:pt x="743" y="294"/>
                      <a:pt x="1074" y="165"/>
                      <a:pt x="1405" y="163"/>
                    </a:cubicBezTo>
                    <a:cubicBezTo>
                      <a:pt x="1409" y="163"/>
                      <a:pt x="1414" y="163"/>
                      <a:pt x="1418" y="163"/>
                    </a:cubicBezTo>
                    <a:close/>
                    <a:moveTo>
                      <a:pt x="1405" y="0"/>
                    </a:moveTo>
                    <a:cubicBezTo>
                      <a:pt x="1219" y="1"/>
                      <a:pt x="1031" y="37"/>
                      <a:pt x="860" y="112"/>
                    </a:cubicBezTo>
                    <a:cubicBezTo>
                      <a:pt x="688" y="186"/>
                      <a:pt x="531" y="293"/>
                      <a:pt x="402" y="426"/>
                    </a:cubicBezTo>
                    <a:cubicBezTo>
                      <a:pt x="140" y="691"/>
                      <a:pt x="0" y="1066"/>
                      <a:pt x="16" y="1429"/>
                    </a:cubicBezTo>
                    <a:cubicBezTo>
                      <a:pt x="29" y="1795"/>
                      <a:pt x="184" y="2143"/>
                      <a:pt x="435" y="2401"/>
                    </a:cubicBezTo>
                    <a:cubicBezTo>
                      <a:pt x="560" y="2529"/>
                      <a:pt x="709" y="2637"/>
                      <a:pt x="873" y="2714"/>
                    </a:cubicBezTo>
                    <a:cubicBezTo>
                      <a:pt x="1039" y="2790"/>
                      <a:pt x="1221" y="2834"/>
                      <a:pt x="1405" y="2841"/>
                    </a:cubicBezTo>
                    <a:cubicBezTo>
                      <a:pt x="1418" y="2841"/>
                      <a:pt x="1431" y="2842"/>
                      <a:pt x="1444" y="2842"/>
                    </a:cubicBezTo>
                    <a:cubicBezTo>
                      <a:pt x="1802" y="2842"/>
                      <a:pt x="2159" y="2682"/>
                      <a:pt x="2393" y="2417"/>
                    </a:cubicBezTo>
                    <a:cubicBezTo>
                      <a:pt x="2640" y="2145"/>
                      <a:pt x="2759" y="1783"/>
                      <a:pt x="2761" y="1430"/>
                    </a:cubicBezTo>
                    <a:lnTo>
                      <a:pt x="2760" y="1429"/>
                    </a:lnTo>
                    <a:cubicBezTo>
                      <a:pt x="2761" y="1076"/>
                      <a:pt x="2640" y="715"/>
                      <a:pt x="2394" y="442"/>
                    </a:cubicBezTo>
                    <a:cubicBezTo>
                      <a:pt x="2273" y="305"/>
                      <a:pt x="2120" y="191"/>
                      <a:pt x="1949" y="117"/>
                    </a:cubicBezTo>
                    <a:cubicBezTo>
                      <a:pt x="1779" y="41"/>
                      <a:pt x="1593" y="3"/>
                      <a:pt x="1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48"/>
              <p:cNvSpPr/>
              <p:nvPr/>
            </p:nvSpPr>
            <p:spPr>
              <a:xfrm>
                <a:off x="3982863" y="4331554"/>
                <a:ext cx="71443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447" extrusionOk="0">
                    <a:moveTo>
                      <a:pt x="1221" y="164"/>
                    </a:moveTo>
                    <a:cubicBezTo>
                      <a:pt x="1498" y="164"/>
                      <a:pt x="1770" y="270"/>
                      <a:pt x="1987" y="455"/>
                    </a:cubicBezTo>
                    <a:cubicBezTo>
                      <a:pt x="2095" y="550"/>
                      <a:pt x="2189" y="667"/>
                      <a:pt x="2253" y="800"/>
                    </a:cubicBezTo>
                    <a:cubicBezTo>
                      <a:pt x="2317" y="934"/>
                      <a:pt x="2350" y="1083"/>
                      <a:pt x="2352" y="1233"/>
                    </a:cubicBezTo>
                    <a:cubicBezTo>
                      <a:pt x="2351" y="1382"/>
                      <a:pt x="2318" y="1532"/>
                      <a:pt x="2254" y="1666"/>
                    </a:cubicBezTo>
                    <a:cubicBezTo>
                      <a:pt x="2190" y="1799"/>
                      <a:pt x="2096" y="1916"/>
                      <a:pt x="1989" y="2012"/>
                    </a:cubicBezTo>
                    <a:cubicBezTo>
                      <a:pt x="1769" y="2202"/>
                      <a:pt x="1495" y="2310"/>
                      <a:pt x="1209" y="2320"/>
                    </a:cubicBezTo>
                    <a:cubicBezTo>
                      <a:pt x="1193" y="2321"/>
                      <a:pt x="1177" y="2321"/>
                      <a:pt x="1161" y="2321"/>
                    </a:cubicBezTo>
                    <a:cubicBezTo>
                      <a:pt x="892" y="2321"/>
                      <a:pt x="614" y="2224"/>
                      <a:pt x="413" y="2029"/>
                    </a:cubicBezTo>
                    <a:cubicBezTo>
                      <a:pt x="307" y="1926"/>
                      <a:pt x="223" y="1800"/>
                      <a:pt x="170" y="1664"/>
                    </a:cubicBezTo>
                    <a:cubicBezTo>
                      <a:pt x="115" y="1526"/>
                      <a:pt x="95" y="1378"/>
                      <a:pt x="101" y="1233"/>
                    </a:cubicBezTo>
                    <a:cubicBezTo>
                      <a:pt x="115" y="942"/>
                      <a:pt x="243" y="666"/>
                      <a:pt x="446" y="469"/>
                    </a:cubicBezTo>
                    <a:cubicBezTo>
                      <a:pt x="650" y="273"/>
                      <a:pt x="930" y="165"/>
                      <a:pt x="1209" y="164"/>
                    </a:cubicBezTo>
                    <a:cubicBezTo>
                      <a:pt x="1213" y="164"/>
                      <a:pt x="1217" y="164"/>
                      <a:pt x="1221" y="164"/>
                    </a:cubicBezTo>
                    <a:close/>
                    <a:moveTo>
                      <a:pt x="1209" y="0"/>
                    </a:moveTo>
                    <a:cubicBezTo>
                      <a:pt x="1048" y="1"/>
                      <a:pt x="885" y="32"/>
                      <a:pt x="739" y="96"/>
                    </a:cubicBezTo>
                    <a:cubicBezTo>
                      <a:pt x="591" y="160"/>
                      <a:pt x="456" y="253"/>
                      <a:pt x="345" y="369"/>
                    </a:cubicBezTo>
                    <a:cubicBezTo>
                      <a:pt x="119" y="597"/>
                      <a:pt x="0" y="921"/>
                      <a:pt x="17" y="1233"/>
                    </a:cubicBezTo>
                    <a:cubicBezTo>
                      <a:pt x="30" y="1545"/>
                      <a:pt x="165" y="1842"/>
                      <a:pt x="378" y="2063"/>
                    </a:cubicBezTo>
                    <a:cubicBezTo>
                      <a:pt x="485" y="2173"/>
                      <a:pt x="611" y="2267"/>
                      <a:pt x="752" y="2335"/>
                    </a:cubicBezTo>
                    <a:cubicBezTo>
                      <a:pt x="894" y="2401"/>
                      <a:pt x="1050" y="2440"/>
                      <a:pt x="1209" y="2446"/>
                    </a:cubicBezTo>
                    <a:cubicBezTo>
                      <a:pt x="1222" y="2446"/>
                      <a:pt x="1234" y="2447"/>
                      <a:pt x="1247" y="2447"/>
                    </a:cubicBezTo>
                    <a:cubicBezTo>
                      <a:pt x="1553" y="2447"/>
                      <a:pt x="1858" y="2309"/>
                      <a:pt x="2056" y="2080"/>
                    </a:cubicBezTo>
                    <a:cubicBezTo>
                      <a:pt x="2266" y="1843"/>
                      <a:pt x="2365" y="1534"/>
                      <a:pt x="2366" y="1233"/>
                    </a:cubicBezTo>
                    <a:cubicBezTo>
                      <a:pt x="2368" y="931"/>
                      <a:pt x="2267" y="622"/>
                      <a:pt x="2057" y="383"/>
                    </a:cubicBezTo>
                    <a:cubicBezTo>
                      <a:pt x="1954" y="265"/>
                      <a:pt x="1825" y="167"/>
                      <a:pt x="1677" y="102"/>
                    </a:cubicBezTo>
                    <a:cubicBezTo>
                      <a:pt x="1531" y="36"/>
                      <a:pt x="1370" y="4"/>
                      <a:pt x="1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6" name="Google Shape;7846;p48"/>
            <p:cNvSpPr/>
            <p:nvPr/>
          </p:nvSpPr>
          <p:spPr>
            <a:xfrm rot="9791891">
              <a:off x="7397805" y="245654"/>
              <a:ext cx="439566" cy="890661"/>
            </a:xfrm>
            <a:custGeom>
              <a:avLst/>
              <a:gdLst/>
              <a:ahLst/>
              <a:cxnLst/>
              <a:rect l="l" t="t" r="r" b="b"/>
              <a:pathLst>
                <a:path w="10432" h="21138" extrusionOk="0">
                  <a:moveTo>
                    <a:pt x="3506" y="7436"/>
                  </a:moveTo>
                  <a:cubicBezTo>
                    <a:pt x="3946" y="7436"/>
                    <a:pt x="4387" y="7477"/>
                    <a:pt x="4821" y="7553"/>
                  </a:cubicBezTo>
                  <a:cubicBezTo>
                    <a:pt x="4948" y="7577"/>
                    <a:pt x="5075" y="7603"/>
                    <a:pt x="5201" y="7633"/>
                  </a:cubicBezTo>
                  <a:lnTo>
                    <a:pt x="5201" y="7633"/>
                  </a:lnTo>
                  <a:cubicBezTo>
                    <a:pt x="4718" y="8311"/>
                    <a:pt x="4115" y="8906"/>
                    <a:pt x="3428" y="9374"/>
                  </a:cubicBezTo>
                  <a:cubicBezTo>
                    <a:pt x="3173" y="9546"/>
                    <a:pt x="2905" y="9700"/>
                    <a:pt x="2627" y="9826"/>
                  </a:cubicBezTo>
                  <a:cubicBezTo>
                    <a:pt x="2350" y="9954"/>
                    <a:pt x="2059" y="10053"/>
                    <a:pt x="1762" y="10105"/>
                  </a:cubicBezTo>
                  <a:cubicBezTo>
                    <a:pt x="1648" y="10124"/>
                    <a:pt x="1532" y="10135"/>
                    <a:pt x="1418" y="10135"/>
                  </a:cubicBezTo>
                  <a:cubicBezTo>
                    <a:pt x="1237" y="10135"/>
                    <a:pt x="1059" y="10106"/>
                    <a:pt x="901" y="10034"/>
                  </a:cubicBezTo>
                  <a:cubicBezTo>
                    <a:pt x="776" y="9973"/>
                    <a:pt x="665" y="9884"/>
                    <a:pt x="589" y="9767"/>
                  </a:cubicBezTo>
                  <a:cubicBezTo>
                    <a:pt x="513" y="9652"/>
                    <a:pt x="465" y="9515"/>
                    <a:pt x="443" y="9370"/>
                  </a:cubicBezTo>
                  <a:cubicBezTo>
                    <a:pt x="398" y="9079"/>
                    <a:pt x="435" y="8779"/>
                    <a:pt x="584" y="8527"/>
                  </a:cubicBezTo>
                  <a:cubicBezTo>
                    <a:pt x="729" y="8276"/>
                    <a:pt x="962" y="8076"/>
                    <a:pt x="1223" y="7928"/>
                  </a:cubicBezTo>
                  <a:cubicBezTo>
                    <a:pt x="1485" y="7780"/>
                    <a:pt x="1775" y="7676"/>
                    <a:pt x="2071" y="7600"/>
                  </a:cubicBezTo>
                  <a:cubicBezTo>
                    <a:pt x="2367" y="7525"/>
                    <a:pt x="2672" y="7479"/>
                    <a:pt x="2979" y="7456"/>
                  </a:cubicBezTo>
                  <a:cubicBezTo>
                    <a:pt x="3154" y="7442"/>
                    <a:pt x="3330" y="7436"/>
                    <a:pt x="3506" y="7436"/>
                  </a:cubicBezTo>
                  <a:close/>
                  <a:moveTo>
                    <a:pt x="5017" y="13403"/>
                  </a:moveTo>
                  <a:cubicBezTo>
                    <a:pt x="5168" y="13403"/>
                    <a:pt x="5320" y="13407"/>
                    <a:pt x="5471" y="13415"/>
                  </a:cubicBezTo>
                  <a:cubicBezTo>
                    <a:pt x="5987" y="13440"/>
                    <a:pt x="6502" y="13508"/>
                    <a:pt x="7005" y="13624"/>
                  </a:cubicBezTo>
                  <a:lnTo>
                    <a:pt x="7005" y="13624"/>
                  </a:lnTo>
                  <a:cubicBezTo>
                    <a:pt x="6826" y="13835"/>
                    <a:pt x="6634" y="14036"/>
                    <a:pt x="6434" y="14228"/>
                  </a:cubicBezTo>
                  <a:cubicBezTo>
                    <a:pt x="5985" y="14656"/>
                    <a:pt x="5493" y="15043"/>
                    <a:pt x="4965" y="15372"/>
                  </a:cubicBezTo>
                  <a:cubicBezTo>
                    <a:pt x="4703" y="15538"/>
                    <a:pt x="4430" y="15688"/>
                    <a:pt x="4148" y="15819"/>
                  </a:cubicBezTo>
                  <a:cubicBezTo>
                    <a:pt x="3868" y="15952"/>
                    <a:pt x="3577" y="16065"/>
                    <a:pt x="3279" y="16151"/>
                  </a:cubicBezTo>
                  <a:cubicBezTo>
                    <a:pt x="3009" y="16227"/>
                    <a:pt x="2730" y="16282"/>
                    <a:pt x="2451" y="16282"/>
                  </a:cubicBezTo>
                  <a:cubicBezTo>
                    <a:pt x="2423" y="16282"/>
                    <a:pt x="2395" y="16281"/>
                    <a:pt x="2367" y="16280"/>
                  </a:cubicBezTo>
                  <a:cubicBezTo>
                    <a:pt x="2215" y="16273"/>
                    <a:pt x="2063" y="16246"/>
                    <a:pt x="1925" y="16186"/>
                  </a:cubicBezTo>
                  <a:cubicBezTo>
                    <a:pt x="1855" y="16158"/>
                    <a:pt x="1793" y="16115"/>
                    <a:pt x="1734" y="16071"/>
                  </a:cubicBezTo>
                  <a:cubicBezTo>
                    <a:pt x="1679" y="16021"/>
                    <a:pt x="1627" y="15968"/>
                    <a:pt x="1590" y="15902"/>
                  </a:cubicBezTo>
                  <a:cubicBezTo>
                    <a:pt x="1432" y="15648"/>
                    <a:pt x="1434" y="15317"/>
                    <a:pt x="1496" y="15025"/>
                  </a:cubicBezTo>
                  <a:cubicBezTo>
                    <a:pt x="1530" y="14879"/>
                    <a:pt x="1588" y="14737"/>
                    <a:pt x="1668" y="14609"/>
                  </a:cubicBezTo>
                  <a:cubicBezTo>
                    <a:pt x="1748" y="14480"/>
                    <a:pt x="1848" y="14366"/>
                    <a:pt x="1960" y="14263"/>
                  </a:cubicBezTo>
                  <a:cubicBezTo>
                    <a:pt x="2185" y="14057"/>
                    <a:pt x="2457" y="13907"/>
                    <a:pt x="2740" y="13789"/>
                  </a:cubicBezTo>
                  <a:cubicBezTo>
                    <a:pt x="3024" y="13670"/>
                    <a:pt x="3323" y="13591"/>
                    <a:pt x="3625" y="13530"/>
                  </a:cubicBezTo>
                  <a:cubicBezTo>
                    <a:pt x="4083" y="13441"/>
                    <a:pt x="4550" y="13403"/>
                    <a:pt x="5017" y="13403"/>
                  </a:cubicBezTo>
                  <a:close/>
                  <a:moveTo>
                    <a:pt x="418" y="1"/>
                  </a:moveTo>
                  <a:cubicBezTo>
                    <a:pt x="279" y="1"/>
                    <a:pt x="140" y="4"/>
                    <a:pt x="0" y="9"/>
                  </a:cubicBezTo>
                  <a:lnTo>
                    <a:pt x="1" y="27"/>
                  </a:lnTo>
                  <a:cubicBezTo>
                    <a:pt x="67" y="26"/>
                    <a:pt x="132" y="25"/>
                    <a:pt x="198" y="25"/>
                  </a:cubicBezTo>
                  <a:cubicBezTo>
                    <a:pt x="754" y="25"/>
                    <a:pt x="1312" y="72"/>
                    <a:pt x="1863" y="151"/>
                  </a:cubicBezTo>
                  <a:cubicBezTo>
                    <a:pt x="2479" y="242"/>
                    <a:pt x="3086" y="384"/>
                    <a:pt x="3669" y="596"/>
                  </a:cubicBezTo>
                  <a:cubicBezTo>
                    <a:pt x="3960" y="704"/>
                    <a:pt x="4242" y="832"/>
                    <a:pt x="4514" y="979"/>
                  </a:cubicBezTo>
                  <a:cubicBezTo>
                    <a:pt x="4779" y="1135"/>
                    <a:pt x="5039" y="1304"/>
                    <a:pt x="5268" y="1509"/>
                  </a:cubicBezTo>
                  <a:cubicBezTo>
                    <a:pt x="5727" y="1914"/>
                    <a:pt x="6087" y="2437"/>
                    <a:pt x="6253" y="3026"/>
                  </a:cubicBezTo>
                  <a:cubicBezTo>
                    <a:pt x="6428" y="3612"/>
                    <a:pt x="6438" y="4238"/>
                    <a:pt x="6347" y="4848"/>
                  </a:cubicBezTo>
                  <a:cubicBezTo>
                    <a:pt x="6259" y="5456"/>
                    <a:pt x="6074" y="6050"/>
                    <a:pt x="5809" y="6606"/>
                  </a:cubicBezTo>
                  <a:cubicBezTo>
                    <a:pt x="5661" y="6914"/>
                    <a:pt x="5489" y="7212"/>
                    <a:pt x="5296" y="7496"/>
                  </a:cubicBezTo>
                  <a:lnTo>
                    <a:pt x="5296" y="7496"/>
                  </a:lnTo>
                  <a:cubicBezTo>
                    <a:pt x="5149" y="7458"/>
                    <a:pt x="5000" y="7425"/>
                    <a:pt x="4851" y="7397"/>
                  </a:cubicBezTo>
                  <a:cubicBezTo>
                    <a:pt x="4397" y="7311"/>
                    <a:pt x="3936" y="7267"/>
                    <a:pt x="3474" y="7267"/>
                  </a:cubicBezTo>
                  <a:cubicBezTo>
                    <a:pt x="3305" y="7267"/>
                    <a:pt x="3136" y="7273"/>
                    <a:pt x="2967" y="7285"/>
                  </a:cubicBezTo>
                  <a:cubicBezTo>
                    <a:pt x="2651" y="7307"/>
                    <a:pt x="2337" y="7354"/>
                    <a:pt x="2028" y="7429"/>
                  </a:cubicBezTo>
                  <a:cubicBezTo>
                    <a:pt x="1720" y="7507"/>
                    <a:pt x="1416" y="7613"/>
                    <a:pt x="1134" y="7772"/>
                  </a:cubicBezTo>
                  <a:cubicBezTo>
                    <a:pt x="854" y="7927"/>
                    <a:pt x="593" y="8145"/>
                    <a:pt x="424" y="8435"/>
                  </a:cubicBezTo>
                  <a:cubicBezTo>
                    <a:pt x="340" y="8578"/>
                    <a:pt x="282" y="8739"/>
                    <a:pt x="256" y="8904"/>
                  </a:cubicBezTo>
                  <a:cubicBezTo>
                    <a:pt x="230" y="9071"/>
                    <a:pt x="232" y="9236"/>
                    <a:pt x="256" y="9400"/>
                  </a:cubicBezTo>
                  <a:cubicBezTo>
                    <a:pt x="281" y="9564"/>
                    <a:pt x="335" y="9729"/>
                    <a:pt x="430" y="9874"/>
                  </a:cubicBezTo>
                  <a:cubicBezTo>
                    <a:pt x="524" y="10020"/>
                    <a:pt x="665" y="10135"/>
                    <a:pt x="819" y="10208"/>
                  </a:cubicBezTo>
                  <a:cubicBezTo>
                    <a:pt x="1010" y="10295"/>
                    <a:pt x="1212" y="10327"/>
                    <a:pt x="1411" y="10327"/>
                  </a:cubicBezTo>
                  <a:cubicBezTo>
                    <a:pt x="1541" y="10327"/>
                    <a:pt x="1670" y="10313"/>
                    <a:pt x="1794" y="10292"/>
                  </a:cubicBezTo>
                  <a:cubicBezTo>
                    <a:pt x="2113" y="10236"/>
                    <a:pt x="2417" y="10132"/>
                    <a:pt x="2706" y="9999"/>
                  </a:cubicBezTo>
                  <a:cubicBezTo>
                    <a:pt x="2996" y="9867"/>
                    <a:pt x="3271" y="9707"/>
                    <a:pt x="3532" y="9529"/>
                  </a:cubicBezTo>
                  <a:cubicBezTo>
                    <a:pt x="4057" y="9174"/>
                    <a:pt x="4527" y="8744"/>
                    <a:pt x="4939" y="8266"/>
                  </a:cubicBezTo>
                  <a:cubicBezTo>
                    <a:pt x="5100" y="8079"/>
                    <a:pt x="5252" y="7883"/>
                    <a:pt x="5392" y="7680"/>
                  </a:cubicBezTo>
                  <a:lnTo>
                    <a:pt x="5392" y="7680"/>
                  </a:lnTo>
                  <a:cubicBezTo>
                    <a:pt x="5800" y="7789"/>
                    <a:pt x="6198" y="7935"/>
                    <a:pt x="6573" y="8127"/>
                  </a:cubicBezTo>
                  <a:cubicBezTo>
                    <a:pt x="7117" y="8408"/>
                    <a:pt x="7619" y="8795"/>
                    <a:pt x="7946" y="9313"/>
                  </a:cubicBezTo>
                  <a:cubicBezTo>
                    <a:pt x="8026" y="9443"/>
                    <a:pt x="8096" y="9579"/>
                    <a:pt x="8152" y="9720"/>
                  </a:cubicBezTo>
                  <a:cubicBezTo>
                    <a:pt x="8204" y="9864"/>
                    <a:pt x="8250" y="10009"/>
                    <a:pt x="8274" y="10160"/>
                  </a:cubicBezTo>
                  <a:cubicBezTo>
                    <a:pt x="8331" y="10460"/>
                    <a:pt x="8319" y="10770"/>
                    <a:pt x="8275" y="11074"/>
                  </a:cubicBezTo>
                  <a:cubicBezTo>
                    <a:pt x="8230" y="11379"/>
                    <a:pt x="8144" y="11677"/>
                    <a:pt x="8031" y="11964"/>
                  </a:cubicBezTo>
                  <a:cubicBezTo>
                    <a:pt x="7917" y="12252"/>
                    <a:pt x="7775" y="12528"/>
                    <a:pt x="7613" y="12792"/>
                  </a:cubicBezTo>
                  <a:cubicBezTo>
                    <a:pt x="7464" y="13034"/>
                    <a:pt x="7297" y="13267"/>
                    <a:pt x="7118" y="13488"/>
                  </a:cubicBezTo>
                  <a:lnTo>
                    <a:pt x="7118" y="13488"/>
                  </a:lnTo>
                  <a:cubicBezTo>
                    <a:pt x="6579" y="13361"/>
                    <a:pt x="6030" y="13289"/>
                    <a:pt x="5478" y="13264"/>
                  </a:cubicBezTo>
                  <a:cubicBezTo>
                    <a:pt x="5355" y="13259"/>
                    <a:pt x="5231" y="13256"/>
                    <a:pt x="5107" y="13256"/>
                  </a:cubicBezTo>
                  <a:cubicBezTo>
                    <a:pt x="4602" y="13256"/>
                    <a:pt x="4096" y="13303"/>
                    <a:pt x="3600" y="13405"/>
                  </a:cubicBezTo>
                  <a:cubicBezTo>
                    <a:pt x="3293" y="13472"/>
                    <a:pt x="2986" y="13558"/>
                    <a:pt x="2696" y="13683"/>
                  </a:cubicBezTo>
                  <a:cubicBezTo>
                    <a:pt x="2406" y="13808"/>
                    <a:pt x="2126" y="13969"/>
                    <a:pt x="1892" y="14189"/>
                  </a:cubicBezTo>
                  <a:cubicBezTo>
                    <a:pt x="1776" y="14298"/>
                    <a:pt x="1671" y="14422"/>
                    <a:pt x="1587" y="14559"/>
                  </a:cubicBezTo>
                  <a:cubicBezTo>
                    <a:pt x="1505" y="14697"/>
                    <a:pt x="1444" y="14848"/>
                    <a:pt x="1410" y="15006"/>
                  </a:cubicBezTo>
                  <a:cubicBezTo>
                    <a:pt x="1377" y="15164"/>
                    <a:pt x="1368" y="15324"/>
                    <a:pt x="1380" y="15484"/>
                  </a:cubicBezTo>
                  <a:cubicBezTo>
                    <a:pt x="1394" y="15644"/>
                    <a:pt x="1438" y="15805"/>
                    <a:pt x="1528" y="15943"/>
                  </a:cubicBezTo>
                  <a:cubicBezTo>
                    <a:pt x="1569" y="16013"/>
                    <a:pt x="1628" y="16072"/>
                    <a:pt x="1688" y="16127"/>
                  </a:cubicBezTo>
                  <a:cubicBezTo>
                    <a:pt x="1753" y="16175"/>
                    <a:pt x="1822" y="16221"/>
                    <a:pt x="1897" y="16251"/>
                  </a:cubicBezTo>
                  <a:cubicBezTo>
                    <a:pt x="2047" y="16315"/>
                    <a:pt x="2207" y="16341"/>
                    <a:pt x="2365" y="16349"/>
                  </a:cubicBezTo>
                  <a:cubicBezTo>
                    <a:pt x="2391" y="16350"/>
                    <a:pt x="2416" y="16350"/>
                    <a:pt x="2441" y="16350"/>
                  </a:cubicBezTo>
                  <a:cubicBezTo>
                    <a:pt x="2733" y="16350"/>
                    <a:pt x="3020" y="16291"/>
                    <a:pt x="3298" y="16212"/>
                  </a:cubicBezTo>
                  <a:cubicBezTo>
                    <a:pt x="3901" y="16034"/>
                    <a:pt x="4464" y="15748"/>
                    <a:pt x="4995" y="15420"/>
                  </a:cubicBezTo>
                  <a:cubicBezTo>
                    <a:pt x="5528" y="15090"/>
                    <a:pt x="6024" y="14704"/>
                    <a:pt x="6479" y="14274"/>
                  </a:cubicBezTo>
                  <a:cubicBezTo>
                    <a:pt x="6689" y="14073"/>
                    <a:pt x="6891" y="13863"/>
                    <a:pt x="7079" y="13641"/>
                  </a:cubicBezTo>
                  <a:lnTo>
                    <a:pt x="7079" y="13641"/>
                  </a:lnTo>
                  <a:cubicBezTo>
                    <a:pt x="7153" y="13659"/>
                    <a:pt x="7227" y="13678"/>
                    <a:pt x="7300" y="13698"/>
                  </a:cubicBezTo>
                  <a:cubicBezTo>
                    <a:pt x="7895" y="13860"/>
                    <a:pt x="8475" y="14091"/>
                    <a:pt x="8992" y="14420"/>
                  </a:cubicBezTo>
                  <a:cubicBezTo>
                    <a:pt x="9247" y="14587"/>
                    <a:pt x="9490" y="14778"/>
                    <a:pt x="9690" y="15005"/>
                  </a:cubicBezTo>
                  <a:cubicBezTo>
                    <a:pt x="9893" y="15231"/>
                    <a:pt x="10055" y="15492"/>
                    <a:pt x="10154" y="15777"/>
                  </a:cubicBezTo>
                  <a:cubicBezTo>
                    <a:pt x="10252" y="16061"/>
                    <a:pt x="10284" y="16365"/>
                    <a:pt x="10249" y="16669"/>
                  </a:cubicBezTo>
                  <a:lnTo>
                    <a:pt x="10239" y="16783"/>
                  </a:lnTo>
                  <a:lnTo>
                    <a:pt x="10233" y="16839"/>
                  </a:lnTo>
                  <a:lnTo>
                    <a:pt x="10223" y="16895"/>
                  </a:lnTo>
                  <a:lnTo>
                    <a:pt x="10178" y="17119"/>
                  </a:lnTo>
                  <a:cubicBezTo>
                    <a:pt x="10163" y="17193"/>
                    <a:pt x="10134" y="17265"/>
                    <a:pt x="10113" y="17337"/>
                  </a:cubicBezTo>
                  <a:lnTo>
                    <a:pt x="10079" y="17446"/>
                  </a:lnTo>
                  <a:lnTo>
                    <a:pt x="10033" y="17552"/>
                  </a:lnTo>
                  <a:cubicBezTo>
                    <a:pt x="9922" y="17837"/>
                    <a:pt x="9753" y="18095"/>
                    <a:pt x="9567" y="18338"/>
                  </a:cubicBezTo>
                  <a:cubicBezTo>
                    <a:pt x="9382" y="18583"/>
                    <a:pt x="9158" y="18796"/>
                    <a:pt x="8925" y="18998"/>
                  </a:cubicBezTo>
                  <a:cubicBezTo>
                    <a:pt x="8692" y="19200"/>
                    <a:pt x="8436" y="19374"/>
                    <a:pt x="8176" y="19543"/>
                  </a:cubicBezTo>
                  <a:cubicBezTo>
                    <a:pt x="7911" y="19703"/>
                    <a:pt x="7640" y="19855"/>
                    <a:pt x="7360" y="19989"/>
                  </a:cubicBezTo>
                  <a:cubicBezTo>
                    <a:pt x="6800" y="20258"/>
                    <a:pt x="6218" y="20482"/>
                    <a:pt x="5625" y="20669"/>
                  </a:cubicBezTo>
                  <a:cubicBezTo>
                    <a:pt x="5031" y="20855"/>
                    <a:pt x="4425" y="21011"/>
                    <a:pt x="3812" y="21120"/>
                  </a:cubicBezTo>
                  <a:lnTo>
                    <a:pt x="3813" y="21120"/>
                  </a:lnTo>
                  <a:lnTo>
                    <a:pt x="3815" y="21137"/>
                  </a:lnTo>
                  <a:cubicBezTo>
                    <a:pt x="4433" y="21042"/>
                    <a:pt x="5042" y="20900"/>
                    <a:pt x="5642" y="20727"/>
                  </a:cubicBezTo>
                  <a:cubicBezTo>
                    <a:pt x="6242" y="20552"/>
                    <a:pt x="6833" y="20341"/>
                    <a:pt x="7401" y="20075"/>
                  </a:cubicBezTo>
                  <a:cubicBezTo>
                    <a:pt x="7686" y="19943"/>
                    <a:pt x="7962" y="19794"/>
                    <a:pt x="8233" y="19634"/>
                  </a:cubicBezTo>
                  <a:cubicBezTo>
                    <a:pt x="8499" y="19468"/>
                    <a:pt x="8761" y="19293"/>
                    <a:pt x="9003" y="19091"/>
                  </a:cubicBezTo>
                  <a:cubicBezTo>
                    <a:pt x="9243" y="18887"/>
                    <a:pt x="9477" y="18671"/>
                    <a:pt x="9672" y="18420"/>
                  </a:cubicBezTo>
                  <a:cubicBezTo>
                    <a:pt x="9868" y="18172"/>
                    <a:pt x="10043" y="17902"/>
                    <a:pt x="10163" y="17606"/>
                  </a:cubicBezTo>
                  <a:lnTo>
                    <a:pt x="10211" y="17496"/>
                  </a:lnTo>
                  <a:lnTo>
                    <a:pt x="10247" y="17382"/>
                  </a:lnTo>
                  <a:cubicBezTo>
                    <a:pt x="10270" y="17306"/>
                    <a:pt x="10299" y="17231"/>
                    <a:pt x="10317" y="17153"/>
                  </a:cubicBezTo>
                  <a:lnTo>
                    <a:pt x="10364" y="16919"/>
                  </a:lnTo>
                  <a:lnTo>
                    <a:pt x="10377" y="16860"/>
                  </a:lnTo>
                  <a:lnTo>
                    <a:pt x="10382" y="16800"/>
                  </a:lnTo>
                  <a:lnTo>
                    <a:pt x="10393" y="16681"/>
                  </a:lnTo>
                  <a:cubicBezTo>
                    <a:pt x="10432" y="16364"/>
                    <a:pt x="10400" y="16033"/>
                    <a:pt x="10296" y="15728"/>
                  </a:cubicBezTo>
                  <a:cubicBezTo>
                    <a:pt x="10192" y="15422"/>
                    <a:pt x="10020" y="15141"/>
                    <a:pt x="9807" y="14902"/>
                  </a:cubicBezTo>
                  <a:cubicBezTo>
                    <a:pt x="9596" y="14661"/>
                    <a:pt x="9344" y="14461"/>
                    <a:pt x="9080" y="14286"/>
                  </a:cubicBezTo>
                  <a:cubicBezTo>
                    <a:pt x="8545" y="13939"/>
                    <a:pt x="7950" y="13706"/>
                    <a:pt x="7342" y="13544"/>
                  </a:cubicBezTo>
                  <a:cubicBezTo>
                    <a:pt x="7292" y="13531"/>
                    <a:pt x="7242" y="13518"/>
                    <a:pt x="7192" y="13506"/>
                  </a:cubicBezTo>
                  <a:lnTo>
                    <a:pt x="7192" y="13506"/>
                  </a:lnTo>
                  <a:cubicBezTo>
                    <a:pt x="7367" y="13292"/>
                    <a:pt x="7531" y="13068"/>
                    <a:pt x="7679" y="12833"/>
                  </a:cubicBezTo>
                  <a:cubicBezTo>
                    <a:pt x="7846" y="12567"/>
                    <a:pt x="7995" y="12289"/>
                    <a:pt x="8114" y="11997"/>
                  </a:cubicBezTo>
                  <a:cubicBezTo>
                    <a:pt x="8233" y="11706"/>
                    <a:pt x="8323" y="11402"/>
                    <a:pt x="8375" y="11090"/>
                  </a:cubicBezTo>
                  <a:cubicBezTo>
                    <a:pt x="8422" y="10778"/>
                    <a:pt x="8438" y="10457"/>
                    <a:pt x="8383" y="10141"/>
                  </a:cubicBezTo>
                  <a:cubicBezTo>
                    <a:pt x="8359" y="9983"/>
                    <a:pt x="8313" y="9830"/>
                    <a:pt x="8260" y="9680"/>
                  </a:cubicBezTo>
                  <a:cubicBezTo>
                    <a:pt x="8203" y="9530"/>
                    <a:pt x="8130" y="9387"/>
                    <a:pt x="8049" y="9250"/>
                  </a:cubicBezTo>
                  <a:cubicBezTo>
                    <a:pt x="7712" y="8704"/>
                    <a:pt x="7193" y="8298"/>
                    <a:pt x="6638" y="8003"/>
                  </a:cubicBezTo>
                  <a:cubicBezTo>
                    <a:pt x="6270" y="7809"/>
                    <a:pt x="5881" y="7660"/>
                    <a:pt x="5483" y="7546"/>
                  </a:cubicBezTo>
                  <a:lnTo>
                    <a:pt x="5483" y="7546"/>
                  </a:lnTo>
                  <a:cubicBezTo>
                    <a:pt x="5665" y="7270"/>
                    <a:pt x="5827" y="6980"/>
                    <a:pt x="5968" y="6680"/>
                  </a:cubicBezTo>
                  <a:cubicBezTo>
                    <a:pt x="6235" y="6108"/>
                    <a:pt x="6420" y="5496"/>
                    <a:pt x="6505" y="4870"/>
                  </a:cubicBezTo>
                  <a:cubicBezTo>
                    <a:pt x="6592" y="4246"/>
                    <a:pt x="6578" y="3595"/>
                    <a:pt x="6389" y="2984"/>
                  </a:cubicBezTo>
                  <a:cubicBezTo>
                    <a:pt x="6211" y="2370"/>
                    <a:pt x="5826" y="1828"/>
                    <a:pt x="5346" y="1418"/>
                  </a:cubicBezTo>
                  <a:cubicBezTo>
                    <a:pt x="5106" y="1211"/>
                    <a:pt x="4839" y="1041"/>
                    <a:pt x="4564" y="887"/>
                  </a:cubicBezTo>
                  <a:cubicBezTo>
                    <a:pt x="4285" y="740"/>
                    <a:pt x="3997" y="615"/>
                    <a:pt x="3701" y="510"/>
                  </a:cubicBezTo>
                  <a:cubicBezTo>
                    <a:pt x="3107" y="302"/>
                    <a:pt x="2491" y="173"/>
                    <a:pt x="1871" y="93"/>
                  </a:cubicBezTo>
                  <a:cubicBezTo>
                    <a:pt x="1389" y="35"/>
                    <a:pt x="904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275" y="823885"/>
            <a:ext cx="541595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How to express “likes”</a:t>
            </a:r>
            <a:endParaRPr lang="vi-VN" sz="36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26" y="1685244"/>
            <a:ext cx="271247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be fond of</a:t>
            </a:r>
            <a:endParaRPr lang="vi-VN" sz="36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xmlns="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3513844" y="1417518"/>
            <a:ext cx="1839754" cy="28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876" y="4305516"/>
            <a:ext cx="3830324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be interested in</a:t>
            </a:r>
            <a:endParaRPr lang="vi-VN" sz="36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988" y="1684613"/>
            <a:ext cx="271247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be keen on</a:t>
            </a:r>
            <a:endParaRPr lang="vi-VN" sz="36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066" y="3078661"/>
            <a:ext cx="335151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be crazy about</a:t>
            </a:r>
            <a:endParaRPr lang="vi-VN" sz="36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xmlns="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42" y="3078661"/>
            <a:ext cx="250322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/>
              <a:t>be into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0425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4825" y="144816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83713"/>
              </p:ext>
            </p:extLst>
          </p:nvPr>
        </p:nvGraphicFramePr>
        <p:xfrm>
          <a:off x="720239" y="1261336"/>
          <a:ext cx="7703523" cy="3011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37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4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1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61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New words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Pronunciation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Meaning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69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816" marR="53816" marT="53816" marB="538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ɪntrəstɪd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1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69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816" marR="53816" marT="53816" marB="538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1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49869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816" marR="53816" marT="53816" marB="538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1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extLst>
                  <a:ext uri="{0D108BD9-81ED-4DB2-BD59-A6C34878D82A}">
                    <a16:rowId xmlns:a16="http://schemas.microsoft.com/office/drawing/2014/main" xmlns="" val="4170779777"/>
                  </a:ext>
                </a:extLst>
              </a:tr>
              <a:tr h="49869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816" marR="53816" marT="53816" marB="538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1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extLst>
                  <a:ext uri="{0D108BD9-81ED-4DB2-BD59-A6C34878D82A}">
                    <a16:rowId xmlns:a16="http://schemas.microsoft.com/office/drawing/2014/main" xmlns="" val="3524542958"/>
                  </a:ext>
                </a:extLst>
              </a:tr>
              <a:tr h="49869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816" marR="53816" marT="53816" marB="538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1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1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1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1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/>
                </a:tc>
                <a:extLst>
                  <a:ext uri="{0D108BD9-81ED-4DB2-BD59-A6C34878D82A}">
                    <a16:rowId xmlns:a16="http://schemas.microsoft.com/office/drawing/2014/main" xmlns="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0799" y="219846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935" y="148121"/>
            <a:ext cx="7417776" cy="39241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/>
              <a:t>Fill in each blank with a correct word from the box. </a:t>
            </a:r>
            <a:endParaRPr lang="en-US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389" y="142866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xmlns="" id="{8906F055-AF7C-B9BA-5584-6006DA5D2DB1}"/>
              </a:ext>
            </a:extLst>
          </p:cNvPr>
          <p:cNvSpPr txBox="1"/>
          <p:nvPr/>
        </p:nvSpPr>
        <p:spPr>
          <a:xfrm>
            <a:off x="164882" y="1581150"/>
            <a:ext cx="8435434" cy="33009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100" dirty="0"/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100" dirty="0"/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100" dirty="0"/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100" dirty="0"/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100" dirty="0"/>
              <a:t> I’m not crazy _________ doing DIY. I’m never able to finish any DIY projects I start</a:t>
            </a:r>
            <a:r>
              <a:rPr lang="en-US" sz="1800" dirty="0"/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A14271-C282-1C42-C88F-F897FF9EE275}"/>
              </a:ext>
            </a:extLst>
          </p:cNvPr>
          <p:cNvSpPr/>
          <p:nvPr/>
        </p:nvSpPr>
        <p:spPr>
          <a:xfrm>
            <a:off x="1588235" y="971550"/>
            <a:ext cx="5964672" cy="52578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accent5"/>
                </a:solidFill>
              </a:rPr>
              <a:t>into 	fond 	keen 	interested 	about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1143000" y="1565720"/>
            <a:ext cx="7176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x-none" sz="21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987EDF-1488-1717-57C0-9125ED03C562}"/>
              </a:ext>
            </a:extLst>
          </p:cNvPr>
          <p:cNvSpPr txBox="1"/>
          <p:nvPr/>
        </p:nvSpPr>
        <p:spPr>
          <a:xfrm>
            <a:off x="1280037" y="2169973"/>
            <a:ext cx="1691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x-none" sz="21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67FA3B-1FEE-5BF9-455A-BE191377C439}"/>
              </a:ext>
            </a:extLst>
          </p:cNvPr>
          <p:cNvSpPr txBox="1"/>
          <p:nvPr/>
        </p:nvSpPr>
        <p:spPr>
          <a:xfrm>
            <a:off x="1876566" y="2839187"/>
            <a:ext cx="1289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x-none" sz="21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E245F6-2FEC-882F-158F-A1264A617148}"/>
              </a:ext>
            </a:extLst>
          </p:cNvPr>
          <p:cNvSpPr txBox="1"/>
          <p:nvPr/>
        </p:nvSpPr>
        <p:spPr>
          <a:xfrm>
            <a:off x="299136" y="3760527"/>
            <a:ext cx="1289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x-none" sz="21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43F19E-FBDE-13AE-9960-D3482FEA502C}"/>
              </a:ext>
            </a:extLst>
          </p:cNvPr>
          <p:cNvSpPr txBox="1"/>
          <p:nvPr/>
        </p:nvSpPr>
        <p:spPr>
          <a:xfrm>
            <a:off x="2209800" y="4152942"/>
            <a:ext cx="1289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x-none" sz="2100" dirty="0">
                <a:solidFill>
                  <a:srgbClr val="EF4B66"/>
                </a:solidFill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42471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1" y="32705"/>
            <a:ext cx="7974413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/>
              <a:t>Complete the sentences about what you like or dislike doing. Use the word or phrases from the box or your own ideas. 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275515" y="219846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057" y="12503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69E2CC-0F44-9A99-4B6C-651A8C06CFD6}"/>
              </a:ext>
            </a:extLst>
          </p:cNvPr>
          <p:cNvSpPr txBox="1"/>
          <p:nvPr/>
        </p:nvSpPr>
        <p:spPr>
          <a:xfrm>
            <a:off x="990600" y="2186625"/>
            <a:ext cx="6574603" cy="25160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4CAFFF"/>
                </a:solidFill>
              </a:rPr>
              <a:t>Example: </a:t>
            </a:r>
            <a:r>
              <a:rPr lang="en-US" sz="2400" dirty="0"/>
              <a:t>I’m interested in doing DIY. </a:t>
            </a:r>
          </a:p>
          <a:p>
            <a:pPr>
              <a:spcAft>
                <a:spcPts val="450"/>
              </a:spcAft>
            </a:pPr>
            <a:r>
              <a:rPr lang="en-US" sz="2400" b="1" dirty="0">
                <a:solidFill>
                  <a:srgbClr val="FF3F3F"/>
                </a:solidFill>
              </a:rPr>
              <a:t>1. </a:t>
            </a:r>
            <a:r>
              <a:rPr lang="en-US" sz="2400" dirty="0"/>
              <a:t>I’m crazy about </a:t>
            </a:r>
            <a:r>
              <a:rPr lang="en-US" sz="2400" dirty="0">
                <a:solidFill>
                  <a:srgbClr val="7F7F7F"/>
                </a:solidFill>
              </a:rPr>
              <a:t>______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>
                <a:solidFill>
                  <a:srgbClr val="FF3F3F"/>
                </a:solidFill>
              </a:rPr>
              <a:t>2. </a:t>
            </a:r>
            <a:r>
              <a:rPr lang="en-US" sz="2400" dirty="0"/>
              <a:t>I’m keen on </a:t>
            </a:r>
            <a:r>
              <a:rPr lang="en-US" sz="2400" dirty="0">
                <a:solidFill>
                  <a:srgbClr val="7F7F7F"/>
                </a:solidFill>
              </a:rPr>
              <a:t>______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>
                <a:solidFill>
                  <a:srgbClr val="FF3F3F"/>
                </a:solidFill>
              </a:rPr>
              <a:t>3. </a:t>
            </a:r>
            <a:r>
              <a:rPr lang="en-US" sz="2400" dirty="0"/>
              <a:t>I’m fond of </a:t>
            </a:r>
            <a:r>
              <a:rPr lang="en-US" sz="2400" dirty="0">
                <a:solidFill>
                  <a:srgbClr val="7F7F7F"/>
                </a:solidFill>
              </a:rPr>
              <a:t>______</a:t>
            </a:r>
            <a:r>
              <a:rPr lang="en-US" sz="2400" dirty="0"/>
              <a:t>. </a:t>
            </a:r>
          </a:p>
          <a:p>
            <a:pPr>
              <a:spcAft>
                <a:spcPts val="450"/>
              </a:spcAft>
            </a:pPr>
            <a:r>
              <a:rPr lang="en-US" sz="2400" b="1" dirty="0">
                <a:solidFill>
                  <a:srgbClr val="FF3F3F"/>
                </a:solidFill>
              </a:rPr>
              <a:t>4. </a:t>
            </a:r>
            <a:r>
              <a:rPr lang="en-US" sz="2400" dirty="0"/>
              <a:t>I’m not interested in </a:t>
            </a:r>
            <a:r>
              <a:rPr lang="en-US" sz="2400" dirty="0">
                <a:solidFill>
                  <a:srgbClr val="7F7F7F"/>
                </a:solidFill>
              </a:rPr>
              <a:t>______</a:t>
            </a:r>
            <a:r>
              <a:rPr lang="en-US" sz="2400" dirty="0"/>
              <a:t>. </a:t>
            </a:r>
          </a:p>
          <a:p>
            <a:pPr>
              <a:spcAft>
                <a:spcPts val="450"/>
              </a:spcAft>
            </a:pPr>
            <a:r>
              <a:rPr lang="en-US" sz="2400" b="1" dirty="0">
                <a:solidFill>
                  <a:srgbClr val="FF3F3F"/>
                </a:solidFill>
              </a:rPr>
              <a:t>5. </a:t>
            </a:r>
            <a:r>
              <a:rPr lang="en-US" sz="2400" dirty="0"/>
              <a:t>I’m not into </a:t>
            </a:r>
            <a:r>
              <a:rPr lang="en-US" sz="2400" dirty="0">
                <a:solidFill>
                  <a:srgbClr val="7F7F7F"/>
                </a:solidFill>
              </a:rPr>
              <a:t>______</a:t>
            </a:r>
            <a:r>
              <a:rPr lang="en-US" sz="2400" dirty="0"/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14788E-588D-BC69-E47B-2DDD9373B32A}"/>
              </a:ext>
            </a:extLst>
          </p:cNvPr>
          <p:cNvSpPr/>
          <p:nvPr/>
        </p:nvSpPr>
        <p:spPr>
          <a:xfrm>
            <a:off x="340056" y="1047750"/>
            <a:ext cx="8346743" cy="992303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accent5"/>
                </a:solidFill>
              </a:rPr>
              <a:t>cooking	</a:t>
            </a:r>
            <a:r>
              <a:rPr lang="en-US" sz="2100" b="1" dirty="0" smtClean="0">
                <a:solidFill>
                  <a:schemeClr val="accent5"/>
                </a:solidFill>
              </a:rPr>
              <a:t>doing </a:t>
            </a:r>
            <a:r>
              <a:rPr lang="en-US" sz="2100" b="1" dirty="0">
                <a:solidFill>
                  <a:schemeClr val="accent5"/>
                </a:solidFill>
              </a:rPr>
              <a:t>DIY 			</a:t>
            </a:r>
            <a:r>
              <a:rPr lang="en-US" sz="2100" b="1" dirty="0" smtClean="0">
                <a:solidFill>
                  <a:schemeClr val="accent5"/>
                </a:solidFill>
              </a:rPr>
              <a:t>surfing </a:t>
            </a:r>
            <a:r>
              <a:rPr lang="en-US" sz="2100" b="1" dirty="0">
                <a:solidFill>
                  <a:schemeClr val="accent5"/>
                </a:solidFill>
              </a:rPr>
              <a:t>the net </a:t>
            </a:r>
          </a:p>
          <a:p>
            <a:pPr algn="ctr"/>
            <a:r>
              <a:rPr lang="en-US" sz="2100" b="1" dirty="0">
                <a:solidFill>
                  <a:schemeClr val="accent5"/>
                </a:solidFill>
              </a:rPr>
              <a:t>playing sport 		doing puzzles 	</a:t>
            </a:r>
            <a:r>
              <a:rPr lang="en-US" sz="2100" b="1" dirty="0" smtClean="0">
                <a:solidFill>
                  <a:schemeClr val="accent5"/>
                </a:solidFill>
              </a:rPr>
              <a:t>messaging </a:t>
            </a:r>
            <a:r>
              <a:rPr lang="en-US" sz="2100" b="1" dirty="0">
                <a:solidFill>
                  <a:schemeClr val="accent5"/>
                </a:solidFill>
              </a:rPr>
              <a:t>friends </a:t>
            </a:r>
          </a:p>
        </p:txBody>
      </p:sp>
    </p:spTree>
    <p:extLst>
      <p:ext uri="{BB962C8B-B14F-4D97-AF65-F5344CB8AC3E}">
        <p14:creationId xmlns:p14="http://schemas.microsoft.com/office/powerpoint/2010/main" val="17029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ter School Elementary Activities by Slidesgo">
  <a:themeElements>
    <a:clrScheme name="Simple Light">
      <a:dk1>
        <a:srgbClr val="FFFFFF"/>
      </a:dk1>
      <a:lt1>
        <a:srgbClr val="FFF8EC"/>
      </a:lt1>
      <a:dk2>
        <a:srgbClr val="FFB702"/>
      </a:dk2>
      <a:lt2>
        <a:srgbClr val="FF622F"/>
      </a:lt2>
      <a:accent1>
        <a:srgbClr val="E0404F"/>
      </a:accent1>
      <a:accent2>
        <a:srgbClr val="A2BC11"/>
      </a:accent2>
      <a:accent3>
        <a:srgbClr val="BFC6EF"/>
      </a:accent3>
      <a:accent4>
        <a:srgbClr val="907EC4"/>
      </a:accent4>
      <a:accent5>
        <a:srgbClr val="3A2249"/>
      </a:accent5>
      <a:accent6>
        <a:srgbClr val="FFFFFF"/>
      </a:accent6>
      <a:hlink>
        <a:srgbClr val="3A2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501</Words>
  <Application>Microsoft Office PowerPoint</Application>
  <PresentationFormat>On-screen Show (16:9)</PresentationFormat>
  <Paragraphs>97</Paragraphs>
  <Slides>15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Andika</vt:lpstr>
      <vt:lpstr>NSimSun</vt:lpstr>
      <vt:lpstr>Ribeye</vt:lpstr>
      <vt:lpstr>Myriad Pro</vt:lpstr>
      <vt:lpstr>Bebas Neue</vt:lpstr>
      <vt:lpstr>Palatino Linotype</vt:lpstr>
      <vt:lpstr>Times New Roman</vt:lpstr>
      <vt:lpstr>After School Elementary Activities by Slidesgo</vt:lpstr>
      <vt:lpstr>PowerPoint Presentation</vt:lpstr>
      <vt:lpstr>PowerPoint Presentation</vt:lpstr>
      <vt:lpstr>WRAM - UP</vt:lpstr>
      <vt:lpstr>OBJECTIVES OF THE LESSON</vt:lpstr>
      <vt:lpstr>VOCABULARY</vt:lpstr>
      <vt:lpstr>PowerPoint Presentation</vt:lpstr>
      <vt:lpstr>PowerPoint Presentation</vt:lpstr>
      <vt:lpstr>PowerPoint Presentation</vt:lpstr>
      <vt:lpstr>PowerPoint Presentation</vt:lpstr>
      <vt:lpstr>PRONUNCIATION</vt:lpstr>
      <vt:lpstr>PowerPoint Presentation</vt:lpstr>
      <vt:lpstr>PowerPoint Presentation</vt:lpstr>
      <vt:lpstr>WRAP - UP</vt:lpstr>
      <vt:lpstr> Homework 1) Make 10 sentences using common structures to show interests. 2) Prepare the next lesson: A closer look 2. </vt:lpstr>
      <vt:lpstr>THANKS for attending the lesson!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LeLe</dc:creator>
  <cp:lastModifiedBy>LeLe</cp:lastModifiedBy>
  <cp:revision>11</cp:revision>
  <dcterms:modified xsi:type="dcterms:W3CDTF">2023-08-14T11:23:46Z</dcterms:modified>
</cp:coreProperties>
</file>