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318" r:id="rId3"/>
    <p:sldId id="257" r:id="rId4"/>
    <p:sldId id="258" r:id="rId5"/>
    <p:sldId id="264" r:id="rId6"/>
    <p:sldId id="287" r:id="rId7"/>
    <p:sldId id="285" r:id="rId9"/>
    <p:sldId id="289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FF"/>
    <a:srgbClr val="FF3399"/>
    <a:srgbClr val="0099CC"/>
    <a:srgbClr val="66FFFF"/>
    <a:srgbClr val="00CC66"/>
    <a:srgbClr val="008080"/>
    <a:srgbClr val="15142A"/>
    <a:srgbClr val="FAED3B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54" autoAdjust="0"/>
    <p:restoredTop sz="84954" autoAdjust="0"/>
  </p:normalViewPr>
  <p:slideViewPr>
    <p:cSldViewPr snapToGrid="0">
      <p:cViewPr>
        <p:scale>
          <a:sx n="44" d="100"/>
          <a:sy n="44" d="100"/>
        </p:scale>
        <p:origin x="-906" y="-480"/>
      </p:cViewPr>
      <p:guideLst>
        <p:guide orient="horz" pos="2160"/>
        <p:guide pos="3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24.wdp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15.xml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7.png"/><Relationship Id="rId12" Type="http://schemas.microsoft.com/office/2007/relationships/hdphoto" Target="../media/image8.wdp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image" Target="../media/image25.png"/><Relationship Id="rId7" Type="http://schemas.microsoft.com/office/2007/relationships/hdphoto" Target="../media/image6.wdp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3" Type="http://schemas.openxmlformats.org/officeDocument/2006/relationships/image" Target="../media/image30.GIF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35.png"/><Relationship Id="rId2" Type="http://schemas.openxmlformats.org/officeDocument/2006/relationships/image" Target="../media/image29.GIF"/><Relationship Id="rId19" Type="http://schemas.openxmlformats.org/officeDocument/2006/relationships/slide" Target="slide21.xml"/><Relationship Id="rId18" Type="http://schemas.openxmlformats.org/officeDocument/2006/relationships/slide" Target="slide20.xml"/><Relationship Id="rId17" Type="http://schemas.openxmlformats.org/officeDocument/2006/relationships/slide" Target="slide18.xml"/><Relationship Id="rId16" Type="http://schemas.openxmlformats.org/officeDocument/2006/relationships/slide" Target="slide17.xml"/><Relationship Id="rId15" Type="http://schemas.openxmlformats.org/officeDocument/2006/relationships/slide" Target="slide16.xml"/><Relationship Id="rId14" Type="http://schemas.microsoft.com/office/2007/relationships/hdphoto" Target="../media/image24.wdp"/><Relationship Id="rId13" Type="http://schemas.openxmlformats.org/officeDocument/2006/relationships/image" Target="../media/image23.png"/><Relationship Id="rId12" Type="http://schemas.openxmlformats.org/officeDocument/2006/relationships/image" Target="../media/image34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5.xml"/><Relationship Id="rId3" Type="http://schemas.microsoft.com/office/2007/relationships/hdphoto" Target="../media/image37.wdp"/><Relationship Id="rId2" Type="http://schemas.openxmlformats.org/officeDocument/2006/relationships/image" Target="../media/image36.jpe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5.xml"/><Relationship Id="rId3" Type="http://schemas.microsoft.com/office/2007/relationships/hdphoto" Target="../media/image37.wdp"/><Relationship Id="rId2" Type="http://schemas.openxmlformats.org/officeDocument/2006/relationships/image" Target="../media/image36.jpe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5.xml"/><Relationship Id="rId3" Type="http://schemas.microsoft.com/office/2007/relationships/hdphoto" Target="../media/image37.wdp"/><Relationship Id="rId2" Type="http://schemas.openxmlformats.org/officeDocument/2006/relationships/image" Target="../media/image36.jpe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5.xml"/><Relationship Id="rId3" Type="http://schemas.microsoft.com/office/2007/relationships/hdphoto" Target="../media/image37.wdp"/><Relationship Id="rId2" Type="http://schemas.openxmlformats.org/officeDocument/2006/relationships/image" Target="../media/image36.jpe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5.xml"/><Relationship Id="rId3" Type="http://schemas.microsoft.com/office/2007/relationships/hdphoto" Target="../media/image37.wdp"/><Relationship Id="rId2" Type="http://schemas.openxmlformats.org/officeDocument/2006/relationships/image" Target="../media/image36.jpe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7350" y="1580505"/>
            <a:ext cx="8166100" cy="2614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vi-VN" alt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Tiết </a:t>
            </a:r>
            <a:r>
              <a:rPr lang="vi-VN" alt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55</a:t>
            </a:r>
            <a:endParaRPr lang="en-US" altLang="en-US" sz="3200" b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 HÌNH XÁC SUẤT TRONG MỘT SỐ TRÒ  </a:t>
            </a:r>
            <a:b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lang="vi-VN" alt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 THÍ NGHIỆM (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1)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23" t="7012" r="8375" b="3760"/>
          <a:stretch>
            <a:fillRect/>
          </a:stretch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058" y="3561062"/>
            <a:ext cx="40671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alt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Thị Thanh Chà</a:t>
            </a:r>
            <a:endParaRPr lang="en-US" sz="2800" b="1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Tự nhiên</a:t>
            </a:r>
            <a:endParaRPr lang="en-US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7623" y="2615379"/>
            <a:ext cx="7887940" cy="16605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hay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                                                                                                                                                                               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444" y="4945080"/>
            <a:ext cx="11697112" cy="1691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4312655"/>
            <a:ext cx="827314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/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anose="020B72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.Vn3DH" panose="020B7200000000000000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1"/>
          <a:srcRect l="80374" t="37675" r="3798" b="46658"/>
          <a:stretch>
            <a:fillRect/>
          </a:stretch>
        </p:blipFill>
        <p:spPr bwMode="auto">
          <a:xfrm>
            <a:off x="4295657" y="0"/>
            <a:ext cx="3999259" cy="2237475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Object 1"/>
          <p:cNvGraphicFramePr>
            <a:graphicFrameLocks noGrp="1" noChangeAspect="1"/>
          </p:cNvGraphicFramePr>
          <p:nvPr/>
        </p:nvGraphicFramePr>
        <p:xfrm>
          <a:off x="1768325" y="5846409"/>
          <a:ext cx="29733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2" imgW="39624000" imgH="8229600" progId="Equation.DSMT4">
                  <p:embed/>
                </p:oleObj>
              </mc:Choice>
              <mc:Fallback>
                <p:oleObj name="Equation" r:id="rId2" imgW="39624000" imgH="8229600" progId="Equation.DSMT4">
                  <p:embed/>
                  <p:pic>
                    <p:nvPicPr>
                      <p:cNvPr id="0" name="Picture 2048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8325" y="5846409"/>
                        <a:ext cx="2973387" cy="352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2195435" y="3742275"/>
          <a:ext cx="2882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38404800" imgH="8229600" progId="Equation.DSMT4">
                  <p:embed/>
                </p:oleObj>
              </mc:Choice>
              <mc:Fallback>
                <p:oleObj name="Equation" r:id="rId4" imgW="38404800" imgH="8229600" progId="Equation.DSMT4">
                  <p:embed/>
                  <p:pic>
                    <p:nvPicPr>
                      <p:cNvPr id="0" name="Picture 2049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5435" y="3742275"/>
                        <a:ext cx="2882900" cy="352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1055" y="2789548"/>
            <a:ext cx="8101262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8" y="4887680"/>
            <a:ext cx="11697112" cy="1691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4182919"/>
            <a:ext cx="783771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/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anose="020B72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.Vn3DH" panose="020B7200000000000000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1"/>
          <a:srcRect l="80374" t="37675" r="3798" b="46658"/>
          <a:stretch>
            <a:fillRect/>
          </a:stretch>
        </p:blipFill>
        <p:spPr bwMode="auto">
          <a:xfrm>
            <a:off x="3947312" y="0"/>
            <a:ext cx="3999259" cy="2237475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Object 1"/>
          <p:cNvGraphicFramePr>
            <a:graphicFrameLocks noGrp="1" noChangeAspect="1"/>
          </p:cNvGraphicFramePr>
          <p:nvPr/>
        </p:nvGraphicFramePr>
        <p:xfrm>
          <a:off x="5175362" y="5840096"/>
          <a:ext cx="29733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2" imgW="39624000" imgH="8229600" progId="Equation.DSMT4">
                  <p:embed/>
                </p:oleObj>
              </mc:Choice>
              <mc:Fallback>
                <p:oleObj name="Equation" r:id="rId2" imgW="39624000" imgH="8229600" progId="Equation.DSMT4">
                  <p:embed/>
                  <p:pic>
                    <p:nvPicPr>
                      <p:cNvPr id="0" name="Picture 3072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75362" y="5840096"/>
                        <a:ext cx="2973387" cy="352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10032" y="2460171"/>
            <a:ext cx="7397828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511" y="4281158"/>
            <a:ext cx="12001912" cy="2453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2 điều cần chú ý trong mô hình xác xuất của trò chơi trên.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Quay chiếc đĩa 1 lần;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290449" y="3853535"/>
            <a:ext cx="783772" cy="4027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/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anose="020B72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.Vn3DH" panose="020B7200000000000000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1"/>
          <a:srcRect l="80374" t="37675" r="3798" b="46658"/>
          <a:stretch>
            <a:fillRect/>
          </a:stretch>
        </p:blipFill>
        <p:spPr bwMode="auto">
          <a:xfrm>
            <a:off x="4039350" y="0"/>
            <a:ext cx="3999259" cy="2237475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Object 1"/>
          <p:cNvGraphicFramePr>
            <a:graphicFrameLocks noGrp="1" noChangeAspect="1"/>
          </p:cNvGraphicFramePr>
          <p:nvPr/>
        </p:nvGraphicFramePr>
        <p:xfrm>
          <a:off x="4484077" y="6227526"/>
          <a:ext cx="29733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2" imgW="39624000" imgH="8229600" progId="Equation.DSMT4">
                  <p:embed/>
                </p:oleObj>
              </mc:Choice>
              <mc:Fallback>
                <p:oleObj name="Equation" r:id="rId2" imgW="39624000" imgH="8229600" progId="Equation.DSMT4">
                  <p:embed/>
                  <p:pic>
                    <p:nvPicPr>
                      <p:cNvPr id="0" name="Picture 4096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84077" y="6227526"/>
                        <a:ext cx="2973388" cy="352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1070068"/>
            <a:ext cx="3858985" cy="4152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88" y="1088571"/>
            <a:ext cx="4284466" cy="4113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5257800"/>
            <a:ext cx="1146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!!4"/>
          <p:cNvSpPr/>
          <p:nvPr/>
        </p:nvSpPr>
        <p:spPr>
          <a:xfrm>
            <a:off x="6866021" y="7609"/>
            <a:ext cx="5247320" cy="4937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-326571" y="-653143"/>
            <a:ext cx="3657600" cy="3940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  <a:endParaRPr lang="en-US" sz="4000" b="1" dirty="0" smtClean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  <a:endParaRPr lang="en-US" sz="4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8222845" y="5389945"/>
            <a:ext cx="387373" cy="1394540"/>
          </a:xfrm>
          <a:prstGeom prst="rect">
            <a:avLst/>
          </a:prstGeom>
        </p:spPr>
      </p:pic>
      <p:sp>
        <p:nvSpPr>
          <p:cNvPr id="41" name="8-Point Star 40">
            <a:hlinkClick r:id="rId9" action="ppaction://hlinksldjump"/>
          </p:cNvPr>
          <p:cNvSpPr/>
          <p:nvPr/>
        </p:nvSpPr>
        <p:spPr>
          <a:xfrm>
            <a:off x="7990047" y="4986060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4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09679" y="5477607"/>
            <a:ext cx="1157288" cy="15692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713">
            <a:off x="9637623" y="5150947"/>
            <a:ext cx="1356360" cy="16954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sp>
        <p:nvSpPr>
          <p:cNvPr id="49" name="8-Point Star 48">
            <a:hlinkClick r:id="rId15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1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0" name="8-Point Star 49">
            <a:hlinkClick r:id="rId16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2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1" name="8-Point Star 50">
            <a:hlinkClick r:id="rId17" action="ppaction://hlinksldjump"/>
          </p:cNvPr>
          <p:cNvSpPr/>
          <p:nvPr/>
        </p:nvSpPr>
        <p:spPr>
          <a:xfrm>
            <a:off x="5531116" y="4832676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3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4" name="8-Point Star 53">
            <a:hlinkClick r:id="rId18" action="ppaction://hlinksldjump"/>
          </p:cNvPr>
          <p:cNvSpPr/>
          <p:nvPr/>
        </p:nvSpPr>
        <p:spPr>
          <a:xfrm>
            <a:off x="9730521" y="462015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5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0" name="Picture 2" descr="C:\Users\ADMIN\Desktop\Phan Thi Do Uyen\Giai cuu dai duong\Picture2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70" y="4516716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0" grpId="0" animBg="1"/>
      <p:bldP spid="51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2431841" y="565379"/>
            <a:ext cx="7299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6A1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436124" y="4179477"/>
            <a:ext cx="5209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hai,thứ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56" y="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2453607" y="326565"/>
            <a:ext cx="7343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Lớp</a:t>
            </a:r>
            <a:r>
              <a:rPr lang="en-US" sz="3600" dirty="0" smtClean="0">
                <a:solidFill>
                  <a:srgbClr val="0033CC"/>
                </a:solidFill>
              </a:rPr>
              <a:t> 6A1 </a:t>
            </a:r>
            <a:r>
              <a:rPr lang="en-US" sz="3600" dirty="0" err="1" smtClean="0">
                <a:solidFill>
                  <a:srgbClr val="0033CC"/>
                </a:solidFill>
              </a:rPr>
              <a:t>chuẩn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bị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khai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mạc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đại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hội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liên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đội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của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lớp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mình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vào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một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ngày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ngẫu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nhiên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trong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tuần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trừ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ngày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chủ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nhật</a:t>
            </a:r>
            <a:r>
              <a:rPr lang="en-US" sz="3600" dirty="0" smtClean="0">
                <a:solidFill>
                  <a:srgbClr val="0033CC"/>
                </a:solidFill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xảy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thuộc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nào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3939993"/>
            <a:ext cx="5729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Kết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quả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xảy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ra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thuộc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tập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hợp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sau</a:t>
            </a:r>
            <a:r>
              <a:rPr lang="en-US" sz="3200" dirty="0" smtClean="0">
                <a:solidFill>
                  <a:srgbClr val="0033CC"/>
                </a:solidFill>
              </a:rPr>
              <a:t>:</a:t>
            </a:r>
            <a:endParaRPr lang="en-US" sz="3200" dirty="0" smtClean="0">
              <a:solidFill>
                <a:srgbClr val="0033CC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{</a:t>
            </a:r>
            <a:r>
              <a:rPr lang="en-US" sz="3200" b="1" dirty="0" err="1" smtClean="0">
                <a:solidFill>
                  <a:srgbClr val="FF0000"/>
                </a:solidFill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hai,thứ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sáu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</a:rPr>
              <a:t>}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27" y="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2780178" y="478293"/>
            <a:ext cx="649445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6A1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0" y="3737641"/>
            <a:ext cx="6849836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2978921" y="3797532"/>
            <a:ext cx="68399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{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hai,thứ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Char char="-"/>
            </a:pP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004457" y="783095"/>
            <a:ext cx="6161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1,2,3,4,5.Một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893323" y="4353651"/>
            <a:ext cx="4445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1,2,3,4,5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28" y="958485"/>
            <a:ext cx="8378529" cy="75053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439347" y="1803321"/>
            <a:ext cx="9074768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/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7141033" y="3897076"/>
            <a:ext cx="2743200" cy="1714265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7856812" y="4812988"/>
            <a:ext cx="847165" cy="551461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8382837" y="4958098"/>
            <a:ext cx="847165" cy="55146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2736637" y="804866"/>
            <a:ext cx="6668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1,2,3,4,5.Một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4306980" y="4223022"/>
            <a:ext cx="37484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{1;2;3;4;5}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446750" y="1794359"/>
            <a:ext cx="7259958" cy="1361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: 1,3/SGK-15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15" y="3556784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98929" y="332612"/>
            <a:ext cx="1156335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xanh,đỏ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 smtClean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43252" y="193308"/>
            <a:ext cx="11769089" cy="914400"/>
            <a:chOff x="1151473" y="3187501"/>
            <a:chExt cx="6552727" cy="914400"/>
          </a:xfrm>
        </p:grpSpPr>
        <p:sp>
          <p:nvSpPr>
            <p:cNvPr id="14" name="Pentagon 13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Pentagon 14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 HÌNH XÁC SUẤT TRONG TRÒ CHƠI TUNG ĐỒNG XU</a:t>
              </a:r>
              <a:endParaRPr lang="ko-KR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>
              <a:off x="1151473" y="3187501"/>
              <a:ext cx="662971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1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4350" y="1219201"/>
            <a:ext cx="103822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5000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sấp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ngửa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Untitled1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37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28" y="3058885"/>
            <a:ext cx="21618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30" y="2993572"/>
            <a:ext cx="214679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0480" y="348936"/>
            <a:ext cx="3258005" cy="290553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  <a:endParaRPr lang="en-US" b="1" i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5758" y="3486529"/>
            <a:ext cx="8378529" cy="75053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cầu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nhóm đôi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457276" y="4385154"/>
            <a:ext cx="10784465" cy="13701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sz="3200" dirty="0" smtClean="0"/>
              <a:t>-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ác nhóm báo cáo kết quả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HS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nêu dự đoán mặt xuất hiện của đồng xu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  <p:pic>
        <p:nvPicPr>
          <p:cNvPr id="19" name="Picture 18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21618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74" y="1077686"/>
            <a:ext cx="214679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3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99898" y="268928"/>
            <a:ext cx="9056478" cy="13325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475206" y="1068208"/>
            <a:ext cx="10784465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Tung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  <p:pic>
        <p:nvPicPr>
          <p:cNvPr id="16" name="Picture 15" descr="Untitled1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37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4" y="2906486"/>
            <a:ext cx="21618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74" y="2862943"/>
            <a:ext cx="214679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3" name="!!3" descr="Icon&#10;&#10;Description automatically generated with low confidence"/>
          <p:cNvPicPr>
            <a:picLocks noChangeAspect="1"/>
          </p:cNvPicPr>
          <p:nvPr/>
        </p:nvPicPr>
        <p:blipFill>
          <a:blip r:embed="rId1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58478" y="-423667"/>
            <a:ext cx="3429000" cy="3429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3333" y="2814903"/>
            <a:ext cx="9056478" cy="806837"/>
          </a:xfrm>
        </p:spPr>
        <p:txBody>
          <a:bodyPr>
            <a:no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n-lt"/>
              </a:rPr>
              <a:t>* Kết luận: </a:t>
            </a:r>
            <a:br>
              <a:rPr lang="en-US" sz="3200" dirty="0" smtClean="0">
                <a:solidFill>
                  <a:srgbClr val="FF0000"/>
                </a:solidFill>
                <a:latin typeface="+mn-lt"/>
              </a:rPr>
            </a:br>
            <a:endParaRPr lang="en-US" sz="28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735180" y="3551441"/>
            <a:ext cx="9825243" cy="1361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 smtClean="0"/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27039"/>
            <a:ext cx="11696208" cy="236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2/SGK tr16: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6B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thú”trong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Quay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1"/>
          <a:srcRect l="80374" t="37675" r="3798" b="46658"/>
          <a:stretch>
            <a:fillRect/>
          </a:stretch>
        </p:blipFill>
        <p:spPr bwMode="auto">
          <a:xfrm>
            <a:off x="3178648" y="3265707"/>
            <a:ext cx="5529942" cy="3260733"/>
          </a:xfrm>
          <a:prstGeom prst="rect">
            <a:avLst/>
          </a:prstGeom>
          <a:ln>
            <a:noFill/>
          </a:ln>
        </p:spPr>
      </p:pic>
      <p:grpSp>
        <p:nvGrpSpPr>
          <p:cNvPr id="12" name="Group 6"/>
          <p:cNvGrpSpPr/>
          <p:nvPr/>
        </p:nvGrpSpPr>
        <p:grpSpPr>
          <a:xfrm rot="5400000">
            <a:off x="9737059" y="1806764"/>
            <a:ext cx="4267196" cy="653687"/>
            <a:chOff x="5076629" y="56386"/>
            <a:chExt cx="7296346" cy="653685"/>
          </a:xfrm>
        </p:grpSpPr>
        <p:sp>
          <p:nvSpPr>
            <p:cNvPr id="13" name="Rectangle: Rounded Corners 28"/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anose="020B72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.Vn3DH" panose="020B720000000000000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0519" y="2920170"/>
            <a:ext cx="7478038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8" y="4996535"/>
            <a:ext cx="11771702" cy="1691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it-IT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quay chiếc đĩa 1 lần,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 là: </a:t>
            </a:r>
            <a:endParaRPr lang="it-IT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4291774"/>
            <a:ext cx="783771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6"/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/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anose="020B7200000000000000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.Vn3DH" panose="020B7200000000000000" pitchFamily="34" charset="0"/>
              </a:endParaRPr>
            </a:p>
          </p:txBody>
        </p:sp>
      </p:grpSp>
      <p:pic>
        <p:nvPicPr>
          <p:cNvPr id="12" name="Picture 11"/>
          <p:cNvPicPr/>
          <p:nvPr/>
        </p:nvPicPr>
        <p:blipFill rotWithShape="1">
          <a:blip r:embed="rId1"/>
          <a:srcRect l="80374" t="37675" r="3798" b="46658"/>
          <a:stretch>
            <a:fillRect/>
          </a:stretch>
        </p:blipFill>
        <p:spPr bwMode="auto">
          <a:xfrm>
            <a:off x="3778094" y="577891"/>
            <a:ext cx="3999259" cy="2237475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Object 1"/>
          <p:cNvGraphicFramePr>
            <a:graphicFrameLocks noGrp="1" noChangeAspect="1"/>
          </p:cNvGraphicFramePr>
          <p:nvPr/>
        </p:nvGraphicFramePr>
        <p:xfrm>
          <a:off x="8186486" y="5737825"/>
          <a:ext cx="26098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2" imgW="34747200" imgH="7924800" progId="Equation.DSMT4">
                  <p:embed/>
                </p:oleObj>
              </mc:Choice>
              <mc:Fallback>
                <p:oleObj name="Equation" r:id="rId2" imgW="34747200" imgH="7924800" progId="Equation.DSMT4">
                  <p:embed/>
                  <p:pic>
                    <p:nvPicPr>
                      <p:cNvPr id="0" name="Picture 1024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86486" y="5737825"/>
                        <a:ext cx="2609850" cy="339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3965</Words>
  <Application>WPS Presentation</Application>
  <PresentationFormat>Custom</PresentationFormat>
  <Paragraphs>156</Paragraphs>
  <Slides>21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21</vt:i4>
      </vt:variant>
    </vt:vector>
  </HeadingPairs>
  <TitlesOfParts>
    <vt:vector size="40" baseType="lpstr">
      <vt:lpstr>Arial</vt:lpstr>
      <vt:lpstr>SimSun</vt:lpstr>
      <vt:lpstr>Wingdings</vt:lpstr>
      <vt:lpstr>Times New Roman</vt:lpstr>
      <vt:lpstr>Tahoma</vt:lpstr>
      <vt:lpstr>Tahoma</vt:lpstr>
      <vt:lpstr>.Vn3DH</vt:lpstr>
      <vt:lpstr>Microsoft YaHei</vt:lpstr>
      <vt:lpstr>Arial Unicode MS</vt:lpstr>
      <vt:lpstr>Calibri Light</vt:lpstr>
      <vt:lpstr>Calibri</vt:lpstr>
      <vt:lpstr>Rockwell</vt:lpstr>
      <vt:lpstr>Malgun Gothic</vt:lpstr>
      <vt:lpstr>Office Theme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Thực hiện theo các yêu cầu sau</vt:lpstr>
      <vt:lpstr>PowerPoint 演示文稿</vt:lpstr>
      <vt:lpstr>PowerPoint 演示文稿</vt:lpstr>
      <vt:lpstr>Yêu cầu thực hiện theo nhóm đôi </vt:lpstr>
      <vt:lpstr>Chú ý trong mô hình trò chơi xác suất đó là :  </vt:lpstr>
      <vt:lpstr>* Kết luận: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Phương Lương</cp:lastModifiedBy>
  <cp:revision>49</cp:revision>
  <dcterms:created xsi:type="dcterms:W3CDTF">2021-06-07T13:44:00Z</dcterms:created>
  <dcterms:modified xsi:type="dcterms:W3CDTF">2023-03-08T13:32:27Z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A40EE45DBADA49C689D94A3163C28C89</vt:lpwstr>
  </property>
  <property fmtid="{D5CDD505-2E9C-101B-9397-08002B2CF9AE}" pid="4" name="KSOProductBuildVer">
    <vt:lpwstr>2057-11.2.0.11486</vt:lpwstr>
  </property>
</Properties>
</file>