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  <p:sldMasterId id="2147483689" r:id="rId3"/>
    <p:sldMasterId id="2147483701" r:id="rId4"/>
  </p:sldMasterIdLst>
  <p:notesMasterIdLst>
    <p:notesMasterId r:id="rId21"/>
  </p:notesMasterIdLst>
  <p:sldIdLst>
    <p:sldId id="256" r:id="rId5"/>
    <p:sldId id="270" r:id="rId6"/>
    <p:sldId id="277" r:id="rId7"/>
    <p:sldId id="274" r:id="rId8"/>
    <p:sldId id="284" r:id="rId9"/>
    <p:sldId id="291" r:id="rId10"/>
    <p:sldId id="282" r:id="rId11"/>
    <p:sldId id="292" r:id="rId12"/>
    <p:sldId id="293" r:id="rId13"/>
    <p:sldId id="273" r:id="rId14"/>
    <p:sldId id="287" r:id="rId15"/>
    <p:sldId id="288" r:id="rId16"/>
    <p:sldId id="289" r:id="rId17"/>
    <p:sldId id="290" r:id="rId18"/>
    <p:sldId id="294" r:id="rId19"/>
    <p:sldId id="295" r:id="rId20"/>
  </p:sldIdLst>
  <p:sldSz cx="9144000" cy="5143500" type="screen16x9"/>
  <p:notesSz cx="6858000" cy="9144000"/>
  <p:embeddedFontLst>
    <p:embeddedFont>
      <p:font typeface="Aharoni" panose="02010803020104030203" pitchFamily="2" charset="-79"/>
      <p:bold r:id="rId22"/>
    </p:embeddedFont>
    <p:embeddedFont>
      <p:font typeface="Bebas Neue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Nunito" pitchFamily="2" charset="0"/>
      <p:regular r:id="rId30"/>
      <p:bold r:id="rId31"/>
      <p:italic r:id="rId32"/>
      <p:boldItalic r:id="rId33"/>
    </p:embeddedFont>
    <p:embeddedFont>
      <p:font typeface="Odibee Sans" panose="020B0604020202020204" charset="0"/>
      <p:regular r:id="rId34"/>
    </p:embeddedFont>
    <p:embeddedFont>
      <p:font typeface="Roboto Condensed Light" panose="02000000000000000000" pitchFamily="2" charset="0"/>
      <p:regular r:id="rId35"/>
      <p: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0D60A7-8CC3-4B2A-A4DE-356CAEBC0FDD}">
  <a:tblStyle styleId="{320D60A7-8CC3-4B2A-A4DE-356CAEBC0F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dca4aed9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3" name="Google Shape;1743;gdca4aed9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gdaa80c8bc4_0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3" name="Google Shape;2053;gdaa80c8bc4_0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daa80c8bc4_0_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daa80c8bc4_0_9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gdca4a8c5cd_0_1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1" name="Google Shape;2131;gdca4a8c5cd_0_1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daa80c8bc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0" name="Google Shape;2400;gdaa80c8bc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daa80c8bc4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2" name="Google Shape;2442;gdaa80c8bc4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gdaa80c8bc4_0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0" name="Google Shape;2350;gdaa80c8bc4_0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" name="Google Shape;10;p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720000" y="1424661"/>
            <a:ext cx="77040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720000" y="3133847"/>
            <a:ext cx="77040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85888" y="-1093962"/>
            <a:ext cx="1149000" cy="229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13511" y="35711"/>
            <a:ext cx="875098" cy="697376"/>
          </a:xfrm>
          <a:custGeom>
            <a:avLst/>
            <a:gdLst/>
            <a:ahLst/>
            <a:cxnLst/>
            <a:rect l="l" t="t" r="r" b="b"/>
            <a:pathLst>
              <a:path w="26230" h="20903" extrusionOk="0">
                <a:moveTo>
                  <a:pt x="20529" y="298"/>
                </a:moveTo>
                <a:cubicBezTo>
                  <a:pt x="20662" y="298"/>
                  <a:pt x="20797" y="312"/>
                  <a:pt x="20931" y="341"/>
                </a:cubicBezTo>
                <a:cubicBezTo>
                  <a:pt x="21419" y="448"/>
                  <a:pt x="21848" y="745"/>
                  <a:pt x="22122" y="1174"/>
                </a:cubicBezTo>
                <a:cubicBezTo>
                  <a:pt x="25884" y="7020"/>
                  <a:pt x="24182" y="14842"/>
                  <a:pt x="18336" y="18605"/>
                </a:cubicBezTo>
                <a:cubicBezTo>
                  <a:pt x="16300" y="19914"/>
                  <a:pt x="13942" y="20617"/>
                  <a:pt x="11537" y="20617"/>
                </a:cubicBezTo>
                <a:cubicBezTo>
                  <a:pt x="10644" y="20617"/>
                  <a:pt x="9727" y="20510"/>
                  <a:pt x="8846" y="20319"/>
                </a:cubicBezTo>
                <a:cubicBezTo>
                  <a:pt x="5548" y="19605"/>
                  <a:pt x="2727" y="17652"/>
                  <a:pt x="905" y="14819"/>
                </a:cubicBezTo>
                <a:cubicBezTo>
                  <a:pt x="345" y="13937"/>
                  <a:pt x="595" y="12759"/>
                  <a:pt x="1476" y="12199"/>
                </a:cubicBezTo>
                <a:cubicBezTo>
                  <a:pt x="1786" y="11997"/>
                  <a:pt x="2143" y="11902"/>
                  <a:pt x="2500" y="11902"/>
                </a:cubicBezTo>
                <a:cubicBezTo>
                  <a:pt x="2631" y="11902"/>
                  <a:pt x="2762" y="11913"/>
                  <a:pt x="2905" y="11949"/>
                </a:cubicBezTo>
                <a:cubicBezTo>
                  <a:pt x="3393" y="12056"/>
                  <a:pt x="3822" y="12342"/>
                  <a:pt x="4096" y="12771"/>
                </a:cubicBezTo>
                <a:cubicBezTo>
                  <a:pt x="5370" y="14747"/>
                  <a:pt x="7334" y="16116"/>
                  <a:pt x="9644" y="16616"/>
                </a:cubicBezTo>
                <a:cubicBezTo>
                  <a:pt x="10275" y="16754"/>
                  <a:pt x="10912" y="16822"/>
                  <a:pt x="11544" y="16822"/>
                </a:cubicBezTo>
                <a:cubicBezTo>
                  <a:pt x="13214" y="16822"/>
                  <a:pt x="14854" y="16347"/>
                  <a:pt x="16288" y="15414"/>
                </a:cubicBezTo>
                <a:cubicBezTo>
                  <a:pt x="20384" y="12783"/>
                  <a:pt x="21574" y="7318"/>
                  <a:pt x="18943" y="3222"/>
                </a:cubicBezTo>
                <a:cubicBezTo>
                  <a:pt x="18371" y="2341"/>
                  <a:pt x="18621" y="1162"/>
                  <a:pt x="19503" y="603"/>
                </a:cubicBezTo>
                <a:cubicBezTo>
                  <a:pt x="19816" y="402"/>
                  <a:pt x="20167" y="298"/>
                  <a:pt x="20529" y="298"/>
                </a:cubicBezTo>
                <a:close/>
                <a:moveTo>
                  <a:pt x="20512" y="0"/>
                </a:moveTo>
                <a:cubicBezTo>
                  <a:pt x="20101" y="0"/>
                  <a:pt x="19700" y="121"/>
                  <a:pt x="19348" y="352"/>
                </a:cubicBezTo>
                <a:cubicBezTo>
                  <a:pt x="18324" y="1007"/>
                  <a:pt x="18038" y="2365"/>
                  <a:pt x="18693" y="3377"/>
                </a:cubicBezTo>
                <a:cubicBezTo>
                  <a:pt x="21229" y="7330"/>
                  <a:pt x="20086" y="12616"/>
                  <a:pt x="16133" y="15164"/>
                </a:cubicBezTo>
                <a:cubicBezTo>
                  <a:pt x="14738" y="16065"/>
                  <a:pt x="13148" y="16525"/>
                  <a:pt x="11527" y="16525"/>
                </a:cubicBezTo>
                <a:cubicBezTo>
                  <a:pt x="10920" y="16525"/>
                  <a:pt x="10310" y="16460"/>
                  <a:pt x="9704" y="16331"/>
                </a:cubicBezTo>
                <a:cubicBezTo>
                  <a:pt x="7477" y="15842"/>
                  <a:pt x="5572" y="14521"/>
                  <a:pt x="4346" y="12604"/>
                </a:cubicBezTo>
                <a:cubicBezTo>
                  <a:pt x="4024" y="12116"/>
                  <a:pt x="3536" y="11771"/>
                  <a:pt x="2965" y="11651"/>
                </a:cubicBezTo>
                <a:cubicBezTo>
                  <a:pt x="2807" y="11619"/>
                  <a:pt x="2649" y="11602"/>
                  <a:pt x="2491" y="11602"/>
                </a:cubicBezTo>
                <a:cubicBezTo>
                  <a:pt x="2078" y="11602"/>
                  <a:pt x="1672" y="11716"/>
                  <a:pt x="1310" y="11949"/>
                </a:cubicBezTo>
                <a:cubicBezTo>
                  <a:pt x="298" y="12604"/>
                  <a:pt x="0" y="13961"/>
                  <a:pt x="655" y="14973"/>
                </a:cubicBezTo>
                <a:cubicBezTo>
                  <a:pt x="2524" y="17878"/>
                  <a:pt x="5406" y="19879"/>
                  <a:pt x="8775" y="20605"/>
                </a:cubicBezTo>
                <a:cubicBezTo>
                  <a:pt x="9692" y="20807"/>
                  <a:pt x="10620" y="20903"/>
                  <a:pt x="11537" y="20903"/>
                </a:cubicBezTo>
                <a:cubicBezTo>
                  <a:pt x="14002" y="20903"/>
                  <a:pt x="16407" y="20200"/>
                  <a:pt x="18502" y="18843"/>
                </a:cubicBezTo>
                <a:cubicBezTo>
                  <a:pt x="24491" y="14997"/>
                  <a:pt x="26230" y="6996"/>
                  <a:pt x="22372" y="1007"/>
                </a:cubicBezTo>
                <a:cubicBezTo>
                  <a:pt x="22050" y="519"/>
                  <a:pt x="21562" y="174"/>
                  <a:pt x="20991" y="55"/>
                </a:cubicBezTo>
                <a:cubicBezTo>
                  <a:pt x="20831" y="18"/>
                  <a:pt x="20671" y="0"/>
                  <a:pt x="205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25301" y="40649"/>
            <a:ext cx="863221" cy="687668"/>
          </a:xfrm>
          <a:custGeom>
            <a:avLst/>
            <a:gdLst/>
            <a:ahLst/>
            <a:cxnLst/>
            <a:rect l="l" t="t" r="r" b="b"/>
            <a:pathLst>
              <a:path w="25874" h="20612" extrusionOk="0">
                <a:moveTo>
                  <a:pt x="20350" y="1"/>
                </a:moveTo>
                <a:cubicBezTo>
                  <a:pt x="19973" y="1"/>
                  <a:pt x="19591" y="105"/>
                  <a:pt x="19253" y="324"/>
                </a:cubicBezTo>
                <a:cubicBezTo>
                  <a:pt x="18301" y="931"/>
                  <a:pt x="18027" y="2205"/>
                  <a:pt x="18634" y="3145"/>
                </a:cubicBezTo>
                <a:cubicBezTo>
                  <a:pt x="21230" y="7170"/>
                  <a:pt x="20063" y="12551"/>
                  <a:pt x="16039" y="15135"/>
                </a:cubicBezTo>
                <a:cubicBezTo>
                  <a:pt x="14617" y="16053"/>
                  <a:pt x="13001" y="16524"/>
                  <a:pt x="11354" y="16524"/>
                </a:cubicBezTo>
                <a:cubicBezTo>
                  <a:pt x="10738" y="16524"/>
                  <a:pt x="10118" y="16458"/>
                  <a:pt x="9502" y="16326"/>
                </a:cubicBezTo>
                <a:cubicBezTo>
                  <a:pt x="7240" y="15837"/>
                  <a:pt x="5299" y="14492"/>
                  <a:pt x="4049" y="12539"/>
                </a:cubicBezTo>
                <a:cubicBezTo>
                  <a:pt x="3654" y="11932"/>
                  <a:pt x="2998" y="11601"/>
                  <a:pt x="2331" y="11601"/>
                </a:cubicBezTo>
                <a:cubicBezTo>
                  <a:pt x="1951" y="11601"/>
                  <a:pt x="1568" y="11708"/>
                  <a:pt x="1227" y="11932"/>
                </a:cubicBezTo>
                <a:cubicBezTo>
                  <a:pt x="275" y="12539"/>
                  <a:pt x="1" y="13801"/>
                  <a:pt x="608" y="14754"/>
                </a:cubicBezTo>
                <a:cubicBezTo>
                  <a:pt x="2454" y="17611"/>
                  <a:pt x="5299" y="19588"/>
                  <a:pt x="8633" y="20314"/>
                </a:cubicBezTo>
                <a:cubicBezTo>
                  <a:pt x="9538" y="20517"/>
                  <a:pt x="10455" y="20612"/>
                  <a:pt x="11371" y="20612"/>
                </a:cubicBezTo>
                <a:cubicBezTo>
                  <a:pt x="13788" y="20612"/>
                  <a:pt x="16158" y="19921"/>
                  <a:pt x="18241" y="18576"/>
                </a:cubicBezTo>
                <a:cubicBezTo>
                  <a:pt x="24159" y="14766"/>
                  <a:pt x="25873" y="6860"/>
                  <a:pt x="22075" y="943"/>
                </a:cubicBezTo>
                <a:cubicBezTo>
                  <a:pt x="21686" y="333"/>
                  <a:pt x="21024" y="1"/>
                  <a:pt x="203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204072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4" y="0"/>
                  <a:pt x="486" y="55"/>
                  <a:pt x="346" y="170"/>
                </a:cubicBezTo>
                <a:cubicBezTo>
                  <a:pt x="167" y="313"/>
                  <a:pt x="84" y="527"/>
                  <a:pt x="84" y="742"/>
                </a:cubicBezTo>
                <a:cubicBezTo>
                  <a:pt x="84" y="908"/>
                  <a:pt x="131" y="1075"/>
                  <a:pt x="250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12" y="7671"/>
                  <a:pt x="0" y="8135"/>
                  <a:pt x="298" y="8433"/>
                </a:cubicBezTo>
                <a:cubicBezTo>
                  <a:pt x="441" y="8576"/>
                  <a:pt x="631" y="8647"/>
                  <a:pt x="822" y="8647"/>
                </a:cubicBezTo>
                <a:cubicBezTo>
                  <a:pt x="1012" y="8647"/>
                  <a:pt x="1203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953821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5" y="0"/>
                  <a:pt x="486" y="55"/>
                  <a:pt x="346" y="170"/>
                </a:cubicBezTo>
                <a:cubicBezTo>
                  <a:pt x="167" y="313"/>
                  <a:pt x="72" y="527"/>
                  <a:pt x="72" y="742"/>
                </a:cubicBezTo>
                <a:cubicBezTo>
                  <a:pt x="72" y="908"/>
                  <a:pt x="131" y="1075"/>
                  <a:pt x="238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0" y="7671"/>
                  <a:pt x="0" y="8135"/>
                  <a:pt x="298" y="8433"/>
                </a:cubicBezTo>
                <a:cubicBezTo>
                  <a:pt x="441" y="8576"/>
                  <a:pt x="628" y="8647"/>
                  <a:pt x="817" y="8647"/>
                </a:cubicBezTo>
                <a:cubicBezTo>
                  <a:pt x="1006" y="8647"/>
                  <a:pt x="1197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078929" y="907737"/>
            <a:ext cx="162909" cy="288519"/>
          </a:xfrm>
          <a:custGeom>
            <a:avLst/>
            <a:gdLst/>
            <a:ahLst/>
            <a:cxnLst/>
            <a:rect l="l" t="t" r="r" b="b"/>
            <a:pathLst>
              <a:path w="4883" h="8648" extrusionOk="0">
                <a:moveTo>
                  <a:pt x="822" y="0"/>
                </a:moveTo>
                <a:cubicBezTo>
                  <a:pt x="655" y="0"/>
                  <a:pt x="487" y="55"/>
                  <a:pt x="346" y="170"/>
                </a:cubicBezTo>
                <a:cubicBezTo>
                  <a:pt x="168" y="313"/>
                  <a:pt x="72" y="527"/>
                  <a:pt x="72" y="742"/>
                </a:cubicBezTo>
                <a:cubicBezTo>
                  <a:pt x="72" y="908"/>
                  <a:pt x="132" y="1075"/>
                  <a:pt x="251" y="1218"/>
                </a:cubicBezTo>
                <a:lnTo>
                  <a:pt x="3061" y="4623"/>
                </a:lnTo>
                <a:lnTo>
                  <a:pt x="298" y="7373"/>
                </a:lnTo>
                <a:cubicBezTo>
                  <a:pt x="1" y="7671"/>
                  <a:pt x="1" y="8135"/>
                  <a:pt x="298" y="8433"/>
                </a:cubicBezTo>
                <a:cubicBezTo>
                  <a:pt x="441" y="8576"/>
                  <a:pt x="629" y="8647"/>
                  <a:pt x="818" y="8647"/>
                </a:cubicBezTo>
                <a:cubicBezTo>
                  <a:pt x="1007" y="8647"/>
                  <a:pt x="1197" y="8576"/>
                  <a:pt x="1346" y="8433"/>
                </a:cubicBezTo>
                <a:lnTo>
                  <a:pt x="4585" y="5194"/>
                </a:lnTo>
                <a:cubicBezTo>
                  <a:pt x="4859" y="4933"/>
                  <a:pt x="4882" y="4492"/>
                  <a:pt x="4632" y="4206"/>
                </a:cubicBezTo>
                <a:lnTo>
                  <a:pt x="1394" y="265"/>
                </a:lnTo>
                <a:cubicBezTo>
                  <a:pt x="1247" y="91"/>
                  <a:pt x="1035" y="0"/>
                  <a:pt x="8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3514300" y="-437925"/>
            <a:ext cx="1222500" cy="12225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>
            <a:off x="194863" y="3229838"/>
            <a:ext cx="1354800" cy="1751375"/>
            <a:chOff x="194863" y="3229838"/>
            <a:chExt cx="1354800" cy="1751375"/>
          </a:xfrm>
        </p:grpSpPr>
        <p:sp>
          <p:nvSpPr>
            <p:cNvPr id="64" name="Google Shape;64;p2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2"/>
          <p:cNvSpPr/>
          <p:nvPr/>
        </p:nvSpPr>
        <p:spPr>
          <a:xfrm>
            <a:off x="7472404" y="4027598"/>
            <a:ext cx="156375" cy="155882"/>
          </a:xfrm>
          <a:custGeom>
            <a:avLst/>
            <a:gdLst/>
            <a:ahLst/>
            <a:cxnLst/>
            <a:rect l="l" t="t" r="r" b="b"/>
            <a:pathLst>
              <a:path w="3811" h="3799" extrusionOk="0">
                <a:moveTo>
                  <a:pt x="1906" y="0"/>
                </a:moveTo>
                <a:cubicBezTo>
                  <a:pt x="858" y="0"/>
                  <a:pt x="1" y="846"/>
                  <a:pt x="1" y="1893"/>
                </a:cubicBezTo>
                <a:cubicBezTo>
                  <a:pt x="1" y="2953"/>
                  <a:pt x="858" y="3798"/>
                  <a:pt x="1906" y="3798"/>
                </a:cubicBezTo>
                <a:cubicBezTo>
                  <a:pt x="2954" y="3798"/>
                  <a:pt x="3811" y="2953"/>
                  <a:pt x="3811" y="1893"/>
                </a:cubicBezTo>
                <a:cubicBezTo>
                  <a:pt x="3811" y="846"/>
                  <a:pt x="2954" y="0"/>
                  <a:pt x="19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916175" y="3775875"/>
            <a:ext cx="2116500" cy="12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7819649" y="3794986"/>
            <a:ext cx="1182803" cy="1184280"/>
            <a:chOff x="5623313" y="1574950"/>
            <a:chExt cx="720650" cy="721550"/>
          </a:xfrm>
        </p:grpSpPr>
        <p:sp>
          <p:nvSpPr>
            <p:cNvPr id="82" name="Google Shape;82;p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7149966" y="4531279"/>
            <a:ext cx="344960" cy="345453"/>
          </a:xfrm>
          <a:custGeom>
            <a:avLst/>
            <a:gdLst/>
            <a:ahLst/>
            <a:cxnLst/>
            <a:rect l="l" t="t" r="r" b="b"/>
            <a:pathLst>
              <a:path w="8407" h="8419" extrusionOk="0">
                <a:moveTo>
                  <a:pt x="1" y="1"/>
                </a:moveTo>
                <a:lnTo>
                  <a:pt x="1" y="8418"/>
                </a:lnTo>
                <a:lnTo>
                  <a:pt x="8406" y="8418"/>
                </a:lnTo>
                <a:lnTo>
                  <a:pt x="8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032734" y="4455573"/>
            <a:ext cx="357639" cy="357639"/>
          </a:xfrm>
          <a:custGeom>
            <a:avLst/>
            <a:gdLst/>
            <a:ahLst/>
            <a:cxnLst/>
            <a:rect l="l" t="t" r="r" b="b"/>
            <a:pathLst>
              <a:path w="8716" h="8716" extrusionOk="0">
                <a:moveTo>
                  <a:pt x="8418" y="298"/>
                </a:moveTo>
                <a:lnTo>
                  <a:pt x="8418" y="8418"/>
                </a:lnTo>
                <a:lnTo>
                  <a:pt x="298" y="8418"/>
                </a:lnTo>
                <a:lnTo>
                  <a:pt x="298" y="298"/>
                </a:lnTo>
                <a:close/>
                <a:moveTo>
                  <a:pt x="0" y="0"/>
                </a:moveTo>
                <a:lnTo>
                  <a:pt x="0" y="8715"/>
                </a:lnTo>
                <a:lnTo>
                  <a:pt x="8716" y="8715"/>
                </a:lnTo>
                <a:lnTo>
                  <a:pt x="87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108933" y="4001214"/>
            <a:ext cx="81614" cy="81614"/>
          </a:xfrm>
          <a:custGeom>
            <a:avLst/>
            <a:gdLst/>
            <a:ahLst/>
            <a:cxnLst/>
            <a:rect l="l" t="t" r="r" b="b"/>
            <a:pathLst>
              <a:path w="1989" h="1989" extrusionOk="0">
                <a:moveTo>
                  <a:pt x="1001" y="0"/>
                </a:moveTo>
                <a:cubicBezTo>
                  <a:pt x="441" y="0"/>
                  <a:pt x="1" y="441"/>
                  <a:pt x="1" y="989"/>
                </a:cubicBezTo>
                <a:cubicBezTo>
                  <a:pt x="1" y="1548"/>
                  <a:pt x="453" y="1989"/>
                  <a:pt x="1001" y="1989"/>
                </a:cubicBezTo>
                <a:cubicBezTo>
                  <a:pt x="1548" y="1989"/>
                  <a:pt x="1989" y="1548"/>
                  <a:pt x="1989" y="989"/>
                </a:cubicBezTo>
                <a:cubicBezTo>
                  <a:pt x="1989" y="441"/>
                  <a:pt x="1548" y="0"/>
                  <a:pt x="1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3"/>
          </p:nvPr>
        </p:nvSpPr>
        <p:spPr>
          <a:xfrm>
            <a:off x="720000" y="3628038"/>
            <a:ext cx="77040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7DA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7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481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8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87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79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72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9AC50FDF-17C2-479E-9EF4-64B1B6C106C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49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42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88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6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80" name="Google Shape;380;p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8"/>
          <p:cNvSpPr txBox="1">
            <a:spLocks noGrp="1"/>
          </p:cNvSpPr>
          <p:nvPr>
            <p:ph type="title"/>
          </p:nvPr>
        </p:nvSpPr>
        <p:spPr>
          <a:xfrm>
            <a:off x="2470500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24" name="Google Shape;424;p8"/>
          <p:cNvGrpSpPr/>
          <p:nvPr/>
        </p:nvGrpSpPr>
        <p:grpSpPr>
          <a:xfrm>
            <a:off x="398950" y="326352"/>
            <a:ext cx="8313350" cy="4366623"/>
            <a:chOff x="398950" y="326352"/>
            <a:chExt cx="8313350" cy="4366623"/>
          </a:xfrm>
        </p:grpSpPr>
        <p:grpSp>
          <p:nvGrpSpPr>
            <p:cNvPr id="425" name="Google Shape;425;p8"/>
            <p:cNvGrpSpPr/>
            <p:nvPr/>
          </p:nvGrpSpPr>
          <p:grpSpPr>
            <a:xfrm rot="5400000">
              <a:off x="565990" y="159315"/>
              <a:ext cx="1141284" cy="1475358"/>
              <a:chOff x="194863" y="3229838"/>
              <a:chExt cx="1354800" cy="1751375"/>
            </a:xfrm>
          </p:grpSpPr>
          <p:sp>
            <p:nvSpPr>
              <p:cNvPr id="426" name="Google Shape;426;p8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8"/>
            <p:cNvGrpSpPr/>
            <p:nvPr/>
          </p:nvGrpSpPr>
          <p:grpSpPr>
            <a:xfrm>
              <a:off x="7833366" y="3724583"/>
              <a:ext cx="878925" cy="878925"/>
              <a:chOff x="7833100" y="3857688"/>
              <a:chExt cx="745800" cy="745800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7833100" y="3857688"/>
                <a:ext cx="593400" cy="593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7985500" y="4010088"/>
                <a:ext cx="593400" cy="593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8"/>
            <p:cNvSpPr/>
            <p:nvPr/>
          </p:nvSpPr>
          <p:spPr>
            <a:xfrm>
              <a:off x="398950" y="3882375"/>
              <a:ext cx="2199000" cy="81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8"/>
            <p:cNvGrpSpPr/>
            <p:nvPr/>
          </p:nvGrpSpPr>
          <p:grpSpPr>
            <a:xfrm>
              <a:off x="398959" y="2807837"/>
              <a:ext cx="1109152" cy="1666031"/>
              <a:chOff x="2225863" y="2465300"/>
              <a:chExt cx="505700" cy="75960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6" name="Google Shape;456;p8"/>
            <p:cNvSpPr/>
            <p:nvPr/>
          </p:nvSpPr>
          <p:spPr>
            <a:xfrm>
              <a:off x="6513300" y="367350"/>
              <a:ext cx="2199000" cy="81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8"/>
            <p:cNvGrpSpPr/>
            <p:nvPr/>
          </p:nvGrpSpPr>
          <p:grpSpPr>
            <a:xfrm rot="10800000">
              <a:off x="6104110" y="739135"/>
              <a:ext cx="878906" cy="613846"/>
              <a:chOff x="5059762" y="4251410"/>
              <a:chExt cx="766800" cy="535549"/>
            </a:xfrm>
          </p:grpSpPr>
          <p:sp>
            <p:nvSpPr>
              <p:cNvPr id="458" name="Google Shape;458;p8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8"/>
            <p:cNvGrpSpPr/>
            <p:nvPr/>
          </p:nvGrpSpPr>
          <p:grpSpPr>
            <a:xfrm>
              <a:off x="3488114" y="471527"/>
              <a:ext cx="393777" cy="393777"/>
              <a:chOff x="4028163" y="2251525"/>
              <a:chExt cx="82475" cy="82475"/>
            </a:xfrm>
          </p:grpSpPr>
          <p:sp>
            <p:nvSpPr>
              <p:cNvPr id="462" name="Google Shape;462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8"/>
            <p:cNvGrpSpPr/>
            <p:nvPr/>
          </p:nvGrpSpPr>
          <p:grpSpPr>
            <a:xfrm rot="5400000">
              <a:off x="5400611" y="3660663"/>
              <a:ext cx="267174" cy="1422379"/>
              <a:chOff x="2277938" y="3169500"/>
              <a:chExt cx="76825" cy="409000"/>
            </a:xfrm>
          </p:grpSpPr>
          <p:sp>
            <p:nvSpPr>
              <p:cNvPr id="465" name="Google Shape;465;p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86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34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13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5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83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55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71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52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62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8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475" name="Google Shape;475;p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9"/>
          <p:cNvSpPr txBox="1">
            <a:spLocks noGrp="1"/>
          </p:cNvSpPr>
          <p:nvPr>
            <p:ph type="title"/>
          </p:nvPr>
        </p:nvSpPr>
        <p:spPr>
          <a:xfrm>
            <a:off x="2527950" y="1729950"/>
            <a:ext cx="408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9" name="Google Shape;519;p9"/>
          <p:cNvSpPr txBox="1">
            <a:spLocks noGrp="1"/>
          </p:cNvSpPr>
          <p:nvPr>
            <p:ph type="subTitle" idx="1"/>
          </p:nvPr>
        </p:nvSpPr>
        <p:spPr>
          <a:xfrm>
            <a:off x="1718100" y="2765425"/>
            <a:ext cx="57078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0" name="Google Shape;520;p9"/>
          <p:cNvGrpSpPr/>
          <p:nvPr/>
        </p:nvGrpSpPr>
        <p:grpSpPr>
          <a:xfrm>
            <a:off x="-55250" y="55335"/>
            <a:ext cx="9236050" cy="4944915"/>
            <a:chOff x="-55250" y="55335"/>
            <a:chExt cx="9236050" cy="4944915"/>
          </a:xfrm>
        </p:grpSpPr>
        <p:sp>
          <p:nvSpPr>
            <p:cNvPr id="521" name="Google Shape;521;p9"/>
            <p:cNvSpPr/>
            <p:nvPr/>
          </p:nvSpPr>
          <p:spPr>
            <a:xfrm>
              <a:off x="7902500" y="1354000"/>
              <a:ext cx="1278300" cy="287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60950" y="3735000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6569673" y="508539"/>
              <a:ext cx="991282" cy="795625"/>
              <a:chOff x="5707045" y="2821600"/>
              <a:chExt cx="657480" cy="527708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9"/>
            <p:cNvGrpSpPr/>
            <p:nvPr/>
          </p:nvGrpSpPr>
          <p:grpSpPr>
            <a:xfrm>
              <a:off x="4670964" y="55335"/>
              <a:ext cx="802504" cy="795611"/>
              <a:chOff x="8199075" y="707526"/>
              <a:chExt cx="698498" cy="692498"/>
            </a:xfrm>
          </p:grpSpPr>
          <p:sp>
            <p:nvSpPr>
              <p:cNvPr id="528" name="Google Shape;528;p9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530;p9"/>
            <p:cNvSpPr/>
            <p:nvPr/>
          </p:nvSpPr>
          <p:spPr>
            <a:xfrm>
              <a:off x="-55250" y="578150"/>
              <a:ext cx="1095600" cy="169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9"/>
            <p:cNvGrpSpPr/>
            <p:nvPr/>
          </p:nvGrpSpPr>
          <p:grpSpPr>
            <a:xfrm rot="5400000">
              <a:off x="662345" y="123848"/>
              <a:ext cx="915709" cy="1183754"/>
              <a:chOff x="194863" y="3229838"/>
              <a:chExt cx="1354800" cy="1751375"/>
            </a:xfrm>
          </p:grpSpPr>
          <p:sp>
            <p:nvSpPr>
              <p:cNvPr id="532" name="Google Shape;532;p9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7" name="Google Shape;547;p9"/>
            <p:cNvSpPr/>
            <p:nvPr/>
          </p:nvSpPr>
          <p:spPr>
            <a:xfrm rot="5400000">
              <a:off x="1358550" y="3693300"/>
              <a:ext cx="917100" cy="169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9"/>
            <p:cNvGrpSpPr/>
            <p:nvPr/>
          </p:nvGrpSpPr>
          <p:grpSpPr>
            <a:xfrm rot="5400000">
              <a:off x="974" y="3417044"/>
              <a:ext cx="1497006" cy="1498948"/>
              <a:chOff x="5623313" y="1574950"/>
              <a:chExt cx="720650" cy="721550"/>
            </a:xfrm>
          </p:grpSpPr>
          <p:sp>
            <p:nvSpPr>
              <p:cNvPr id="549" name="Google Shape;549;p9"/>
              <p:cNvSpPr/>
              <p:nvPr/>
            </p:nvSpPr>
            <p:spPr>
              <a:xfrm>
                <a:off x="5967688" y="1574950"/>
                <a:ext cx="30930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6026" extrusionOk="0">
                    <a:moveTo>
                      <a:pt x="644" y="1"/>
                    </a:moveTo>
                    <a:cubicBezTo>
                      <a:pt x="429" y="1"/>
                      <a:pt x="215" y="13"/>
                      <a:pt x="1" y="25"/>
                    </a:cubicBezTo>
                    <a:lnTo>
                      <a:pt x="12371" y="6025"/>
                    </a:lnTo>
                    <a:cubicBezTo>
                      <a:pt x="11990" y="5490"/>
                      <a:pt x="11585" y="5002"/>
                      <a:pt x="11145" y="4525"/>
                    </a:cubicBezTo>
                    <a:lnTo>
                      <a:pt x="1941" y="60"/>
                    </a:lnTo>
                    <a:cubicBezTo>
                      <a:pt x="1513" y="25"/>
                      <a:pt x="1084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5859638" y="1588050"/>
                <a:ext cx="467350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8694" h="9431" extrusionOk="0">
                    <a:moveTo>
                      <a:pt x="1108" y="1"/>
                    </a:moveTo>
                    <a:cubicBezTo>
                      <a:pt x="739" y="108"/>
                      <a:pt x="358" y="227"/>
                      <a:pt x="1" y="358"/>
                    </a:cubicBezTo>
                    <a:lnTo>
                      <a:pt x="18693" y="9431"/>
                    </a:lnTo>
                    <a:cubicBezTo>
                      <a:pt x="18574" y="9061"/>
                      <a:pt x="18432" y="8692"/>
                      <a:pt x="18289" y="8335"/>
                    </a:cubicBezTo>
                    <a:lnTo>
                      <a:pt x="11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5784938" y="1622300"/>
                <a:ext cx="558425" cy="283675"/>
              </a:xfrm>
              <a:custGeom>
                <a:avLst/>
                <a:gdLst/>
                <a:ahLst/>
                <a:cxnLst/>
                <a:rect l="l" t="t" r="r" b="b"/>
                <a:pathLst>
                  <a:path w="22337" h="11347" extrusionOk="0">
                    <a:moveTo>
                      <a:pt x="810" y="0"/>
                    </a:moveTo>
                    <a:cubicBezTo>
                      <a:pt x="536" y="155"/>
                      <a:pt x="262" y="321"/>
                      <a:pt x="0" y="500"/>
                    </a:cubicBezTo>
                    <a:lnTo>
                      <a:pt x="22336" y="11347"/>
                    </a:lnTo>
                    <a:cubicBezTo>
                      <a:pt x="22313" y="11025"/>
                      <a:pt x="22277" y="10704"/>
                      <a:pt x="22229" y="10394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5728088" y="1666650"/>
                <a:ext cx="61587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12502" extrusionOk="0">
                    <a:moveTo>
                      <a:pt x="631" y="0"/>
                    </a:moveTo>
                    <a:cubicBezTo>
                      <a:pt x="417" y="191"/>
                      <a:pt x="203" y="381"/>
                      <a:pt x="0" y="583"/>
                    </a:cubicBezTo>
                    <a:lnTo>
                      <a:pt x="24563" y="12502"/>
                    </a:lnTo>
                    <a:cubicBezTo>
                      <a:pt x="24598" y="12216"/>
                      <a:pt x="24622" y="11942"/>
                      <a:pt x="24634" y="11644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5684613" y="1717825"/>
                <a:ext cx="648625" cy="328350"/>
              </a:xfrm>
              <a:custGeom>
                <a:avLst/>
                <a:gdLst/>
                <a:ahLst/>
                <a:cxnLst/>
                <a:rect l="l" t="t" r="r" b="b"/>
                <a:pathLst>
                  <a:path w="25945" h="13134" extrusionOk="0">
                    <a:moveTo>
                      <a:pt x="477" y="1"/>
                    </a:moveTo>
                    <a:cubicBezTo>
                      <a:pt x="310" y="215"/>
                      <a:pt x="156" y="430"/>
                      <a:pt x="1" y="656"/>
                    </a:cubicBezTo>
                    <a:lnTo>
                      <a:pt x="25718" y="13133"/>
                    </a:lnTo>
                    <a:cubicBezTo>
                      <a:pt x="25802" y="12883"/>
                      <a:pt x="25873" y="12622"/>
                      <a:pt x="25945" y="1236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5652463" y="1774675"/>
                <a:ext cx="657850" cy="333125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13325" extrusionOk="0">
                    <a:moveTo>
                      <a:pt x="346" y="1"/>
                    </a:moveTo>
                    <a:cubicBezTo>
                      <a:pt x="227" y="239"/>
                      <a:pt x="108" y="477"/>
                      <a:pt x="1" y="727"/>
                    </a:cubicBezTo>
                    <a:lnTo>
                      <a:pt x="25957" y="13324"/>
                    </a:lnTo>
                    <a:cubicBezTo>
                      <a:pt x="26088" y="13086"/>
                      <a:pt x="26207" y="12848"/>
                      <a:pt x="26314" y="12598"/>
                    </a:cubicBez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5631938" y="1836900"/>
                <a:ext cx="644450" cy="326550"/>
              </a:xfrm>
              <a:custGeom>
                <a:avLst/>
                <a:gdLst/>
                <a:ahLst/>
                <a:cxnLst/>
                <a:rect l="l" t="t" r="r" b="b"/>
                <a:pathLst>
                  <a:path w="25778" h="13062" extrusionOk="0">
                    <a:moveTo>
                      <a:pt x="203" y="0"/>
                    </a:moveTo>
                    <a:cubicBezTo>
                      <a:pt x="119" y="262"/>
                      <a:pt x="60" y="536"/>
                      <a:pt x="0" y="798"/>
                    </a:cubicBezTo>
                    <a:lnTo>
                      <a:pt x="25277" y="13062"/>
                    </a:lnTo>
                    <a:cubicBezTo>
                      <a:pt x="25444" y="12859"/>
                      <a:pt x="25611" y="12633"/>
                      <a:pt x="25777" y="12419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5623313" y="1905050"/>
                <a:ext cx="607225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12348" extrusionOk="0">
                    <a:moveTo>
                      <a:pt x="48" y="1"/>
                    </a:moveTo>
                    <a:cubicBezTo>
                      <a:pt x="24" y="287"/>
                      <a:pt x="12" y="584"/>
                      <a:pt x="0" y="870"/>
                    </a:cubicBezTo>
                    <a:lnTo>
                      <a:pt x="23634" y="12348"/>
                    </a:lnTo>
                    <a:cubicBezTo>
                      <a:pt x="23860" y="12157"/>
                      <a:pt x="24075" y="11967"/>
                      <a:pt x="24289" y="11764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5625688" y="1979775"/>
                <a:ext cx="545325" cy="276550"/>
              </a:xfrm>
              <a:custGeom>
                <a:avLst/>
                <a:gdLst/>
                <a:ahLst/>
                <a:cxnLst/>
                <a:rect l="l" t="t" r="r" b="b"/>
                <a:pathLst>
                  <a:path w="21813" h="11062" extrusionOk="0">
                    <a:moveTo>
                      <a:pt x="0" y="0"/>
                    </a:moveTo>
                    <a:cubicBezTo>
                      <a:pt x="48" y="322"/>
                      <a:pt x="96" y="643"/>
                      <a:pt x="155" y="965"/>
                    </a:cubicBezTo>
                    <a:lnTo>
                      <a:pt x="20955" y="11061"/>
                    </a:lnTo>
                    <a:cubicBezTo>
                      <a:pt x="21253" y="10906"/>
                      <a:pt x="21539" y="10752"/>
                      <a:pt x="21813" y="105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5646513" y="2064000"/>
                <a:ext cx="445625" cy="224175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89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4" y="382"/>
                      <a:pt x="310" y="763"/>
                      <a:pt x="477" y="1120"/>
                    </a:cubicBezTo>
                    <a:lnTo>
                      <a:pt x="16634" y="8966"/>
                    </a:lnTo>
                    <a:cubicBezTo>
                      <a:pt x="17039" y="8871"/>
                      <a:pt x="17432" y="8764"/>
                      <a:pt x="17824" y="864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5707238" y="2167600"/>
                <a:ext cx="265550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51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25" y="619"/>
                      <a:pt x="1096" y="1191"/>
                      <a:pt x="1715" y="1727"/>
                    </a:cubicBezTo>
                    <a:lnTo>
                      <a:pt x="8228" y="4882"/>
                    </a:lnTo>
                    <a:cubicBezTo>
                      <a:pt x="9014" y="5037"/>
                      <a:pt x="9811" y="5132"/>
                      <a:pt x="10621" y="515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8004343" y="15862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280243" y="18299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66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" name="Google Shape;10;p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720000" y="1424661"/>
            <a:ext cx="77040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720000" y="3133847"/>
            <a:ext cx="77040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85888" y="-1093962"/>
            <a:ext cx="1149000" cy="229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13511" y="35711"/>
            <a:ext cx="875098" cy="697376"/>
          </a:xfrm>
          <a:custGeom>
            <a:avLst/>
            <a:gdLst/>
            <a:ahLst/>
            <a:cxnLst/>
            <a:rect l="l" t="t" r="r" b="b"/>
            <a:pathLst>
              <a:path w="26230" h="20903" extrusionOk="0">
                <a:moveTo>
                  <a:pt x="20529" y="298"/>
                </a:moveTo>
                <a:cubicBezTo>
                  <a:pt x="20662" y="298"/>
                  <a:pt x="20797" y="312"/>
                  <a:pt x="20931" y="341"/>
                </a:cubicBezTo>
                <a:cubicBezTo>
                  <a:pt x="21419" y="448"/>
                  <a:pt x="21848" y="745"/>
                  <a:pt x="22122" y="1174"/>
                </a:cubicBezTo>
                <a:cubicBezTo>
                  <a:pt x="25884" y="7020"/>
                  <a:pt x="24182" y="14842"/>
                  <a:pt x="18336" y="18605"/>
                </a:cubicBezTo>
                <a:cubicBezTo>
                  <a:pt x="16300" y="19914"/>
                  <a:pt x="13942" y="20617"/>
                  <a:pt x="11537" y="20617"/>
                </a:cubicBezTo>
                <a:cubicBezTo>
                  <a:pt x="10644" y="20617"/>
                  <a:pt x="9727" y="20510"/>
                  <a:pt x="8846" y="20319"/>
                </a:cubicBezTo>
                <a:cubicBezTo>
                  <a:pt x="5548" y="19605"/>
                  <a:pt x="2727" y="17652"/>
                  <a:pt x="905" y="14819"/>
                </a:cubicBezTo>
                <a:cubicBezTo>
                  <a:pt x="345" y="13937"/>
                  <a:pt x="595" y="12759"/>
                  <a:pt x="1476" y="12199"/>
                </a:cubicBezTo>
                <a:cubicBezTo>
                  <a:pt x="1786" y="11997"/>
                  <a:pt x="2143" y="11902"/>
                  <a:pt x="2500" y="11902"/>
                </a:cubicBezTo>
                <a:cubicBezTo>
                  <a:pt x="2631" y="11902"/>
                  <a:pt x="2762" y="11913"/>
                  <a:pt x="2905" y="11949"/>
                </a:cubicBezTo>
                <a:cubicBezTo>
                  <a:pt x="3393" y="12056"/>
                  <a:pt x="3822" y="12342"/>
                  <a:pt x="4096" y="12771"/>
                </a:cubicBezTo>
                <a:cubicBezTo>
                  <a:pt x="5370" y="14747"/>
                  <a:pt x="7334" y="16116"/>
                  <a:pt x="9644" y="16616"/>
                </a:cubicBezTo>
                <a:cubicBezTo>
                  <a:pt x="10275" y="16754"/>
                  <a:pt x="10912" y="16822"/>
                  <a:pt x="11544" y="16822"/>
                </a:cubicBezTo>
                <a:cubicBezTo>
                  <a:pt x="13214" y="16822"/>
                  <a:pt x="14854" y="16347"/>
                  <a:pt x="16288" y="15414"/>
                </a:cubicBezTo>
                <a:cubicBezTo>
                  <a:pt x="20384" y="12783"/>
                  <a:pt x="21574" y="7318"/>
                  <a:pt x="18943" y="3222"/>
                </a:cubicBezTo>
                <a:cubicBezTo>
                  <a:pt x="18371" y="2341"/>
                  <a:pt x="18621" y="1162"/>
                  <a:pt x="19503" y="603"/>
                </a:cubicBezTo>
                <a:cubicBezTo>
                  <a:pt x="19816" y="402"/>
                  <a:pt x="20167" y="298"/>
                  <a:pt x="20529" y="298"/>
                </a:cubicBezTo>
                <a:close/>
                <a:moveTo>
                  <a:pt x="20512" y="0"/>
                </a:moveTo>
                <a:cubicBezTo>
                  <a:pt x="20101" y="0"/>
                  <a:pt x="19700" y="121"/>
                  <a:pt x="19348" y="352"/>
                </a:cubicBezTo>
                <a:cubicBezTo>
                  <a:pt x="18324" y="1007"/>
                  <a:pt x="18038" y="2365"/>
                  <a:pt x="18693" y="3377"/>
                </a:cubicBezTo>
                <a:cubicBezTo>
                  <a:pt x="21229" y="7330"/>
                  <a:pt x="20086" y="12616"/>
                  <a:pt x="16133" y="15164"/>
                </a:cubicBezTo>
                <a:cubicBezTo>
                  <a:pt x="14738" y="16065"/>
                  <a:pt x="13148" y="16525"/>
                  <a:pt x="11527" y="16525"/>
                </a:cubicBezTo>
                <a:cubicBezTo>
                  <a:pt x="10920" y="16525"/>
                  <a:pt x="10310" y="16460"/>
                  <a:pt x="9704" y="16331"/>
                </a:cubicBezTo>
                <a:cubicBezTo>
                  <a:pt x="7477" y="15842"/>
                  <a:pt x="5572" y="14521"/>
                  <a:pt x="4346" y="12604"/>
                </a:cubicBezTo>
                <a:cubicBezTo>
                  <a:pt x="4024" y="12116"/>
                  <a:pt x="3536" y="11771"/>
                  <a:pt x="2965" y="11651"/>
                </a:cubicBezTo>
                <a:cubicBezTo>
                  <a:pt x="2807" y="11619"/>
                  <a:pt x="2649" y="11602"/>
                  <a:pt x="2491" y="11602"/>
                </a:cubicBezTo>
                <a:cubicBezTo>
                  <a:pt x="2078" y="11602"/>
                  <a:pt x="1672" y="11716"/>
                  <a:pt x="1310" y="11949"/>
                </a:cubicBezTo>
                <a:cubicBezTo>
                  <a:pt x="298" y="12604"/>
                  <a:pt x="0" y="13961"/>
                  <a:pt x="655" y="14973"/>
                </a:cubicBezTo>
                <a:cubicBezTo>
                  <a:pt x="2524" y="17878"/>
                  <a:pt x="5406" y="19879"/>
                  <a:pt x="8775" y="20605"/>
                </a:cubicBezTo>
                <a:cubicBezTo>
                  <a:pt x="9692" y="20807"/>
                  <a:pt x="10620" y="20903"/>
                  <a:pt x="11537" y="20903"/>
                </a:cubicBezTo>
                <a:cubicBezTo>
                  <a:pt x="14002" y="20903"/>
                  <a:pt x="16407" y="20200"/>
                  <a:pt x="18502" y="18843"/>
                </a:cubicBezTo>
                <a:cubicBezTo>
                  <a:pt x="24491" y="14997"/>
                  <a:pt x="26230" y="6996"/>
                  <a:pt x="22372" y="1007"/>
                </a:cubicBezTo>
                <a:cubicBezTo>
                  <a:pt x="22050" y="519"/>
                  <a:pt x="21562" y="174"/>
                  <a:pt x="20991" y="55"/>
                </a:cubicBezTo>
                <a:cubicBezTo>
                  <a:pt x="20831" y="18"/>
                  <a:pt x="20671" y="0"/>
                  <a:pt x="205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25301" y="40649"/>
            <a:ext cx="863221" cy="687668"/>
          </a:xfrm>
          <a:custGeom>
            <a:avLst/>
            <a:gdLst/>
            <a:ahLst/>
            <a:cxnLst/>
            <a:rect l="l" t="t" r="r" b="b"/>
            <a:pathLst>
              <a:path w="25874" h="20612" extrusionOk="0">
                <a:moveTo>
                  <a:pt x="20350" y="1"/>
                </a:moveTo>
                <a:cubicBezTo>
                  <a:pt x="19973" y="1"/>
                  <a:pt x="19591" y="105"/>
                  <a:pt x="19253" y="324"/>
                </a:cubicBezTo>
                <a:cubicBezTo>
                  <a:pt x="18301" y="931"/>
                  <a:pt x="18027" y="2205"/>
                  <a:pt x="18634" y="3145"/>
                </a:cubicBezTo>
                <a:cubicBezTo>
                  <a:pt x="21230" y="7170"/>
                  <a:pt x="20063" y="12551"/>
                  <a:pt x="16039" y="15135"/>
                </a:cubicBezTo>
                <a:cubicBezTo>
                  <a:pt x="14617" y="16053"/>
                  <a:pt x="13001" y="16524"/>
                  <a:pt x="11354" y="16524"/>
                </a:cubicBezTo>
                <a:cubicBezTo>
                  <a:pt x="10738" y="16524"/>
                  <a:pt x="10118" y="16458"/>
                  <a:pt x="9502" y="16326"/>
                </a:cubicBezTo>
                <a:cubicBezTo>
                  <a:pt x="7240" y="15837"/>
                  <a:pt x="5299" y="14492"/>
                  <a:pt x="4049" y="12539"/>
                </a:cubicBezTo>
                <a:cubicBezTo>
                  <a:pt x="3654" y="11932"/>
                  <a:pt x="2998" y="11601"/>
                  <a:pt x="2331" y="11601"/>
                </a:cubicBezTo>
                <a:cubicBezTo>
                  <a:pt x="1951" y="11601"/>
                  <a:pt x="1568" y="11708"/>
                  <a:pt x="1227" y="11932"/>
                </a:cubicBezTo>
                <a:cubicBezTo>
                  <a:pt x="275" y="12539"/>
                  <a:pt x="1" y="13801"/>
                  <a:pt x="608" y="14754"/>
                </a:cubicBezTo>
                <a:cubicBezTo>
                  <a:pt x="2454" y="17611"/>
                  <a:pt x="5299" y="19588"/>
                  <a:pt x="8633" y="20314"/>
                </a:cubicBezTo>
                <a:cubicBezTo>
                  <a:pt x="9538" y="20517"/>
                  <a:pt x="10455" y="20612"/>
                  <a:pt x="11371" y="20612"/>
                </a:cubicBezTo>
                <a:cubicBezTo>
                  <a:pt x="13788" y="20612"/>
                  <a:pt x="16158" y="19921"/>
                  <a:pt x="18241" y="18576"/>
                </a:cubicBezTo>
                <a:cubicBezTo>
                  <a:pt x="24159" y="14766"/>
                  <a:pt x="25873" y="6860"/>
                  <a:pt x="22075" y="943"/>
                </a:cubicBezTo>
                <a:cubicBezTo>
                  <a:pt x="21686" y="333"/>
                  <a:pt x="21024" y="1"/>
                  <a:pt x="203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204072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4" y="0"/>
                  <a:pt x="486" y="55"/>
                  <a:pt x="346" y="170"/>
                </a:cubicBezTo>
                <a:cubicBezTo>
                  <a:pt x="167" y="313"/>
                  <a:pt x="84" y="527"/>
                  <a:pt x="84" y="742"/>
                </a:cubicBezTo>
                <a:cubicBezTo>
                  <a:pt x="84" y="908"/>
                  <a:pt x="131" y="1075"/>
                  <a:pt x="250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12" y="7671"/>
                  <a:pt x="0" y="8135"/>
                  <a:pt x="298" y="8433"/>
                </a:cubicBezTo>
                <a:cubicBezTo>
                  <a:pt x="441" y="8576"/>
                  <a:pt x="631" y="8647"/>
                  <a:pt x="822" y="8647"/>
                </a:cubicBezTo>
                <a:cubicBezTo>
                  <a:pt x="1012" y="8647"/>
                  <a:pt x="1203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953821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5" y="0"/>
                  <a:pt x="486" y="55"/>
                  <a:pt x="346" y="170"/>
                </a:cubicBezTo>
                <a:cubicBezTo>
                  <a:pt x="167" y="313"/>
                  <a:pt x="72" y="527"/>
                  <a:pt x="72" y="742"/>
                </a:cubicBezTo>
                <a:cubicBezTo>
                  <a:pt x="72" y="908"/>
                  <a:pt x="131" y="1075"/>
                  <a:pt x="238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0" y="7671"/>
                  <a:pt x="0" y="8135"/>
                  <a:pt x="298" y="8433"/>
                </a:cubicBezTo>
                <a:cubicBezTo>
                  <a:pt x="441" y="8576"/>
                  <a:pt x="628" y="8647"/>
                  <a:pt x="817" y="8647"/>
                </a:cubicBezTo>
                <a:cubicBezTo>
                  <a:pt x="1006" y="8647"/>
                  <a:pt x="1197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078929" y="907737"/>
            <a:ext cx="162909" cy="288519"/>
          </a:xfrm>
          <a:custGeom>
            <a:avLst/>
            <a:gdLst/>
            <a:ahLst/>
            <a:cxnLst/>
            <a:rect l="l" t="t" r="r" b="b"/>
            <a:pathLst>
              <a:path w="4883" h="8648" extrusionOk="0">
                <a:moveTo>
                  <a:pt x="822" y="0"/>
                </a:moveTo>
                <a:cubicBezTo>
                  <a:pt x="655" y="0"/>
                  <a:pt x="487" y="55"/>
                  <a:pt x="346" y="170"/>
                </a:cubicBezTo>
                <a:cubicBezTo>
                  <a:pt x="168" y="313"/>
                  <a:pt x="72" y="527"/>
                  <a:pt x="72" y="742"/>
                </a:cubicBezTo>
                <a:cubicBezTo>
                  <a:pt x="72" y="908"/>
                  <a:pt x="132" y="1075"/>
                  <a:pt x="251" y="1218"/>
                </a:cubicBezTo>
                <a:lnTo>
                  <a:pt x="3061" y="4623"/>
                </a:lnTo>
                <a:lnTo>
                  <a:pt x="298" y="7373"/>
                </a:lnTo>
                <a:cubicBezTo>
                  <a:pt x="1" y="7671"/>
                  <a:pt x="1" y="8135"/>
                  <a:pt x="298" y="8433"/>
                </a:cubicBezTo>
                <a:cubicBezTo>
                  <a:pt x="441" y="8576"/>
                  <a:pt x="629" y="8647"/>
                  <a:pt x="818" y="8647"/>
                </a:cubicBezTo>
                <a:cubicBezTo>
                  <a:pt x="1007" y="8647"/>
                  <a:pt x="1197" y="8576"/>
                  <a:pt x="1346" y="8433"/>
                </a:cubicBezTo>
                <a:lnTo>
                  <a:pt x="4585" y="5194"/>
                </a:lnTo>
                <a:cubicBezTo>
                  <a:pt x="4859" y="4933"/>
                  <a:pt x="4882" y="4492"/>
                  <a:pt x="4632" y="4206"/>
                </a:cubicBezTo>
                <a:lnTo>
                  <a:pt x="1394" y="265"/>
                </a:lnTo>
                <a:cubicBezTo>
                  <a:pt x="1247" y="91"/>
                  <a:pt x="1035" y="0"/>
                  <a:pt x="8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3514300" y="-437925"/>
            <a:ext cx="1222500" cy="12225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>
            <a:off x="194863" y="3229838"/>
            <a:ext cx="1354800" cy="1751375"/>
            <a:chOff x="194863" y="3229838"/>
            <a:chExt cx="1354800" cy="1751375"/>
          </a:xfrm>
        </p:grpSpPr>
        <p:sp>
          <p:nvSpPr>
            <p:cNvPr id="64" name="Google Shape;64;p2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2"/>
          <p:cNvSpPr/>
          <p:nvPr/>
        </p:nvSpPr>
        <p:spPr>
          <a:xfrm>
            <a:off x="7472404" y="4027598"/>
            <a:ext cx="156375" cy="155882"/>
          </a:xfrm>
          <a:custGeom>
            <a:avLst/>
            <a:gdLst/>
            <a:ahLst/>
            <a:cxnLst/>
            <a:rect l="l" t="t" r="r" b="b"/>
            <a:pathLst>
              <a:path w="3811" h="3799" extrusionOk="0">
                <a:moveTo>
                  <a:pt x="1906" y="0"/>
                </a:moveTo>
                <a:cubicBezTo>
                  <a:pt x="858" y="0"/>
                  <a:pt x="1" y="846"/>
                  <a:pt x="1" y="1893"/>
                </a:cubicBezTo>
                <a:cubicBezTo>
                  <a:pt x="1" y="2953"/>
                  <a:pt x="858" y="3798"/>
                  <a:pt x="1906" y="3798"/>
                </a:cubicBezTo>
                <a:cubicBezTo>
                  <a:pt x="2954" y="3798"/>
                  <a:pt x="3811" y="2953"/>
                  <a:pt x="3811" y="1893"/>
                </a:cubicBezTo>
                <a:cubicBezTo>
                  <a:pt x="3811" y="846"/>
                  <a:pt x="2954" y="0"/>
                  <a:pt x="19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916175" y="3775875"/>
            <a:ext cx="2116500" cy="12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7819649" y="3794986"/>
            <a:ext cx="1182803" cy="1184280"/>
            <a:chOff x="5623313" y="1574950"/>
            <a:chExt cx="720650" cy="721550"/>
          </a:xfrm>
        </p:grpSpPr>
        <p:sp>
          <p:nvSpPr>
            <p:cNvPr id="82" name="Google Shape;82;p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7149966" y="4531279"/>
            <a:ext cx="344960" cy="345453"/>
          </a:xfrm>
          <a:custGeom>
            <a:avLst/>
            <a:gdLst/>
            <a:ahLst/>
            <a:cxnLst/>
            <a:rect l="l" t="t" r="r" b="b"/>
            <a:pathLst>
              <a:path w="8407" h="8419" extrusionOk="0">
                <a:moveTo>
                  <a:pt x="1" y="1"/>
                </a:moveTo>
                <a:lnTo>
                  <a:pt x="1" y="8418"/>
                </a:lnTo>
                <a:lnTo>
                  <a:pt x="8406" y="8418"/>
                </a:lnTo>
                <a:lnTo>
                  <a:pt x="8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032734" y="4455573"/>
            <a:ext cx="357639" cy="357639"/>
          </a:xfrm>
          <a:custGeom>
            <a:avLst/>
            <a:gdLst/>
            <a:ahLst/>
            <a:cxnLst/>
            <a:rect l="l" t="t" r="r" b="b"/>
            <a:pathLst>
              <a:path w="8716" h="8716" extrusionOk="0">
                <a:moveTo>
                  <a:pt x="8418" y="298"/>
                </a:moveTo>
                <a:lnTo>
                  <a:pt x="8418" y="8418"/>
                </a:lnTo>
                <a:lnTo>
                  <a:pt x="298" y="8418"/>
                </a:lnTo>
                <a:lnTo>
                  <a:pt x="298" y="298"/>
                </a:lnTo>
                <a:close/>
                <a:moveTo>
                  <a:pt x="0" y="0"/>
                </a:moveTo>
                <a:lnTo>
                  <a:pt x="0" y="8715"/>
                </a:lnTo>
                <a:lnTo>
                  <a:pt x="8716" y="8715"/>
                </a:lnTo>
                <a:lnTo>
                  <a:pt x="87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108933" y="4001214"/>
            <a:ext cx="81614" cy="81614"/>
          </a:xfrm>
          <a:custGeom>
            <a:avLst/>
            <a:gdLst/>
            <a:ahLst/>
            <a:cxnLst/>
            <a:rect l="l" t="t" r="r" b="b"/>
            <a:pathLst>
              <a:path w="1989" h="1989" extrusionOk="0">
                <a:moveTo>
                  <a:pt x="1001" y="0"/>
                </a:moveTo>
                <a:cubicBezTo>
                  <a:pt x="441" y="0"/>
                  <a:pt x="1" y="441"/>
                  <a:pt x="1" y="989"/>
                </a:cubicBezTo>
                <a:cubicBezTo>
                  <a:pt x="1" y="1548"/>
                  <a:pt x="453" y="1989"/>
                  <a:pt x="1001" y="1989"/>
                </a:cubicBezTo>
                <a:cubicBezTo>
                  <a:pt x="1548" y="1989"/>
                  <a:pt x="1989" y="1548"/>
                  <a:pt x="1989" y="989"/>
                </a:cubicBezTo>
                <a:cubicBezTo>
                  <a:pt x="1989" y="441"/>
                  <a:pt x="1548" y="0"/>
                  <a:pt x="1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3"/>
          </p:nvPr>
        </p:nvSpPr>
        <p:spPr>
          <a:xfrm>
            <a:off x="720000" y="3628038"/>
            <a:ext cx="77040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7DA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438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9" name="Google Shape;99;p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720000" y="229770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4005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720000" y="3139500"/>
            <a:ext cx="7704000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5" name="Google Shape;145;p3"/>
          <p:cNvGrpSpPr/>
          <p:nvPr/>
        </p:nvGrpSpPr>
        <p:grpSpPr>
          <a:xfrm>
            <a:off x="2394284" y="4479676"/>
            <a:ext cx="734152" cy="713412"/>
            <a:chOff x="5109838" y="3156700"/>
            <a:chExt cx="306625" cy="297975"/>
          </a:xfrm>
        </p:grpSpPr>
        <p:sp>
          <p:nvSpPr>
            <p:cNvPr id="146" name="Google Shape;146;p3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3"/>
          <p:cNvSpPr/>
          <p:nvPr/>
        </p:nvSpPr>
        <p:spPr>
          <a:xfrm>
            <a:off x="2860750" y="-152112"/>
            <a:ext cx="2199000" cy="1088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3"/>
          <p:cNvGrpSpPr/>
          <p:nvPr/>
        </p:nvGrpSpPr>
        <p:grpSpPr>
          <a:xfrm>
            <a:off x="2444445" y="-67517"/>
            <a:ext cx="665238" cy="918916"/>
            <a:chOff x="2673045" y="-67517"/>
            <a:chExt cx="665238" cy="918916"/>
          </a:xfrm>
        </p:grpSpPr>
        <p:sp>
          <p:nvSpPr>
            <p:cNvPr id="152" name="Google Shape;152;p3"/>
            <p:cNvSpPr/>
            <p:nvPr/>
          </p:nvSpPr>
          <p:spPr>
            <a:xfrm rot="-5400000">
              <a:off x="2594024" y="111691"/>
              <a:ext cx="823440" cy="655977"/>
            </a:xfrm>
            <a:custGeom>
              <a:avLst/>
              <a:gdLst/>
              <a:ahLst/>
              <a:cxnLst/>
              <a:rect l="l" t="t" r="r" b="b"/>
              <a:pathLst>
                <a:path w="25874" h="20612" extrusionOk="0">
                  <a:moveTo>
                    <a:pt x="20350" y="1"/>
                  </a:moveTo>
                  <a:cubicBezTo>
                    <a:pt x="19973" y="1"/>
                    <a:pt x="19591" y="105"/>
                    <a:pt x="19253" y="324"/>
                  </a:cubicBezTo>
                  <a:cubicBezTo>
                    <a:pt x="18301" y="931"/>
                    <a:pt x="18027" y="2205"/>
                    <a:pt x="18634" y="3145"/>
                  </a:cubicBezTo>
                  <a:cubicBezTo>
                    <a:pt x="21230" y="7170"/>
                    <a:pt x="20063" y="12551"/>
                    <a:pt x="16039" y="15135"/>
                  </a:cubicBezTo>
                  <a:cubicBezTo>
                    <a:pt x="14617" y="16053"/>
                    <a:pt x="13001" y="16524"/>
                    <a:pt x="11354" y="16524"/>
                  </a:cubicBezTo>
                  <a:cubicBezTo>
                    <a:pt x="10738" y="16524"/>
                    <a:pt x="10118" y="16458"/>
                    <a:pt x="9502" y="16326"/>
                  </a:cubicBezTo>
                  <a:cubicBezTo>
                    <a:pt x="7240" y="15837"/>
                    <a:pt x="5299" y="14492"/>
                    <a:pt x="4049" y="12539"/>
                  </a:cubicBezTo>
                  <a:cubicBezTo>
                    <a:pt x="3654" y="11932"/>
                    <a:pt x="2998" y="11601"/>
                    <a:pt x="2331" y="11601"/>
                  </a:cubicBezTo>
                  <a:cubicBezTo>
                    <a:pt x="1951" y="11601"/>
                    <a:pt x="1568" y="11708"/>
                    <a:pt x="1227" y="11932"/>
                  </a:cubicBezTo>
                  <a:cubicBezTo>
                    <a:pt x="275" y="12539"/>
                    <a:pt x="1" y="13801"/>
                    <a:pt x="608" y="14754"/>
                  </a:cubicBezTo>
                  <a:cubicBezTo>
                    <a:pt x="2454" y="17611"/>
                    <a:pt x="5299" y="19588"/>
                    <a:pt x="8633" y="20314"/>
                  </a:cubicBezTo>
                  <a:cubicBezTo>
                    <a:pt x="9538" y="20517"/>
                    <a:pt x="10455" y="20612"/>
                    <a:pt x="11371" y="20612"/>
                  </a:cubicBezTo>
                  <a:cubicBezTo>
                    <a:pt x="13788" y="20612"/>
                    <a:pt x="16158" y="19921"/>
                    <a:pt x="18241" y="18576"/>
                  </a:cubicBezTo>
                  <a:cubicBezTo>
                    <a:pt x="24159" y="14766"/>
                    <a:pt x="25873" y="6860"/>
                    <a:pt x="22075" y="943"/>
                  </a:cubicBezTo>
                  <a:cubicBezTo>
                    <a:pt x="21686" y="333"/>
                    <a:pt x="21024" y="1"/>
                    <a:pt x="203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 rot="-5400000">
              <a:off x="2588279" y="17249"/>
              <a:ext cx="834770" cy="665238"/>
            </a:xfrm>
            <a:custGeom>
              <a:avLst/>
              <a:gdLst/>
              <a:ahLst/>
              <a:cxnLst/>
              <a:rect l="l" t="t" r="r" b="b"/>
              <a:pathLst>
                <a:path w="26230" h="20903" extrusionOk="0">
                  <a:moveTo>
                    <a:pt x="20529" y="298"/>
                  </a:moveTo>
                  <a:cubicBezTo>
                    <a:pt x="20662" y="298"/>
                    <a:pt x="20797" y="312"/>
                    <a:pt x="20931" y="341"/>
                  </a:cubicBezTo>
                  <a:cubicBezTo>
                    <a:pt x="21419" y="448"/>
                    <a:pt x="21848" y="745"/>
                    <a:pt x="22122" y="1174"/>
                  </a:cubicBezTo>
                  <a:cubicBezTo>
                    <a:pt x="25884" y="7020"/>
                    <a:pt x="24182" y="14842"/>
                    <a:pt x="18336" y="18605"/>
                  </a:cubicBezTo>
                  <a:cubicBezTo>
                    <a:pt x="16300" y="19914"/>
                    <a:pt x="13942" y="20617"/>
                    <a:pt x="11537" y="20617"/>
                  </a:cubicBezTo>
                  <a:cubicBezTo>
                    <a:pt x="10644" y="20617"/>
                    <a:pt x="9727" y="20510"/>
                    <a:pt x="8846" y="20319"/>
                  </a:cubicBezTo>
                  <a:cubicBezTo>
                    <a:pt x="5548" y="19605"/>
                    <a:pt x="2727" y="17652"/>
                    <a:pt x="905" y="14819"/>
                  </a:cubicBezTo>
                  <a:cubicBezTo>
                    <a:pt x="345" y="13937"/>
                    <a:pt x="595" y="12759"/>
                    <a:pt x="1476" y="12199"/>
                  </a:cubicBezTo>
                  <a:cubicBezTo>
                    <a:pt x="1786" y="11997"/>
                    <a:pt x="2143" y="11902"/>
                    <a:pt x="2500" y="11902"/>
                  </a:cubicBezTo>
                  <a:cubicBezTo>
                    <a:pt x="2631" y="11902"/>
                    <a:pt x="2762" y="11913"/>
                    <a:pt x="2905" y="11949"/>
                  </a:cubicBezTo>
                  <a:cubicBezTo>
                    <a:pt x="3393" y="12056"/>
                    <a:pt x="3822" y="12342"/>
                    <a:pt x="4096" y="12771"/>
                  </a:cubicBezTo>
                  <a:cubicBezTo>
                    <a:pt x="5370" y="14747"/>
                    <a:pt x="7334" y="16116"/>
                    <a:pt x="9644" y="16616"/>
                  </a:cubicBezTo>
                  <a:cubicBezTo>
                    <a:pt x="10275" y="16754"/>
                    <a:pt x="10912" y="16822"/>
                    <a:pt x="11544" y="16822"/>
                  </a:cubicBezTo>
                  <a:cubicBezTo>
                    <a:pt x="13214" y="16822"/>
                    <a:pt x="14854" y="16347"/>
                    <a:pt x="16288" y="15414"/>
                  </a:cubicBezTo>
                  <a:cubicBezTo>
                    <a:pt x="20384" y="12783"/>
                    <a:pt x="21574" y="7318"/>
                    <a:pt x="18943" y="3222"/>
                  </a:cubicBezTo>
                  <a:cubicBezTo>
                    <a:pt x="18371" y="2341"/>
                    <a:pt x="18621" y="1162"/>
                    <a:pt x="19503" y="603"/>
                  </a:cubicBezTo>
                  <a:cubicBezTo>
                    <a:pt x="19816" y="402"/>
                    <a:pt x="20167" y="298"/>
                    <a:pt x="20529" y="298"/>
                  </a:cubicBezTo>
                  <a:close/>
                  <a:moveTo>
                    <a:pt x="20512" y="0"/>
                  </a:moveTo>
                  <a:cubicBezTo>
                    <a:pt x="20101" y="0"/>
                    <a:pt x="19700" y="121"/>
                    <a:pt x="19348" y="352"/>
                  </a:cubicBezTo>
                  <a:cubicBezTo>
                    <a:pt x="18324" y="1007"/>
                    <a:pt x="18038" y="2365"/>
                    <a:pt x="18693" y="3377"/>
                  </a:cubicBezTo>
                  <a:cubicBezTo>
                    <a:pt x="21229" y="7330"/>
                    <a:pt x="20086" y="12616"/>
                    <a:pt x="16133" y="15164"/>
                  </a:cubicBezTo>
                  <a:cubicBezTo>
                    <a:pt x="14738" y="16065"/>
                    <a:pt x="13148" y="16525"/>
                    <a:pt x="11527" y="16525"/>
                  </a:cubicBezTo>
                  <a:cubicBezTo>
                    <a:pt x="10920" y="16525"/>
                    <a:pt x="10310" y="16460"/>
                    <a:pt x="9704" y="16331"/>
                  </a:cubicBezTo>
                  <a:cubicBezTo>
                    <a:pt x="7477" y="15842"/>
                    <a:pt x="5572" y="14521"/>
                    <a:pt x="4346" y="12604"/>
                  </a:cubicBezTo>
                  <a:cubicBezTo>
                    <a:pt x="4024" y="12116"/>
                    <a:pt x="3536" y="11771"/>
                    <a:pt x="2965" y="11651"/>
                  </a:cubicBezTo>
                  <a:cubicBezTo>
                    <a:pt x="2807" y="11619"/>
                    <a:pt x="2649" y="11602"/>
                    <a:pt x="2491" y="11602"/>
                  </a:cubicBezTo>
                  <a:cubicBezTo>
                    <a:pt x="2078" y="11602"/>
                    <a:pt x="1672" y="11716"/>
                    <a:pt x="1310" y="11949"/>
                  </a:cubicBezTo>
                  <a:cubicBezTo>
                    <a:pt x="298" y="12604"/>
                    <a:pt x="0" y="13961"/>
                    <a:pt x="655" y="14973"/>
                  </a:cubicBezTo>
                  <a:cubicBezTo>
                    <a:pt x="2524" y="17878"/>
                    <a:pt x="5406" y="19879"/>
                    <a:pt x="8775" y="20605"/>
                  </a:cubicBezTo>
                  <a:cubicBezTo>
                    <a:pt x="9692" y="20807"/>
                    <a:pt x="10620" y="20903"/>
                    <a:pt x="11537" y="20903"/>
                  </a:cubicBezTo>
                  <a:cubicBezTo>
                    <a:pt x="14002" y="20903"/>
                    <a:pt x="16407" y="20200"/>
                    <a:pt x="18502" y="18843"/>
                  </a:cubicBezTo>
                  <a:cubicBezTo>
                    <a:pt x="24491" y="14997"/>
                    <a:pt x="26230" y="6996"/>
                    <a:pt x="22372" y="1007"/>
                  </a:cubicBezTo>
                  <a:cubicBezTo>
                    <a:pt x="22050" y="519"/>
                    <a:pt x="21562" y="174"/>
                    <a:pt x="20991" y="55"/>
                  </a:cubicBezTo>
                  <a:cubicBezTo>
                    <a:pt x="20831" y="18"/>
                    <a:pt x="20671" y="0"/>
                    <a:pt x="20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3"/>
          <p:cNvSpPr/>
          <p:nvPr/>
        </p:nvSpPr>
        <p:spPr>
          <a:xfrm>
            <a:off x="5622725" y="4349650"/>
            <a:ext cx="1125000" cy="97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3"/>
          <p:cNvGrpSpPr/>
          <p:nvPr/>
        </p:nvGrpSpPr>
        <p:grpSpPr>
          <a:xfrm>
            <a:off x="5059762" y="4251410"/>
            <a:ext cx="766800" cy="535549"/>
            <a:chOff x="5059762" y="4251410"/>
            <a:chExt cx="766800" cy="535549"/>
          </a:xfrm>
        </p:grpSpPr>
        <p:sp>
          <p:nvSpPr>
            <p:cNvPr id="156" name="Google Shape;156;p3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6732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61" name="Google Shape;161;p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06" name="Google Shape;206;p4"/>
          <p:cNvGrpSpPr/>
          <p:nvPr/>
        </p:nvGrpSpPr>
        <p:grpSpPr>
          <a:xfrm>
            <a:off x="276825" y="253640"/>
            <a:ext cx="8557181" cy="4732380"/>
            <a:chOff x="276825" y="253640"/>
            <a:chExt cx="8557181" cy="473238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8013991" y="253640"/>
              <a:ext cx="820016" cy="572716"/>
              <a:chOff x="5059762" y="4251410"/>
              <a:chExt cx="766800" cy="535549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4"/>
            <p:cNvSpPr/>
            <p:nvPr/>
          </p:nvSpPr>
          <p:spPr>
            <a:xfrm rot="-10591970">
              <a:off x="301099" y="273644"/>
              <a:ext cx="686106" cy="823831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4"/>
            <p:cNvGrpSpPr/>
            <p:nvPr/>
          </p:nvGrpSpPr>
          <p:grpSpPr>
            <a:xfrm>
              <a:off x="7965335" y="4290960"/>
              <a:ext cx="701082" cy="695060"/>
              <a:chOff x="8199075" y="707526"/>
              <a:chExt cx="698498" cy="692498"/>
            </a:xfrm>
          </p:grpSpPr>
          <p:sp>
            <p:nvSpPr>
              <p:cNvPr id="213" name="Google Shape;213;p4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5324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17" name="Google Shape;217;p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"/>
          <p:cNvSpPr txBox="1">
            <a:spLocks noGrp="1"/>
          </p:cNvSpPr>
          <p:nvPr>
            <p:ph type="subTitle" idx="1"/>
          </p:nvPr>
        </p:nvSpPr>
        <p:spPr>
          <a:xfrm>
            <a:off x="1668075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2" name="Google Shape;262;p5"/>
          <p:cNvSpPr txBox="1">
            <a:spLocks noGrp="1"/>
          </p:cNvSpPr>
          <p:nvPr>
            <p:ph type="subTitle" idx="2"/>
          </p:nvPr>
        </p:nvSpPr>
        <p:spPr>
          <a:xfrm>
            <a:off x="5323100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3" name="Google Shape;263;p5"/>
          <p:cNvSpPr txBox="1">
            <a:spLocks noGrp="1"/>
          </p:cNvSpPr>
          <p:nvPr>
            <p:ph type="subTitle" idx="3"/>
          </p:nvPr>
        </p:nvSpPr>
        <p:spPr>
          <a:xfrm>
            <a:off x="1668075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"/>
          <p:cNvSpPr txBox="1">
            <a:spLocks noGrp="1"/>
          </p:cNvSpPr>
          <p:nvPr>
            <p:ph type="subTitle" idx="4"/>
          </p:nvPr>
        </p:nvSpPr>
        <p:spPr>
          <a:xfrm>
            <a:off x="5323100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"/>
          <p:cNvSpPr/>
          <p:nvPr/>
        </p:nvSpPr>
        <p:spPr>
          <a:xfrm rot="8910550">
            <a:off x="-239841" y="135645"/>
            <a:ext cx="1590122" cy="1266178"/>
          </a:xfrm>
          <a:custGeom>
            <a:avLst/>
            <a:gdLst/>
            <a:ahLst/>
            <a:cxnLst/>
            <a:rect l="l" t="t" r="r" b="b"/>
            <a:pathLst>
              <a:path w="26325" h="20962" extrusionOk="0">
                <a:moveTo>
                  <a:pt x="20700" y="1"/>
                </a:moveTo>
                <a:cubicBezTo>
                  <a:pt x="20318" y="1"/>
                  <a:pt x="19931" y="106"/>
                  <a:pt x="19586" y="328"/>
                </a:cubicBezTo>
                <a:cubicBezTo>
                  <a:pt x="18622" y="947"/>
                  <a:pt x="18336" y="2233"/>
                  <a:pt x="18955" y="3197"/>
                </a:cubicBezTo>
                <a:cubicBezTo>
                  <a:pt x="21598" y="7293"/>
                  <a:pt x="20407" y="12770"/>
                  <a:pt x="16312" y="15401"/>
                </a:cubicBezTo>
                <a:cubicBezTo>
                  <a:pt x="14865" y="16328"/>
                  <a:pt x="13224" y="16807"/>
                  <a:pt x="11552" y="16807"/>
                </a:cubicBezTo>
                <a:cubicBezTo>
                  <a:pt x="10925" y="16807"/>
                  <a:pt x="10294" y="16740"/>
                  <a:pt x="9668" y="16604"/>
                </a:cubicBezTo>
                <a:cubicBezTo>
                  <a:pt x="7358" y="16104"/>
                  <a:pt x="5382" y="14734"/>
                  <a:pt x="4108" y="12758"/>
                </a:cubicBezTo>
                <a:cubicBezTo>
                  <a:pt x="3710" y="12139"/>
                  <a:pt x="3038" y="11800"/>
                  <a:pt x="2353" y="11800"/>
                </a:cubicBezTo>
                <a:cubicBezTo>
                  <a:pt x="1970" y="11800"/>
                  <a:pt x="1584" y="11905"/>
                  <a:pt x="1238" y="12127"/>
                </a:cubicBezTo>
                <a:cubicBezTo>
                  <a:pt x="274" y="12758"/>
                  <a:pt x="0" y="14044"/>
                  <a:pt x="619" y="15008"/>
                </a:cubicBezTo>
                <a:cubicBezTo>
                  <a:pt x="2489" y="17925"/>
                  <a:pt x="5394" y="19938"/>
                  <a:pt x="8775" y="20664"/>
                </a:cubicBezTo>
                <a:cubicBezTo>
                  <a:pt x="9704" y="20866"/>
                  <a:pt x="10632" y="20961"/>
                  <a:pt x="11561" y="20961"/>
                </a:cubicBezTo>
                <a:cubicBezTo>
                  <a:pt x="14026" y="20961"/>
                  <a:pt x="16443" y="20259"/>
                  <a:pt x="18562" y="18902"/>
                </a:cubicBezTo>
                <a:cubicBezTo>
                  <a:pt x="24587" y="15020"/>
                  <a:pt x="26325" y="6972"/>
                  <a:pt x="22455" y="959"/>
                </a:cubicBezTo>
                <a:cubicBezTo>
                  <a:pt x="22058" y="340"/>
                  <a:pt x="21386" y="1"/>
                  <a:pt x="207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8019000" y="4048375"/>
            <a:ext cx="1125000" cy="9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5"/>
          <p:cNvGrpSpPr/>
          <p:nvPr/>
        </p:nvGrpSpPr>
        <p:grpSpPr>
          <a:xfrm>
            <a:off x="527087" y="4197335"/>
            <a:ext cx="766800" cy="535549"/>
            <a:chOff x="5059762" y="4251410"/>
            <a:chExt cx="766800" cy="535549"/>
          </a:xfrm>
        </p:grpSpPr>
        <p:sp>
          <p:nvSpPr>
            <p:cNvPr id="268" name="Google Shape;268;p5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08366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73" name="Google Shape;273;p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132616" y="4160900"/>
            <a:ext cx="310362" cy="551004"/>
          </a:xfrm>
          <a:custGeom>
            <a:avLst/>
            <a:gdLst/>
            <a:ahLst/>
            <a:cxnLst/>
            <a:rect l="l" t="t" r="r" b="b"/>
            <a:pathLst>
              <a:path w="5002" h="8880" extrusionOk="0">
                <a:moveTo>
                  <a:pt x="842" y="0"/>
                </a:moveTo>
                <a:cubicBezTo>
                  <a:pt x="671" y="0"/>
                  <a:pt x="500" y="59"/>
                  <a:pt x="358" y="179"/>
                </a:cubicBezTo>
                <a:cubicBezTo>
                  <a:pt x="168" y="322"/>
                  <a:pt x="72" y="536"/>
                  <a:pt x="72" y="763"/>
                </a:cubicBezTo>
                <a:cubicBezTo>
                  <a:pt x="72" y="929"/>
                  <a:pt x="132" y="1108"/>
                  <a:pt x="251" y="1251"/>
                </a:cubicBezTo>
                <a:lnTo>
                  <a:pt x="3132" y="4751"/>
                </a:lnTo>
                <a:lnTo>
                  <a:pt x="299" y="7573"/>
                </a:lnTo>
                <a:cubicBezTo>
                  <a:pt x="1" y="7871"/>
                  <a:pt x="1" y="8359"/>
                  <a:pt x="299" y="8656"/>
                </a:cubicBezTo>
                <a:cubicBezTo>
                  <a:pt x="447" y="8805"/>
                  <a:pt x="641" y="8880"/>
                  <a:pt x="834" y="8880"/>
                </a:cubicBezTo>
                <a:cubicBezTo>
                  <a:pt x="1028" y="8880"/>
                  <a:pt x="1221" y="8805"/>
                  <a:pt x="1370" y="8656"/>
                </a:cubicBezTo>
                <a:lnTo>
                  <a:pt x="4704" y="5335"/>
                </a:lnTo>
                <a:cubicBezTo>
                  <a:pt x="4990" y="5061"/>
                  <a:pt x="5002" y="4620"/>
                  <a:pt x="4752" y="4311"/>
                </a:cubicBezTo>
                <a:lnTo>
                  <a:pt x="1430" y="274"/>
                </a:lnTo>
                <a:cubicBezTo>
                  <a:pt x="1276" y="95"/>
                  <a:pt x="1060" y="0"/>
                  <a:pt x="8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-106703" y="4160900"/>
            <a:ext cx="311044" cy="551004"/>
          </a:xfrm>
          <a:custGeom>
            <a:avLst/>
            <a:gdLst/>
            <a:ahLst/>
            <a:cxnLst/>
            <a:rect l="l" t="t" r="r" b="b"/>
            <a:pathLst>
              <a:path w="5013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3" y="1108"/>
                  <a:pt x="250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2" y="7871"/>
                  <a:pt x="0" y="8359"/>
                  <a:pt x="298" y="8656"/>
                </a:cubicBezTo>
                <a:cubicBezTo>
                  <a:pt x="447" y="8805"/>
                  <a:pt x="643" y="8880"/>
                  <a:pt x="840" y="8880"/>
                </a:cubicBezTo>
                <a:cubicBezTo>
                  <a:pt x="1036" y="8880"/>
                  <a:pt x="1233" y="8805"/>
                  <a:pt x="1381" y="8656"/>
                </a:cubicBezTo>
                <a:lnTo>
                  <a:pt x="4715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2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8323973" y="832424"/>
            <a:ext cx="573600" cy="56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6"/>
          <p:cNvSpPr/>
          <p:nvPr/>
        </p:nvSpPr>
        <p:spPr>
          <a:xfrm>
            <a:off x="8199075" y="707526"/>
            <a:ext cx="573600" cy="56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"/>
          <p:cNvSpPr/>
          <p:nvPr/>
        </p:nvSpPr>
        <p:spPr>
          <a:xfrm>
            <a:off x="371252" y="4160900"/>
            <a:ext cx="311106" cy="551004"/>
          </a:xfrm>
          <a:custGeom>
            <a:avLst/>
            <a:gdLst/>
            <a:ahLst/>
            <a:cxnLst/>
            <a:rect l="l" t="t" r="r" b="b"/>
            <a:pathLst>
              <a:path w="5014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4" y="1108"/>
                  <a:pt x="251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3" y="7871"/>
                  <a:pt x="1" y="8359"/>
                  <a:pt x="298" y="8656"/>
                </a:cubicBezTo>
                <a:cubicBezTo>
                  <a:pt x="447" y="8805"/>
                  <a:pt x="644" y="8880"/>
                  <a:pt x="840" y="8880"/>
                </a:cubicBezTo>
                <a:cubicBezTo>
                  <a:pt x="1037" y="8880"/>
                  <a:pt x="1233" y="8805"/>
                  <a:pt x="1382" y="8656"/>
                </a:cubicBezTo>
                <a:lnTo>
                  <a:pt x="4716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3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782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24" name="Google Shape;324;p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7"/>
          <p:cNvSpPr txBox="1">
            <a:spLocks noGrp="1"/>
          </p:cNvSpPr>
          <p:nvPr>
            <p:ph type="title"/>
          </p:nvPr>
        </p:nvSpPr>
        <p:spPr>
          <a:xfrm>
            <a:off x="1080300" y="540000"/>
            <a:ext cx="6983400" cy="5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body" idx="1"/>
          </p:nvPr>
        </p:nvSpPr>
        <p:spPr>
          <a:xfrm>
            <a:off x="1687500" y="1424100"/>
            <a:ext cx="5769000" cy="2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69" name="Google Shape;369;p7"/>
          <p:cNvGrpSpPr/>
          <p:nvPr/>
        </p:nvGrpSpPr>
        <p:grpSpPr>
          <a:xfrm>
            <a:off x="-306900" y="98907"/>
            <a:ext cx="9728750" cy="4658868"/>
            <a:chOff x="-306900" y="98907"/>
            <a:chExt cx="9728750" cy="4658868"/>
          </a:xfrm>
        </p:grpSpPr>
        <p:sp>
          <p:nvSpPr>
            <p:cNvPr id="370" name="Google Shape;370;p7"/>
            <p:cNvSpPr/>
            <p:nvPr/>
          </p:nvSpPr>
          <p:spPr>
            <a:xfrm>
              <a:off x="8199350" y="3535275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 rot="5400000">
              <a:off x="-682500" y="709500"/>
              <a:ext cx="1778100" cy="102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58700" y="2038025"/>
              <a:ext cx="477300" cy="477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81246" y="2160571"/>
              <a:ext cx="477300" cy="47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7"/>
            <p:cNvGrpSpPr/>
            <p:nvPr/>
          </p:nvGrpSpPr>
          <p:grpSpPr>
            <a:xfrm rot="-5400000">
              <a:off x="8508806" y="172487"/>
              <a:ext cx="745582" cy="598421"/>
              <a:chOff x="5707045" y="2821600"/>
              <a:chExt cx="657480" cy="527708"/>
            </a:xfrm>
          </p:grpSpPr>
          <p:sp>
            <p:nvSpPr>
              <p:cNvPr id="375" name="Google Shape;375;p7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49990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80" name="Google Shape;380;p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8"/>
          <p:cNvSpPr txBox="1">
            <a:spLocks noGrp="1"/>
          </p:cNvSpPr>
          <p:nvPr>
            <p:ph type="title"/>
          </p:nvPr>
        </p:nvSpPr>
        <p:spPr>
          <a:xfrm>
            <a:off x="2470500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24" name="Google Shape;424;p8"/>
          <p:cNvGrpSpPr/>
          <p:nvPr/>
        </p:nvGrpSpPr>
        <p:grpSpPr>
          <a:xfrm>
            <a:off x="398950" y="326352"/>
            <a:ext cx="8313350" cy="4366623"/>
            <a:chOff x="398950" y="326352"/>
            <a:chExt cx="8313350" cy="4366623"/>
          </a:xfrm>
        </p:grpSpPr>
        <p:grpSp>
          <p:nvGrpSpPr>
            <p:cNvPr id="425" name="Google Shape;425;p8"/>
            <p:cNvGrpSpPr/>
            <p:nvPr/>
          </p:nvGrpSpPr>
          <p:grpSpPr>
            <a:xfrm rot="5400000">
              <a:off x="565990" y="159315"/>
              <a:ext cx="1141284" cy="1475358"/>
              <a:chOff x="194863" y="3229838"/>
              <a:chExt cx="1354800" cy="1751375"/>
            </a:xfrm>
          </p:grpSpPr>
          <p:sp>
            <p:nvSpPr>
              <p:cNvPr id="426" name="Google Shape;426;p8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8"/>
            <p:cNvGrpSpPr/>
            <p:nvPr/>
          </p:nvGrpSpPr>
          <p:grpSpPr>
            <a:xfrm>
              <a:off x="7833366" y="3724583"/>
              <a:ext cx="878925" cy="878925"/>
              <a:chOff x="7833100" y="3857688"/>
              <a:chExt cx="745800" cy="745800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7833100" y="3857688"/>
                <a:ext cx="593400" cy="593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7985500" y="4010088"/>
                <a:ext cx="593400" cy="593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8"/>
            <p:cNvSpPr/>
            <p:nvPr/>
          </p:nvSpPr>
          <p:spPr>
            <a:xfrm>
              <a:off x="398950" y="3882375"/>
              <a:ext cx="2199000" cy="81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8"/>
            <p:cNvGrpSpPr/>
            <p:nvPr/>
          </p:nvGrpSpPr>
          <p:grpSpPr>
            <a:xfrm>
              <a:off x="398959" y="2807837"/>
              <a:ext cx="1109152" cy="1666031"/>
              <a:chOff x="2225863" y="2465300"/>
              <a:chExt cx="505700" cy="75960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6" name="Google Shape;456;p8"/>
            <p:cNvSpPr/>
            <p:nvPr/>
          </p:nvSpPr>
          <p:spPr>
            <a:xfrm>
              <a:off x="6513300" y="367350"/>
              <a:ext cx="2199000" cy="81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8"/>
            <p:cNvGrpSpPr/>
            <p:nvPr/>
          </p:nvGrpSpPr>
          <p:grpSpPr>
            <a:xfrm rot="10800000">
              <a:off x="6104110" y="739135"/>
              <a:ext cx="878906" cy="613846"/>
              <a:chOff x="5059762" y="4251410"/>
              <a:chExt cx="766800" cy="535549"/>
            </a:xfrm>
          </p:grpSpPr>
          <p:sp>
            <p:nvSpPr>
              <p:cNvPr id="458" name="Google Shape;458;p8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8"/>
            <p:cNvGrpSpPr/>
            <p:nvPr/>
          </p:nvGrpSpPr>
          <p:grpSpPr>
            <a:xfrm>
              <a:off x="3488114" y="471527"/>
              <a:ext cx="393777" cy="393777"/>
              <a:chOff x="4028163" y="2251525"/>
              <a:chExt cx="82475" cy="82475"/>
            </a:xfrm>
          </p:grpSpPr>
          <p:sp>
            <p:nvSpPr>
              <p:cNvPr id="462" name="Google Shape;462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8"/>
            <p:cNvGrpSpPr/>
            <p:nvPr/>
          </p:nvGrpSpPr>
          <p:grpSpPr>
            <a:xfrm rot="5400000">
              <a:off x="5400611" y="3660663"/>
              <a:ext cx="267174" cy="1422379"/>
              <a:chOff x="2277938" y="3169500"/>
              <a:chExt cx="76825" cy="409000"/>
            </a:xfrm>
          </p:grpSpPr>
          <p:sp>
            <p:nvSpPr>
              <p:cNvPr id="465" name="Google Shape;465;p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43523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475" name="Google Shape;475;p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9"/>
          <p:cNvSpPr txBox="1">
            <a:spLocks noGrp="1"/>
          </p:cNvSpPr>
          <p:nvPr>
            <p:ph type="title"/>
          </p:nvPr>
        </p:nvSpPr>
        <p:spPr>
          <a:xfrm>
            <a:off x="2527950" y="1729950"/>
            <a:ext cx="408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9" name="Google Shape;519;p9"/>
          <p:cNvSpPr txBox="1">
            <a:spLocks noGrp="1"/>
          </p:cNvSpPr>
          <p:nvPr>
            <p:ph type="subTitle" idx="1"/>
          </p:nvPr>
        </p:nvSpPr>
        <p:spPr>
          <a:xfrm>
            <a:off x="1718100" y="2765425"/>
            <a:ext cx="57078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0" name="Google Shape;520;p9"/>
          <p:cNvGrpSpPr/>
          <p:nvPr/>
        </p:nvGrpSpPr>
        <p:grpSpPr>
          <a:xfrm>
            <a:off x="-55250" y="55335"/>
            <a:ext cx="9236050" cy="4944915"/>
            <a:chOff x="-55250" y="55335"/>
            <a:chExt cx="9236050" cy="4944915"/>
          </a:xfrm>
        </p:grpSpPr>
        <p:sp>
          <p:nvSpPr>
            <p:cNvPr id="521" name="Google Shape;521;p9"/>
            <p:cNvSpPr/>
            <p:nvPr/>
          </p:nvSpPr>
          <p:spPr>
            <a:xfrm>
              <a:off x="7902500" y="1354000"/>
              <a:ext cx="1278300" cy="287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60950" y="3735000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6569673" y="508539"/>
              <a:ext cx="991282" cy="795625"/>
              <a:chOff x="5707045" y="2821600"/>
              <a:chExt cx="657480" cy="527708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9"/>
            <p:cNvGrpSpPr/>
            <p:nvPr/>
          </p:nvGrpSpPr>
          <p:grpSpPr>
            <a:xfrm>
              <a:off x="4670964" y="55335"/>
              <a:ext cx="802504" cy="795611"/>
              <a:chOff x="8199075" y="707526"/>
              <a:chExt cx="698498" cy="692498"/>
            </a:xfrm>
          </p:grpSpPr>
          <p:sp>
            <p:nvSpPr>
              <p:cNvPr id="528" name="Google Shape;528;p9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530;p9"/>
            <p:cNvSpPr/>
            <p:nvPr/>
          </p:nvSpPr>
          <p:spPr>
            <a:xfrm>
              <a:off x="-55250" y="578150"/>
              <a:ext cx="1095600" cy="169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9"/>
            <p:cNvGrpSpPr/>
            <p:nvPr/>
          </p:nvGrpSpPr>
          <p:grpSpPr>
            <a:xfrm rot="5400000">
              <a:off x="662345" y="123848"/>
              <a:ext cx="915709" cy="1183754"/>
              <a:chOff x="194863" y="3229838"/>
              <a:chExt cx="1354800" cy="1751375"/>
            </a:xfrm>
          </p:grpSpPr>
          <p:sp>
            <p:nvSpPr>
              <p:cNvPr id="532" name="Google Shape;532;p9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7" name="Google Shape;547;p9"/>
            <p:cNvSpPr/>
            <p:nvPr/>
          </p:nvSpPr>
          <p:spPr>
            <a:xfrm rot="5400000">
              <a:off x="1358550" y="3693300"/>
              <a:ext cx="917100" cy="169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9"/>
            <p:cNvGrpSpPr/>
            <p:nvPr/>
          </p:nvGrpSpPr>
          <p:grpSpPr>
            <a:xfrm rot="5400000">
              <a:off x="974" y="3417044"/>
              <a:ext cx="1497006" cy="1498948"/>
              <a:chOff x="5623313" y="1574950"/>
              <a:chExt cx="720650" cy="721550"/>
            </a:xfrm>
          </p:grpSpPr>
          <p:sp>
            <p:nvSpPr>
              <p:cNvPr id="549" name="Google Shape;549;p9"/>
              <p:cNvSpPr/>
              <p:nvPr/>
            </p:nvSpPr>
            <p:spPr>
              <a:xfrm>
                <a:off x="5967688" y="1574950"/>
                <a:ext cx="30930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6026" extrusionOk="0">
                    <a:moveTo>
                      <a:pt x="644" y="1"/>
                    </a:moveTo>
                    <a:cubicBezTo>
                      <a:pt x="429" y="1"/>
                      <a:pt x="215" y="13"/>
                      <a:pt x="1" y="25"/>
                    </a:cubicBezTo>
                    <a:lnTo>
                      <a:pt x="12371" y="6025"/>
                    </a:lnTo>
                    <a:cubicBezTo>
                      <a:pt x="11990" y="5490"/>
                      <a:pt x="11585" y="5002"/>
                      <a:pt x="11145" y="4525"/>
                    </a:cubicBezTo>
                    <a:lnTo>
                      <a:pt x="1941" y="60"/>
                    </a:lnTo>
                    <a:cubicBezTo>
                      <a:pt x="1513" y="25"/>
                      <a:pt x="1084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5859638" y="1588050"/>
                <a:ext cx="467350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8694" h="9431" extrusionOk="0">
                    <a:moveTo>
                      <a:pt x="1108" y="1"/>
                    </a:moveTo>
                    <a:cubicBezTo>
                      <a:pt x="739" y="108"/>
                      <a:pt x="358" y="227"/>
                      <a:pt x="1" y="358"/>
                    </a:cubicBezTo>
                    <a:lnTo>
                      <a:pt x="18693" y="9431"/>
                    </a:lnTo>
                    <a:cubicBezTo>
                      <a:pt x="18574" y="9061"/>
                      <a:pt x="18432" y="8692"/>
                      <a:pt x="18289" y="8335"/>
                    </a:cubicBezTo>
                    <a:lnTo>
                      <a:pt x="11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5784938" y="1622300"/>
                <a:ext cx="558425" cy="283675"/>
              </a:xfrm>
              <a:custGeom>
                <a:avLst/>
                <a:gdLst/>
                <a:ahLst/>
                <a:cxnLst/>
                <a:rect l="l" t="t" r="r" b="b"/>
                <a:pathLst>
                  <a:path w="22337" h="11347" extrusionOk="0">
                    <a:moveTo>
                      <a:pt x="810" y="0"/>
                    </a:moveTo>
                    <a:cubicBezTo>
                      <a:pt x="536" y="155"/>
                      <a:pt x="262" y="321"/>
                      <a:pt x="0" y="500"/>
                    </a:cubicBezTo>
                    <a:lnTo>
                      <a:pt x="22336" y="11347"/>
                    </a:lnTo>
                    <a:cubicBezTo>
                      <a:pt x="22313" y="11025"/>
                      <a:pt x="22277" y="10704"/>
                      <a:pt x="22229" y="10394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5728088" y="1666650"/>
                <a:ext cx="61587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12502" extrusionOk="0">
                    <a:moveTo>
                      <a:pt x="631" y="0"/>
                    </a:moveTo>
                    <a:cubicBezTo>
                      <a:pt x="417" y="191"/>
                      <a:pt x="203" y="381"/>
                      <a:pt x="0" y="583"/>
                    </a:cubicBezTo>
                    <a:lnTo>
                      <a:pt x="24563" y="12502"/>
                    </a:lnTo>
                    <a:cubicBezTo>
                      <a:pt x="24598" y="12216"/>
                      <a:pt x="24622" y="11942"/>
                      <a:pt x="24634" y="11644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5684613" y="1717825"/>
                <a:ext cx="648625" cy="328350"/>
              </a:xfrm>
              <a:custGeom>
                <a:avLst/>
                <a:gdLst/>
                <a:ahLst/>
                <a:cxnLst/>
                <a:rect l="l" t="t" r="r" b="b"/>
                <a:pathLst>
                  <a:path w="25945" h="13134" extrusionOk="0">
                    <a:moveTo>
                      <a:pt x="477" y="1"/>
                    </a:moveTo>
                    <a:cubicBezTo>
                      <a:pt x="310" y="215"/>
                      <a:pt x="156" y="430"/>
                      <a:pt x="1" y="656"/>
                    </a:cubicBezTo>
                    <a:lnTo>
                      <a:pt x="25718" y="13133"/>
                    </a:lnTo>
                    <a:cubicBezTo>
                      <a:pt x="25802" y="12883"/>
                      <a:pt x="25873" y="12622"/>
                      <a:pt x="25945" y="1236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5652463" y="1774675"/>
                <a:ext cx="657850" cy="333125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13325" extrusionOk="0">
                    <a:moveTo>
                      <a:pt x="346" y="1"/>
                    </a:moveTo>
                    <a:cubicBezTo>
                      <a:pt x="227" y="239"/>
                      <a:pt x="108" y="477"/>
                      <a:pt x="1" y="727"/>
                    </a:cubicBezTo>
                    <a:lnTo>
                      <a:pt x="25957" y="13324"/>
                    </a:lnTo>
                    <a:cubicBezTo>
                      <a:pt x="26088" y="13086"/>
                      <a:pt x="26207" y="12848"/>
                      <a:pt x="26314" y="12598"/>
                    </a:cubicBez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5631938" y="1836900"/>
                <a:ext cx="644450" cy="326550"/>
              </a:xfrm>
              <a:custGeom>
                <a:avLst/>
                <a:gdLst/>
                <a:ahLst/>
                <a:cxnLst/>
                <a:rect l="l" t="t" r="r" b="b"/>
                <a:pathLst>
                  <a:path w="25778" h="13062" extrusionOk="0">
                    <a:moveTo>
                      <a:pt x="203" y="0"/>
                    </a:moveTo>
                    <a:cubicBezTo>
                      <a:pt x="119" y="262"/>
                      <a:pt x="60" y="536"/>
                      <a:pt x="0" y="798"/>
                    </a:cubicBezTo>
                    <a:lnTo>
                      <a:pt x="25277" y="13062"/>
                    </a:lnTo>
                    <a:cubicBezTo>
                      <a:pt x="25444" y="12859"/>
                      <a:pt x="25611" y="12633"/>
                      <a:pt x="25777" y="12419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5623313" y="1905050"/>
                <a:ext cx="607225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12348" extrusionOk="0">
                    <a:moveTo>
                      <a:pt x="48" y="1"/>
                    </a:moveTo>
                    <a:cubicBezTo>
                      <a:pt x="24" y="287"/>
                      <a:pt x="12" y="584"/>
                      <a:pt x="0" y="870"/>
                    </a:cubicBezTo>
                    <a:lnTo>
                      <a:pt x="23634" y="12348"/>
                    </a:lnTo>
                    <a:cubicBezTo>
                      <a:pt x="23860" y="12157"/>
                      <a:pt x="24075" y="11967"/>
                      <a:pt x="24289" y="11764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5625688" y="1979775"/>
                <a:ext cx="545325" cy="276550"/>
              </a:xfrm>
              <a:custGeom>
                <a:avLst/>
                <a:gdLst/>
                <a:ahLst/>
                <a:cxnLst/>
                <a:rect l="l" t="t" r="r" b="b"/>
                <a:pathLst>
                  <a:path w="21813" h="11062" extrusionOk="0">
                    <a:moveTo>
                      <a:pt x="0" y="0"/>
                    </a:moveTo>
                    <a:cubicBezTo>
                      <a:pt x="48" y="322"/>
                      <a:pt x="96" y="643"/>
                      <a:pt x="155" y="965"/>
                    </a:cubicBezTo>
                    <a:lnTo>
                      <a:pt x="20955" y="11061"/>
                    </a:lnTo>
                    <a:cubicBezTo>
                      <a:pt x="21253" y="10906"/>
                      <a:pt x="21539" y="10752"/>
                      <a:pt x="21813" y="105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5646513" y="2064000"/>
                <a:ext cx="445625" cy="224175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89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4" y="382"/>
                      <a:pt x="310" y="763"/>
                      <a:pt x="477" y="1120"/>
                    </a:cubicBezTo>
                    <a:lnTo>
                      <a:pt x="16634" y="8966"/>
                    </a:lnTo>
                    <a:cubicBezTo>
                      <a:pt x="17039" y="8871"/>
                      <a:pt x="17432" y="8764"/>
                      <a:pt x="17824" y="864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5707238" y="2167600"/>
                <a:ext cx="265550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51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25" y="619"/>
                      <a:pt x="1096" y="1191"/>
                      <a:pt x="1715" y="1727"/>
                    </a:cubicBezTo>
                    <a:lnTo>
                      <a:pt x="8228" y="4882"/>
                    </a:lnTo>
                    <a:cubicBezTo>
                      <a:pt x="9014" y="5037"/>
                      <a:pt x="9811" y="5132"/>
                      <a:pt x="10621" y="515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8004343" y="15862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280243" y="18299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098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title"/>
          </p:nvPr>
        </p:nvSpPr>
        <p:spPr>
          <a:xfrm>
            <a:off x="720000" y="2389150"/>
            <a:ext cx="77040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937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566" name="Google Shape;566;p11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9" name="Google Shape;609;p11"/>
          <p:cNvSpPr txBox="1">
            <a:spLocks noGrp="1"/>
          </p:cNvSpPr>
          <p:nvPr>
            <p:ph type="title" hasCustomPrompt="1"/>
          </p:nvPr>
        </p:nvSpPr>
        <p:spPr>
          <a:xfrm>
            <a:off x="1347800" y="1081775"/>
            <a:ext cx="6576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0" name="Google Shape;610;p11"/>
          <p:cNvSpPr txBox="1">
            <a:spLocks noGrp="1"/>
          </p:cNvSpPr>
          <p:nvPr>
            <p:ph type="subTitle" idx="1"/>
          </p:nvPr>
        </p:nvSpPr>
        <p:spPr>
          <a:xfrm>
            <a:off x="1347800" y="304527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11" name="Google Shape;611;p11"/>
          <p:cNvGrpSpPr/>
          <p:nvPr/>
        </p:nvGrpSpPr>
        <p:grpSpPr>
          <a:xfrm>
            <a:off x="-45675" y="-2"/>
            <a:ext cx="9132750" cy="5143504"/>
            <a:chOff x="-45675" y="-2"/>
            <a:chExt cx="9132750" cy="5143504"/>
          </a:xfrm>
        </p:grpSpPr>
        <p:sp>
          <p:nvSpPr>
            <p:cNvPr id="612" name="Google Shape;612;p11"/>
            <p:cNvSpPr/>
            <p:nvPr/>
          </p:nvSpPr>
          <p:spPr>
            <a:xfrm>
              <a:off x="-45675" y="505225"/>
              <a:ext cx="1284000" cy="1284000"/>
            </a:xfrm>
            <a:prstGeom prst="donut">
              <a:avLst>
                <a:gd name="adj" fmla="val 2015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3" name="Google Shape;613;p11"/>
            <p:cNvGrpSpPr/>
            <p:nvPr/>
          </p:nvGrpSpPr>
          <p:grpSpPr>
            <a:xfrm rot="5400000">
              <a:off x="7859998" y="4216175"/>
              <a:ext cx="622472" cy="622472"/>
              <a:chOff x="4028163" y="2251525"/>
              <a:chExt cx="82475" cy="82475"/>
            </a:xfrm>
          </p:grpSpPr>
          <p:sp>
            <p:nvSpPr>
              <p:cNvPr id="614" name="Google Shape;614;p11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1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6" name="Google Shape;616;p11"/>
            <p:cNvSpPr/>
            <p:nvPr/>
          </p:nvSpPr>
          <p:spPr>
            <a:xfrm rot="5400000">
              <a:off x="4395050" y="-529052"/>
              <a:ext cx="481500" cy="1539600"/>
            </a:xfrm>
            <a:prstGeom prst="rect">
              <a:avLst/>
            </a:prstGeom>
            <a:solidFill>
              <a:srgbClr val="FF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7" name="Google Shape;617;p11"/>
            <p:cNvGrpSpPr/>
            <p:nvPr/>
          </p:nvGrpSpPr>
          <p:grpSpPr>
            <a:xfrm>
              <a:off x="5166353" y="51552"/>
              <a:ext cx="820016" cy="572716"/>
              <a:chOff x="5059762" y="4251410"/>
              <a:chExt cx="766800" cy="535549"/>
            </a:xfrm>
          </p:grpSpPr>
          <p:sp>
            <p:nvSpPr>
              <p:cNvPr id="618" name="Google Shape;618;p11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1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1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1" name="Google Shape;621;p11"/>
            <p:cNvSpPr/>
            <p:nvPr/>
          </p:nvSpPr>
          <p:spPr>
            <a:xfrm rot="10800000">
              <a:off x="8280675" y="1032152"/>
              <a:ext cx="806400" cy="153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2" name="Google Shape;622;p11"/>
            <p:cNvGrpSpPr/>
            <p:nvPr/>
          </p:nvGrpSpPr>
          <p:grpSpPr>
            <a:xfrm rot="10800000">
              <a:off x="7853355" y="570749"/>
              <a:ext cx="1141284" cy="1475358"/>
              <a:chOff x="194863" y="3229838"/>
              <a:chExt cx="1354800" cy="1751375"/>
            </a:xfrm>
          </p:grpSpPr>
          <p:sp>
            <p:nvSpPr>
              <p:cNvPr id="623" name="Google Shape;623;p11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1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1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1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1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1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1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1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1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1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1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1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1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1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1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8" name="Google Shape;638;p11"/>
            <p:cNvSpPr/>
            <p:nvPr/>
          </p:nvSpPr>
          <p:spPr>
            <a:xfrm rot="5400000">
              <a:off x="1294375" y="3970502"/>
              <a:ext cx="806400" cy="153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 rot="6153160">
              <a:off x="504239" y="3696946"/>
              <a:ext cx="1004340" cy="1205837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27344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6323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1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643" name="Google Shape;643;p1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3"/>
          <p:cNvSpPr txBox="1">
            <a:spLocks noGrp="1"/>
          </p:cNvSpPr>
          <p:nvPr>
            <p:ph type="title"/>
          </p:nvPr>
        </p:nvSpPr>
        <p:spPr>
          <a:xfrm>
            <a:off x="2053763" y="1772175"/>
            <a:ext cx="25926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7" name="Google Shape;687;p13"/>
          <p:cNvSpPr txBox="1">
            <a:spLocks noGrp="1"/>
          </p:cNvSpPr>
          <p:nvPr>
            <p:ph type="title" idx="2" hasCustomPrompt="1"/>
          </p:nvPr>
        </p:nvSpPr>
        <p:spPr>
          <a:xfrm>
            <a:off x="121786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8" name="Google Shape;688;p13"/>
          <p:cNvSpPr txBox="1">
            <a:spLocks noGrp="1"/>
          </p:cNvSpPr>
          <p:nvPr>
            <p:ph type="subTitle" idx="1"/>
          </p:nvPr>
        </p:nvSpPr>
        <p:spPr>
          <a:xfrm>
            <a:off x="2053750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3"/>
          <p:cNvSpPr txBox="1">
            <a:spLocks noGrp="1"/>
          </p:cNvSpPr>
          <p:nvPr>
            <p:ph type="title" idx="3"/>
          </p:nvPr>
        </p:nvSpPr>
        <p:spPr>
          <a:xfrm>
            <a:off x="5589738" y="17721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0" name="Google Shape;690;p13"/>
          <p:cNvSpPr txBox="1">
            <a:spLocks noGrp="1"/>
          </p:cNvSpPr>
          <p:nvPr>
            <p:ph type="title" idx="4" hasCustomPrompt="1"/>
          </p:nvPr>
        </p:nvSpPr>
        <p:spPr>
          <a:xfrm>
            <a:off x="477465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1" name="Google Shape;691;p13"/>
          <p:cNvSpPr txBox="1">
            <a:spLocks noGrp="1"/>
          </p:cNvSpPr>
          <p:nvPr>
            <p:ph type="subTitle" idx="5"/>
          </p:nvPr>
        </p:nvSpPr>
        <p:spPr>
          <a:xfrm>
            <a:off x="5589725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3"/>
          <p:cNvSpPr txBox="1">
            <a:spLocks noGrp="1"/>
          </p:cNvSpPr>
          <p:nvPr>
            <p:ph type="title" idx="6"/>
          </p:nvPr>
        </p:nvSpPr>
        <p:spPr>
          <a:xfrm>
            <a:off x="2053763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title" idx="7" hasCustomPrompt="1"/>
          </p:nvPr>
        </p:nvSpPr>
        <p:spPr>
          <a:xfrm>
            <a:off x="121786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4" name="Google Shape;694;p13"/>
          <p:cNvSpPr txBox="1">
            <a:spLocks noGrp="1"/>
          </p:cNvSpPr>
          <p:nvPr>
            <p:ph type="subTitle" idx="8"/>
          </p:nvPr>
        </p:nvSpPr>
        <p:spPr>
          <a:xfrm>
            <a:off x="2053750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title" idx="9"/>
          </p:nvPr>
        </p:nvSpPr>
        <p:spPr>
          <a:xfrm>
            <a:off x="5589738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77465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7" name="Google Shape;697;p13"/>
          <p:cNvSpPr txBox="1">
            <a:spLocks noGrp="1"/>
          </p:cNvSpPr>
          <p:nvPr>
            <p:ph type="subTitle" idx="14"/>
          </p:nvPr>
        </p:nvSpPr>
        <p:spPr>
          <a:xfrm>
            <a:off x="5589725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3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9" name="Google Shape;699;p13"/>
          <p:cNvGrpSpPr/>
          <p:nvPr/>
        </p:nvGrpSpPr>
        <p:grpSpPr>
          <a:xfrm>
            <a:off x="42588" y="-344273"/>
            <a:ext cx="1354800" cy="1751375"/>
            <a:chOff x="194863" y="3229838"/>
            <a:chExt cx="1354800" cy="1751375"/>
          </a:xfrm>
        </p:grpSpPr>
        <p:sp>
          <p:nvSpPr>
            <p:cNvPr id="700" name="Google Shape;700;p13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304809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1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717" name="Google Shape;717;p1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0" name="Google Shape;760;p14"/>
          <p:cNvSpPr txBox="1">
            <a:spLocks noGrp="1"/>
          </p:cNvSpPr>
          <p:nvPr>
            <p:ph type="title"/>
          </p:nvPr>
        </p:nvSpPr>
        <p:spPr>
          <a:xfrm>
            <a:off x="1755400" y="3091825"/>
            <a:ext cx="56334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61" name="Google Shape;761;p14"/>
          <p:cNvSpPr txBox="1">
            <a:spLocks noGrp="1"/>
          </p:cNvSpPr>
          <p:nvPr>
            <p:ph type="subTitle" idx="1"/>
          </p:nvPr>
        </p:nvSpPr>
        <p:spPr>
          <a:xfrm>
            <a:off x="1755400" y="1549775"/>
            <a:ext cx="56334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762" name="Google Shape;762;p14"/>
          <p:cNvGrpSpPr/>
          <p:nvPr/>
        </p:nvGrpSpPr>
        <p:grpSpPr>
          <a:xfrm>
            <a:off x="322709" y="0"/>
            <a:ext cx="8821291" cy="4995289"/>
            <a:chOff x="322709" y="0"/>
            <a:chExt cx="8821291" cy="4995289"/>
          </a:xfrm>
        </p:grpSpPr>
        <p:sp>
          <p:nvSpPr>
            <p:cNvPr id="763" name="Google Shape;763;p14"/>
            <p:cNvSpPr/>
            <p:nvPr/>
          </p:nvSpPr>
          <p:spPr>
            <a:xfrm>
              <a:off x="7241700" y="0"/>
              <a:ext cx="1902300" cy="112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4" name="Google Shape;764;p14"/>
            <p:cNvGrpSpPr/>
            <p:nvPr/>
          </p:nvGrpSpPr>
          <p:grpSpPr>
            <a:xfrm>
              <a:off x="8110871" y="749193"/>
              <a:ext cx="995101" cy="1327893"/>
              <a:chOff x="194863" y="3229838"/>
              <a:chExt cx="1354800" cy="1751375"/>
            </a:xfrm>
          </p:grpSpPr>
          <p:sp>
            <p:nvSpPr>
              <p:cNvPr id="765" name="Google Shape;765;p14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4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4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4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4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4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4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4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4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4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4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4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4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4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14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0" name="Google Shape;780;p14"/>
            <p:cNvGrpSpPr/>
            <p:nvPr/>
          </p:nvGrpSpPr>
          <p:grpSpPr>
            <a:xfrm rot="8304387">
              <a:off x="685886" y="3313813"/>
              <a:ext cx="1092492" cy="1509098"/>
              <a:chOff x="2673045" y="-67517"/>
              <a:chExt cx="665238" cy="918916"/>
            </a:xfrm>
          </p:grpSpPr>
          <p:sp>
            <p:nvSpPr>
              <p:cNvPr id="781" name="Google Shape;781;p14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4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14"/>
            <p:cNvGrpSpPr/>
            <p:nvPr/>
          </p:nvGrpSpPr>
          <p:grpSpPr>
            <a:xfrm>
              <a:off x="1034803" y="395463"/>
              <a:ext cx="730432" cy="730432"/>
              <a:chOff x="258700" y="2038025"/>
              <a:chExt cx="599846" cy="599846"/>
            </a:xfrm>
          </p:grpSpPr>
          <p:sp>
            <p:nvSpPr>
              <p:cNvPr id="784" name="Google Shape;784;p14"/>
              <p:cNvSpPr/>
              <p:nvPr/>
            </p:nvSpPr>
            <p:spPr>
              <a:xfrm>
                <a:off x="258700" y="2038025"/>
                <a:ext cx="477300" cy="477300"/>
              </a:xfrm>
              <a:prstGeom prst="rect">
                <a:avLst/>
              </a:prstGeom>
              <a:noFill/>
              <a:ln w="19050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4"/>
              <p:cNvSpPr/>
              <p:nvPr/>
            </p:nvSpPr>
            <p:spPr>
              <a:xfrm>
                <a:off x="381246" y="2160571"/>
                <a:ext cx="477300" cy="477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6" name="Google Shape;786;p14"/>
            <p:cNvGrpSpPr/>
            <p:nvPr/>
          </p:nvGrpSpPr>
          <p:grpSpPr>
            <a:xfrm>
              <a:off x="7398692" y="4139204"/>
              <a:ext cx="961107" cy="671257"/>
              <a:chOff x="5059762" y="4251410"/>
              <a:chExt cx="766800" cy="535549"/>
            </a:xfrm>
          </p:grpSpPr>
          <p:sp>
            <p:nvSpPr>
              <p:cNvPr id="787" name="Google Shape;787;p1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70150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1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792" name="Google Shape;792;p1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5" name="Google Shape;835;p15"/>
          <p:cNvSpPr txBox="1">
            <a:spLocks noGrp="1"/>
          </p:cNvSpPr>
          <p:nvPr>
            <p:ph type="subTitle" idx="1"/>
          </p:nvPr>
        </p:nvSpPr>
        <p:spPr>
          <a:xfrm>
            <a:off x="720000" y="1347866"/>
            <a:ext cx="27573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15"/>
          <p:cNvSpPr/>
          <p:nvPr/>
        </p:nvSpPr>
        <p:spPr>
          <a:xfrm rot="-5110726">
            <a:off x="7953197" y="82810"/>
            <a:ext cx="1004340" cy="1205830"/>
          </a:xfrm>
          <a:custGeom>
            <a:avLst/>
            <a:gdLst/>
            <a:ahLst/>
            <a:cxnLst/>
            <a:rect l="l" t="t" r="r" b="b"/>
            <a:pathLst>
              <a:path w="16765" h="21444" extrusionOk="0">
                <a:moveTo>
                  <a:pt x="16372" y="1"/>
                </a:moveTo>
                <a:cubicBezTo>
                  <a:pt x="6478" y="1929"/>
                  <a:pt x="1" y="11550"/>
                  <a:pt x="1930" y="21444"/>
                </a:cubicBezTo>
                <a:lnTo>
                  <a:pt x="3966" y="21039"/>
                </a:lnTo>
                <a:cubicBezTo>
                  <a:pt x="2263" y="12276"/>
                  <a:pt x="8002" y="3751"/>
                  <a:pt x="16765" y="2049"/>
                </a:cubicBezTo>
                <a:lnTo>
                  <a:pt x="163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8" name="Google Shape;838;p15"/>
          <p:cNvGrpSpPr/>
          <p:nvPr/>
        </p:nvGrpSpPr>
        <p:grpSpPr>
          <a:xfrm>
            <a:off x="8331073" y="4027801"/>
            <a:ext cx="889264" cy="895390"/>
            <a:chOff x="8178551" y="3950913"/>
            <a:chExt cx="965438" cy="972088"/>
          </a:xfrm>
        </p:grpSpPr>
        <p:sp>
          <p:nvSpPr>
            <p:cNvPr id="839" name="Google Shape;839;p15"/>
            <p:cNvSpPr/>
            <p:nvPr/>
          </p:nvSpPr>
          <p:spPr>
            <a:xfrm>
              <a:off x="8302789" y="4081200"/>
              <a:ext cx="841200" cy="841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8178551" y="3950913"/>
              <a:ext cx="841200" cy="841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1" name="Google Shape;841;p15"/>
            <p:cNvGrpSpPr/>
            <p:nvPr/>
          </p:nvGrpSpPr>
          <p:grpSpPr>
            <a:xfrm>
              <a:off x="8432695" y="4036997"/>
              <a:ext cx="411509" cy="596828"/>
              <a:chOff x="2041313" y="3869325"/>
              <a:chExt cx="195575" cy="283650"/>
            </a:xfrm>
          </p:grpSpPr>
          <p:sp>
            <p:nvSpPr>
              <p:cNvPr id="842" name="Google Shape;842;p15"/>
              <p:cNvSpPr/>
              <p:nvPr/>
            </p:nvSpPr>
            <p:spPr>
              <a:xfrm>
                <a:off x="2041313" y="3869325"/>
                <a:ext cx="195575" cy="9612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5" extrusionOk="0">
                    <a:moveTo>
                      <a:pt x="4273" y="1"/>
                    </a:moveTo>
                    <a:cubicBezTo>
                      <a:pt x="4202" y="1"/>
                      <a:pt x="4130" y="24"/>
                      <a:pt x="4072" y="71"/>
                    </a:cubicBezTo>
                    <a:lnTo>
                      <a:pt x="143" y="3309"/>
                    </a:lnTo>
                    <a:cubicBezTo>
                      <a:pt x="24" y="3416"/>
                      <a:pt x="0" y="3607"/>
                      <a:pt x="107" y="3726"/>
                    </a:cubicBezTo>
                    <a:cubicBezTo>
                      <a:pt x="167" y="3797"/>
                      <a:pt x="250" y="3845"/>
                      <a:pt x="334" y="3845"/>
                    </a:cubicBezTo>
                    <a:cubicBezTo>
                      <a:pt x="405" y="3845"/>
                      <a:pt x="465" y="3821"/>
                      <a:pt x="524" y="3773"/>
                    </a:cubicBezTo>
                    <a:lnTo>
                      <a:pt x="4251" y="702"/>
                    </a:lnTo>
                    <a:lnTo>
                      <a:pt x="7287" y="3750"/>
                    </a:lnTo>
                    <a:cubicBezTo>
                      <a:pt x="7346" y="3809"/>
                      <a:pt x="7421" y="3839"/>
                      <a:pt x="7495" y="3839"/>
                    </a:cubicBezTo>
                    <a:cubicBezTo>
                      <a:pt x="7570" y="3839"/>
                      <a:pt x="7644" y="3809"/>
                      <a:pt x="7704" y="3750"/>
                    </a:cubicBezTo>
                    <a:cubicBezTo>
                      <a:pt x="7823" y="3631"/>
                      <a:pt x="7823" y="3440"/>
                      <a:pt x="7704" y="3333"/>
                    </a:cubicBezTo>
                    <a:lnTo>
                      <a:pt x="4477" y="82"/>
                    </a:lnTo>
                    <a:cubicBezTo>
                      <a:pt x="4422" y="27"/>
                      <a:pt x="4348" y="1"/>
                      <a:pt x="42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5"/>
              <p:cNvSpPr/>
              <p:nvPr/>
            </p:nvSpPr>
            <p:spPr>
              <a:xfrm>
                <a:off x="2041313" y="3963125"/>
                <a:ext cx="195575" cy="96100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4" extrusionOk="0">
                    <a:moveTo>
                      <a:pt x="4267" y="0"/>
                    </a:moveTo>
                    <a:cubicBezTo>
                      <a:pt x="4198" y="0"/>
                      <a:pt x="4128" y="24"/>
                      <a:pt x="4072" y="69"/>
                    </a:cubicBezTo>
                    <a:lnTo>
                      <a:pt x="143" y="3307"/>
                    </a:lnTo>
                    <a:cubicBezTo>
                      <a:pt x="24" y="3415"/>
                      <a:pt x="0" y="3605"/>
                      <a:pt x="107" y="3736"/>
                    </a:cubicBezTo>
                    <a:cubicBezTo>
                      <a:pt x="167" y="3808"/>
                      <a:pt x="250" y="3843"/>
                      <a:pt x="334" y="3843"/>
                    </a:cubicBezTo>
                    <a:cubicBezTo>
                      <a:pt x="405" y="3843"/>
                      <a:pt x="465" y="3819"/>
                      <a:pt x="524" y="3772"/>
                    </a:cubicBezTo>
                    <a:lnTo>
                      <a:pt x="4251" y="700"/>
                    </a:lnTo>
                    <a:lnTo>
                      <a:pt x="7287" y="3748"/>
                    </a:lnTo>
                    <a:cubicBezTo>
                      <a:pt x="7346" y="3808"/>
                      <a:pt x="7421" y="3837"/>
                      <a:pt x="7495" y="3837"/>
                    </a:cubicBezTo>
                    <a:cubicBezTo>
                      <a:pt x="7570" y="3837"/>
                      <a:pt x="7644" y="3808"/>
                      <a:pt x="7704" y="3748"/>
                    </a:cubicBezTo>
                    <a:cubicBezTo>
                      <a:pt x="7823" y="3629"/>
                      <a:pt x="7823" y="3450"/>
                      <a:pt x="7704" y="3331"/>
                    </a:cubicBezTo>
                    <a:lnTo>
                      <a:pt x="4477" y="93"/>
                    </a:lnTo>
                    <a:cubicBezTo>
                      <a:pt x="4420" y="30"/>
                      <a:pt x="4344" y="0"/>
                      <a:pt x="4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5"/>
              <p:cNvSpPr/>
              <p:nvPr/>
            </p:nvSpPr>
            <p:spPr>
              <a:xfrm>
                <a:off x="2041313" y="4056875"/>
                <a:ext cx="195575" cy="96100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4" extrusionOk="0">
                    <a:moveTo>
                      <a:pt x="4267" y="1"/>
                    </a:moveTo>
                    <a:cubicBezTo>
                      <a:pt x="4198" y="1"/>
                      <a:pt x="4128" y="24"/>
                      <a:pt x="4072" y="69"/>
                    </a:cubicBezTo>
                    <a:lnTo>
                      <a:pt x="143" y="3308"/>
                    </a:lnTo>
                    <a:cubicBezTo>
                      <a:pt x="24" y="3415"/>
                      <a:pt x="0" y="3606"/>
                      <a:pt x="107" y="3737"/>
                    </a:cubicBezTo>
                    <a:cubicBezTo>
                      <a:pt x="167" y="3808"/>
                      <a:pt x="250" y="3844"/>
                      <a:pt x="334" y="3844"/>
                    </a:cubicBezTo>
                    <a:cubicBezTo>
                      <a:pt x="405" y="3844"/>
                      <a:pt x="465" y="3820"/>
                      <a:pt x="524" y="3772"/>
                    </a:cubicBezTo>
                    <a:lnTo>
                      <a:pt x="4251" y="700"/>
                    </a:lnTo>
                    <a:lnTo>
                      <a:pt x="7287" y="3748"/>
                    </a:lnTo>
                    <a:cubicBezTo>
                      <a:pt x="7346" y="3808"/>
                      <a:pt x="7421" y="3838"/>
                      <a:pt x="7495" y="3838"/>
                    </a:cubicBezTo>
                    <a:cubicBezTo>
                      <a:pt x="7570" y="3838"/>
                      <a:pt x="7644" y="3808"/>
                      <a:pt x="7704" y="3748"/>
                    </a:cubicBezTo>
                    <a:cubicBezTo>
                      <a:pt x="7823" y="3629"/>
                      <a:pt x="7823" y="3451"/>
                      <a:pt x="7704" y="3332"/>
                    </a:cubicBezTo>
                    <a:lnTo>
                      <a:pt x="4477" y="93"/>
                    </a:lnTo>
                    <a:cubicBezTo>
                      <a:pt x="4420" y="30"/>
                      <a:pt x="4344" y="1"/>
                      <a:pt x="42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44905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847" name="Google Shape;847;p1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16"/>
          <p:cNvSpPr txBox="1">
            <a:spLocks noGrp="1"/>
          </p:cNvSpPr>
          <p:nvPr>
            <p:ph type="subTitle" idx="1"/>
          </p:nvPr>
        </p:nvSpPr>
        <p:spPr>
          <a:xfrm>
            <a:off x="974900" y="2845875"/>
            <a:ext cx="31125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title"/>
          </p:nvPr>
        </p:nvSpPr>
        <p:spPr>
          <a:xfrm>
            <a:off x="974900" y="1141300"/>
            <a:ext cx="3112500" cy="16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2" name="Google Shape;892;p16"/>
          <p:cNvGrpSpPr/>
          <p:nvPr/>
        </p:nvGrpSpPr>
        <p:grpSpPr>
          <a:xfrm>
            <a:off x="302555" y="132289"/>
            <a:ext cx="8325641" cy="4833917"/>
            <a:chOff x="302555" y="132289"/>
            <a:chExt cx="8325641" cy="4833917"/>
          </a:xfrm>
        </p:grpSpPr>
        <p:sp>
          <p:nvSpPr>
            <p:cNvPr id="893" name="Google Shape;893;p16"/>
            <p:cNvSpPr/>
            <p:nvPr/>
          </p:nvSpPr>
          <p:spPr>
            <a:xfrm rot="-5110726">
              <a:off x="443372" y="3812210"/>
              <a:ext cx="1004340" cy="1205830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4" name="Google Shape;894;p16"/>
            <p:cNvGrpSpPr/>
            <p:nvPr/>
          </p:nvGrpSpPr>
          <p:grpSpPr>
            <a:xfrm>
              <a:off x="7812279" y="212574"/>
              <a:ext cx="815918" cy="654858"/>
              <a:chOff x="7819972" y="2816525"/>
              <a:chExt cx="604025" cy="484792"/>
            </a:xfrm>
          </p:grpSpPr>
          <p:sp>
            <p:nvSpPr>
              <p:cNvPr id="895" name="Google Shape;895;p16"/>
              <p:cNvSpPr/>
              <p:nvPr/>
            </p:nvSpPr>
            <p:spPr>
              <a:xfrm>
                <a:off x="8306297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8063135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7819972" y="2816525"/>
                <a:ext cx="118496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16"/>
            <p:cNvGrpSpPr/>
            <p:nvPr/>
          </p:nvGrpSpPr>
          <p:grpSpPr>
            <a:xfrm rot="-7799738">
              <a:off x="458307" y="217688"/>
              <a:ext cx="524006" cy="645565"/>
              <a:chOff x="8908257" y="678472"/>
              <a:chExt cx="288846" cy="355852"/>
            </a:xfrm>
          </p:grpSpPr>
          <p:sp>
            <p:nvSpPr>
              <p:cNvPr id="899" name="Google Shape;899;p16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84678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1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03" name="Google Shape;903;p1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6" name="Google Shape;946;p17"/>
          <p:cNvSpPr txBox="1">
            <a:spLocks noGrp="1"/>
          </p:cNvSpPr>
          <p:nvPr>
            <p:ph type="subTitle" idx="1"/>
          </p:nvPr>
        </p:nvSpPr>
        <p:spPr>
          <a:xfrm>
            <a:off x="5620025" y="1877525"/>
            <a:ext cx="28041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48" name="Google Shape;948;p17"/>
          <p:cNvGrpSpPr/>
          <p:nvPr/>
        </p:nvGrpSpPr>
        <p:grpSpPr>
          <a:xfrm>
            <a:off x="71395" y="85553"/>
            <a:ext cx="8821000" cy="4954012"/>
            <a:chOff x="71395" y="85553"/>
            <a:chExt cx="8821000" cy="4954012"/>
          </a:xfrm>
        </p:grpSpPr>
        <p:grpSp>
          <p:nvGrpSpPr>
            <p:cNvPr id="949" name="Google Shape;949;p17"/>
            <p:cNvGrpSpPr/>
            <p:nvPr/>
          </p:nvGrpSpPr>
          <p:grpSpPr>
            <a:xfrm rot="5400000">
              <a:off x="244857" y="-87909"/>
              <a:ext cx="1185179" cy="1532103"/>
              <a:chOff x="194863" y="3229838"/>
              <a:chExt cx="1354800" cy="1751375"/>
            </a:xfrm>
          </p:grpSpPr>
          <p:sp>
            <p:nvSpPr>
              <p:cNvPr id="950" name="Google Shape;950;p17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7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17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17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17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7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7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7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7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17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17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17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7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7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7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5" name="Google Shape;965;p17"/>
            <p:cNvSpPr/>
            <p:nvPr/>
          </p:nvSpPr>
          <p:spPr>
            <a:xfrm>
              <a:off x="7831925" y="3766327"/>
              <a:ext cx="1060470" cy="1273238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66498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1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68" name="Google Shape;968;p1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" name="Google Shape;1011;p18"/>
          <p:cNvSpPr txBox="1">
            <a:spLocks noGrp="1"/>
          </p:cNvSpPr>
          <p:nvPr>
            <p:ph type="title"/>
          </p:nvPr>
        </p:nvSpPr>
        <p:spPr>
          <a:xfrm>
            <a:off x="7200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2" name="Google Shape;1012;p18"/>
          <p:cNvSpPr txBox="1">
            <a:spLocks noGrp="1"/>
          </p:cNvSpPr>
          <p:nvPr>
            <p:ph type="subTitle" idx="1"/>
          </p:nvPr>
        </p:nvSpPr>
        <p:spPr>
          <a:xfrm>
            <a:off x="7200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18"/>
          <p:cNvSpPr txBox="1">
            <a:spLocks noGrp="1"/>
          </p:cNvSpPr>
          <p:nvPr>
            <p:ph type="title" idx="2"/>
          </p:nvPr>
        </p:nvSpPr>
        <p:spPr>
          <a:xfrm>
            <a:off x="34038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4" name="Google Shape;1014;p18"/>
          <p:cNvSpPr txBox="1">
            <a:spLocks noGrp="1"/>
          </p:cNvSpPr>
          <p:nvPr>
            <p:ph type="subTitle" idx="3"/>
          </p:nvPr>
        </p:nvSpPr>
        <p:spPr>
          <a:xfrm>
            <a:off x="34038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18"/>
          <p:cNvSpPr txBox="1">
            <a:spLocks noGrp="1"/>
          </p:cNvSpPr>
          <p:nvPr>
            <p:ph type="title" idx="4"/>
          </p:nvPr>
        </p:nvSpPr>
        <p:spPr>
          <a:xfrm>
            <a:off x="60876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6" name="Google Shape;1016;p18"/>
          <p:cNvSpPr txBox="1">
            <a:spLocks noGrp="1"/>
          </p:cNvSpPr>
          <p:nvPr>
            <p:ph type="subTitle" idx="5"/>
          </p:nvPr>
        </p:nvSpPr>
        <p:spPr>
          <a:xfrm>
            <a:off x="60876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18"/>
          <p:cNvSpPr txBox="1">
            <a:spLocks noGrp="1"/>
          </p:cNvSpPr>
          <p:nvPr>
            <p:ph type="title" idx="6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8" name="Google Shape;1018;p18"/>
          <p:cNvGrpSpPr/>
          <p:nvPr/>
        </p:nvGrpSpPr>
        <p:grpSpPr>
          <a:xfrm>
            <a:off x="-270954" y="43963"/>
            <a:ext cx="9776738" cy="5392488"/>
            <a:chOff x="-270954" y="43963"/>
            <a:chExt cx="9776738" cy="5392488"/>
          </a:xfrm>
        </p:grpSpPr>
        <p:sp>
          <p:nvSpPr>
            <p:cNvPr id="1019" name="Google Shape;1019;p18"/>
            <p:cNvSpPr/>
            <p:nvPr/>
          </p:nvSpPr>
          <p:spPr>
            <a:xfrm rot="-990535">
              <a:off x="7768488" y="3970403"/>
              <a:ext cx="1590166" cy="1266213"/>
            </a:xfrm>
            <a:custGeom>
              <a:avLst/>
              <a:gdLst/>
              <a:ahLst/>
              <a:cxnLst/>
              <a:rect l="l" t="t" r="r" b="b"/>
              <a:pathLst>
                <a:path w="26325" h="20962" extrusionOk="0">
                  <a:moveTo>
                    <a:pt x="20700" y="1"/>
                  </a:moveTo>
                  <a:cubicBezTo>
                    <a:pt x="20318" y="1"/>
                    <a:pt x="19931" y="106"/>
                    <a:pt x="19586" y="328"/>
                  </a:cubicBezTo>
                  <a:cubicBezTo>
                    <a:pt x="18622" y="947"/>
                    <a:pt x="18336" y="2233"/>
                    <a:pt x="18955" y="3197"/>
                  </a:cubicBezTo>
                  <a:cubicBezTo>
                    <a:pt x="21598" y="7293"/>
                    <a:pt x="20407" y="12770"/>
                    <a:pt x="16312" y="15401"/>
                  </a:cubicBezTo>
                  <a:cubicBezTo>
                    <a:pt x="14865" y="16328"/>
                    <a:pt x="13224" y="16807"/>
                    <a:pt x="11552" y="16807"/>
                  </a:cubicBezTo>
                  <a:cubicBezTo>
                    <a:pt x="10925" y="16807"/>
                    <a:pt x="10294" y="16740"/>
                    <a:pt x="9668" y="16604"/>
                  </a:cubicBezTo>
                  <a:cubicBezTo>
                    <a:pt x="7358" y="16104"/>
                    <a:pt x="5382" y="14734"/>
                    <a:pt x="4108" y="12758"/>
                  </a:cubicBezTo>
                  <a:cubicBezTo>
                    <a:pt x="3710" y="12139"/>
                    <a:pt x="3038" y="11800"/>
                    <a:pt x="2353" y="11800"/>
                  </a:cubicBezTo>
                  <a:cubicBezTo>
                    <a:pt x="1970" y="11800"/>
                    <a:pt x="1584" y="11905"/>
                    <a:pt x="1238" y="12127"/>
                  </a:cubicBezTo>
                  <a:cubicBezTo>
                    <a:pt x="274" y="12758"/>
                    <a:pt x="0" y="14044"/>
                    <a:pt x="619" y="15008"/>
                  </a:cubicBezTo>
                  <a:cubicBezTo>
                    <a:pt x="2489" y="17925"/>
                    <a:pt x="5394" y="19938"/>
                    <a:pt x="8775" y="20664"/>
                  </a:cubicBezTo>
                  <a:cubicBezTo>
                    <a:pt x="9704" y="20866"/>
                    <a:pt x="10632" y="20961"/>
                    <a:pt x="11561" y="20961"/>
                  </a:cubicBezTo>
                  <a:cubicBezTo>
                    <a:pt x="14026" y="20961"/>
                    <a:pt x="16443" y="20259"/>
                    <a:pt x="18562" y="18902"/>
                  </a:cubicBezTo>
                  <a:cubicBezTo>
                    <a:pt x="24587" y="15020"/>
                    <a:pt x="26325" y="6972"/>
                    <a:pt x="22455" y="959"/>
                  </a:cubicBezTo>
                  <a:cubicBezTo>
                    <a:pt x="22058" y="340"/>
                    <a:pt x="21386" y="1"/>
                    <a:pt x="20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0" name="Google Shape;1020;p18"/>
            <p:cNvGrpSpPr/>
            <p:nvPr/>
          </p:nvGrpSpPr>
          <p:grpSpPr>
            <a:xfrm rot="-6429243">
              <a:off x="110900" y="-10180"/>
              <a:ext cx="1045891" cy="1571008"/>
              <a:chOff x="2225863" y="2465300"/>
              <a:chExt cx="505700" cy="759600"/>
            </a:xfrm>
          </p:grpSpPr>
          <p:sp>
            <p:nvSpPr>
              <p:cNvPr id="1021" name="Google Shape;1021;p1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" name="Google Shape;1031;p18"/>
            <p:cNvGrpSpPr/>
            <p:nvPr/>
          </p:nvGrpSpPr>
          <p:grpSpPr>
            <a:xfrm>
              <a:off x="8638228" y="64060"/>
              <a:ext cx="343823" cy="1830357"/>
              <a:chOff x="2277938" y="3169500"/>
              <a:chExt cx="76825" cy="409000"/>
            </a:xfrm>
          </p:grpSpPr>
          <p:sp>
            <p:nvSpPr>
              <p:cNvPr id="1032" name="Google Shape;1032;p1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13408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1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42" name="Google Shape;1042;p1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19"/>
          <p:cNvSpPr txBox="1">
            <a:spLocks noGrp="1"/>
          </p:cNvSpPr>
          <p:nvPr>
            <p:ph type="title"/>
          </p:nvPr>
        </p:nvSpPr>
        <p:spPr>
          <a:xfrm>
            <a:off x="1467253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6" name="Google Shape;1086;p19"/>
          <p:cNvSpPr txBox="1">
            <a:spLocks noGrp="1"/>
          </p:cNvSpPr>
          <p:nvPr>
            <p:ph type="subTitle" idx="1"/>
          </p:nvPr>
        </p:nvSpPr>
        <p:spPr>
          <a:xfrm>
            <a:off x="1467253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9"/>
          <p:cNvSpPr txBox="1">
            <a:spLocks noGrp="1"/>
          </p:cNvSpPr>
          <p:nvPr>
            <p:ph type="title" idx="2"/>
          </p:nvPr>
        </p:nvSpPr>
        <p:spPr>
          <a:xfrm>
            <a:off x="4809628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8" name="Google Shape;1088;p19"/>
          <p:cNvSpPr txBox="1">
            <a:spLocks noGrp="1"/>
          </p:cNvSpPr>
          <p:nvPr>
            <p:ph type="subTitle" idx="3"/>
          </p:nvPr>
        </p:nvSpPr>
        <p:spPr>
          <a:xfrm>
            <a:off x="4809628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9"/>
          <p:cNvSpPr txBox="1">
            <a:spLocks noGrp="1"/>
          </p:cNvSpPr>
          <p:nvPr>
            <p:ph type="title" idx="4"/>
          </p:nvPr>
        </p:nvSpPr>
        <p:spPr>
          <a:xfrm>
            <a:off x="4809628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0" name="Google Shape;1090;p19"/>
          <p:cNvSpPr txBox="1">
            <a:spLocks noGrp="1"/>
          </p:cNvSpPr>
          <p:nvPr>
            <p:ph type="subTitle" idx="5"/>
          </p:nvPr>
        </p:nvSpPr>
        <p:spPr>
          <a:xfrm>
            <a:off x="4809628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19"/>
          <p:cNvSpPr txBox="1">
            <a:spLocks noGrp="1"/>
          </p:cNvSpPr>
          <p:nvPr>
            <p:ph type="title" idx="6"/>
          </p:nvPr>
        </p:nvSpPr>
        <p:spPr>
          <a:xfrm>
            <a:off x="1467253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9"/>
          <p:cNvSpPr txBox="1">
            <a:spLocks noGrp="1"/>
          </p:cNvSpPr>
          <p:nvPr>
            <p:ph type="subTitle" idx="7"/>
          </p:nvPr>
        </p:nvSpPr>
        <p:spPr>
          <a:xfrm>
            <a:off x="1467253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9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9"/>
          <p:cNvSpPr/>
          <p:nvPr/>
        </p:nvSpPr>
        <p:spPr>
          <a:xfrm rot="5400000">
            <a:off x="8408150" y="3775400"/>
            <a:ext cx="1017600" cy="5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9"/>
          <p:cNvSpPr/>
          <p:nvPr/>
        </p:nvSpPr>
        <p:spPr>
          <a:xfrm>
            <a:off x="8252600" y="4104600"/>
            <a:ext cx="997800" cy="997800"/>
          </a:xfrm>
          <a:prstGeom prst="donut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0286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20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98" name="Google Shape;1098;p20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" name="Google Shape;1141;p20"/>
          <p:cNvSpPr txBox="1">
            <a:spLocks noGrp="1"/>
          </p:cNvSpPr>
          <p:nvPr>
            <p:ph type="title"/>
          </p:nvPr>
        </p:nvSpPr>
        <p:spPr>
          <a:xfrm>
            <a:off x="720000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2" name="Google Shape;1142;p20"/>
          <p:cNvSpPr txBox="1">
            <a:spLocks noGrp="1"/>
          </p:cNvSpPr>
          <p:nvPr>
            <p:ph type="subTitle" idx="1"/>
          </p:nvPr>
        </p:nvSpPr>
        <p:spPr>
          <a:xfrm>
            <a:off x="72000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20"/>
          <p:cNvSpPr txBox="1">
            <a:spLocks noGrp="1"/>
          </p:cNvSpPr>
          <p:nvPr>
            <p:ph type="title" idx="2"/>
          </p:nvPr>
        </p:nvSpPr>
        <p:spPr>
          <a:xfrm>
            <a:off x="3377248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4" name="Google Shape;1144;p20"/>
          <p:cNvSpPr txBox="1">
            <a:spLocks noGrp="1"/>
          </p:cNvSpPr>
          <p:nvPr>
            <p:ph type="subTitle" idx="3"/>
          </p:nvPr>
        </p:nvSpPr>
        <p:spPr>
          <a:xfrm>
            <a:off x="3377246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20"/>
          <p:cNvSpPr txBox="1">
            <a:spLocks noGrp="1"/>
          </p:cNvSpPr>
          <p:nvPr>
            <p:ph type="title" idx="4"/>
          </p:nvPr>
        </p:nvSpPr>
        <p:spPr>
          <a:xfrm>
            <a:off x="720000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6" name="Google Shape;1146;p20"/>
          <p:cNvSpPr txBox="1">
            <a:spLocks noGrp="1"/>
          </p:cNvSpPr>
          <p:nvPr>
            <p:ph type="subTitle" idx="5"/>
          </p:nvPr>
        </p:nvSpPr>
        <p:spPr>
          <a:xfrm>
            <a:off x="720000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7" name="Google Shape;1147;p20"/>
          <p:cNvSpPr txBox="1">
            <a:spLocks noGrp="1"/>
          </p:cNvSpPr>
          <p:nvPr>
            <p:ph type="title" idx="6"/>
          </p:nvPr>
        </p:nvSpPr>
        <p:spPr>
          <a:xfrm>
            <a:off x="3377254" y="3760087"/>
            <a:ext cx="2389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8" name="Google Shape;1148;p20"/>
          <p:cNvSpPr txBox="1">
            <a:spLocks noGrp="1"/>
          </p:cNvSpPr>
          <p:nvPr>
            <p:ph type="subTitle" idx="7"/>
          </p:nvPr>
        </p:nvSpPr>
        <p:spPr>
          <a:xfrm>
            <a:off x="3377252" y="4045987"/>
            <a:ext cx="238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20"/>
          <p:cNvSpPr txBox="1">
            <a:spLocks noGrp="1"/>
          </p:cNvSpPr>
          <p:nvPr>
            <p:ph type="title" idx="8"/>
          </p:nvPr>
        </p:nvSpPr>
        <p:spPr>
          <a:xfrm>
            <a:off x="6118549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0" name="Google Shape;1150;p20"/>
          <p:cNvSpPr txBox="1">
            <a:spLocks noGrp="1"/>
          </p:cNvSpPr>
          <p:nvPr>
            <p:ph type="subTitle" idx="9"/>
          </p:nvPr>
        </p:nvSpPr>
        <p:spPr>
          <a:xfrm>
            <a:off x="611855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20"/>
          <p:cNvSpPr txBox="1">
            <a:spLocks noGrp="1"/>
          </p:cNvSpPr>
          <p:nvPr>
            <p:ph type="title" idx="13"/>
          </p:nvPr>
        </p:nvSpPr>
        <p:spPr>
          <a:xfrm>
            <a:off x="6118549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2" name="Google Shape;1152;p20"/>
          <p:cNvSpPr txBox="1">
            <a:spLocks noGrp="1"/>
          </p:cNvSpPr>
          <p:nvPr>
            <p:ph type="subTitle" idx="14"/>
          </p:nvPr>
        </p:nvSpPr>
        <p:spPr>
          <a:xfrm>
            <a:off x="6118545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p20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54" name="Google Shape;1154;p20"/>
          <p:cNvGrpSpPr/>
          <p:nvPr/>
        </p:nvGrpSpPr>
        <p:grpSpPr>
          <a:xfrm>
            <a:off x="-232040" y="-76088"/>
            <a:ext cx="9148756" cy="5226369"/>
            <a:chOff x="-232040" y="-76088"/>
            <a:chExt cx="9148756" cy="5226369"/>
          </a:xfrm>
        </p:grpSpPr>
        <p:grpSp>
          <p:nvGrpSpPr>
            <p:cNvPr id="1155" name="Google Shape;1155;p20"/>
            <p:cNvGrpSpPr/>
            <p:nvPr/>
          </p:nvGrpSpPr>
          <p:grpSpPr>
            <a:xfrm rot="-5400000">
              <a:off x="8470391" y="293648"/>
              <a:ext cx="399936" cy="492712"/>
              <a:chOff x="8908257" y="678472"/>
              <a:chExt cx="288846" cy="355852"/>
            </a:xfrm>
          </p:grpSpPr>
          <p:sp>
            <p:nvSpPr>
              <p:cNvPr id="1156" name="Google Shape;1156;p20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8" name="Google Shape;1158;p20"/>
            <p:cNvGrpSpPr/>
            <p:nvPr/>
          </p:nvGrpSpPr>
          <p:grpSpPr>
            <a:xfrm>
              <a:off x="-5" y="4622573"/>
              <a:ext cx="657480" cy="527708"/>
              <a:chOff x="5707045" y="2821600"/>
              <a:chExt cx="657480" cy="527708"/>
            </a:xfrm>
          </p:grpSpPr>
          <p:sp>
            <p:nvSpPr>
              <p:cNvPr id="1159" name="Google Shape;1159;p20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2" name="Google Shape;1162;p20"/>
            <p:cNvGrpSpPr/>
            <p:nvPr/>
          </p:nvGrpSpPr>
          <p:grpSpPr>
            <a:xfrm>
              <a:off x="-232040" y="-76088"/>
              <a:ext cx="889503" cy="884747"/>
              <a:chOff x="4299638" y="1915175"/>
              <a:chExt cx="495600" cy="492950"/>
            </a:xfrm>
          </p:grpSpPr>
          <p:sp>
            <p:nvSpPr>
              <p:cNvPr id="1163" name="Google Shape;1163;p20"/>
              <p:cNvSpPr/>
              <p:nvPr/>
            </p:nvSpPr>
            <p:spPr>
              <a:xfrm>
                <a:off x="4432688" y="2009825"/>
                <a:ext cx="362550" cy="398300"/>
              </a:xfrm>
              <a:custGeom>
                <a:avLst/>
                <a:gdLst/>
                <a:ahLst/>
                <a:cxnLst/>
                <a:rect l="l" t="t" r="r" b="b"/>
                <a:pathLst>
                  <a:path w="14502" h="15932" extrusionOk="0">
                    <a:moveTo>
                      <a:pt x="0" y="1"/>
                    </a:moveTo>
                    <a:lnTo>
                      <a:pt x="0" y="15931"/>
                    </a:lnTo>
                    <a:lnTo>
                      <a:pt x="14502" y="15931"/>
                    </a:lnTo>
                    <a:lnTo>
                      <a:pt x="145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4299638" y="1915175"/>
                <a:ext cx="410475" cy="410500"/>
              </a:xfrm>
              <a:custGeom>
                <a:avLst/>
                <a:gdLst/>
                <a:ahLst/>
                <a:cxnLst/>
                <a:rect l="l" t="t" r="r" b="b"/>
                <a:pathLst>
                  <a:path w="16419" h="16420" extrusionOk="0">
                    <a:moveTo>
                      <a:pt x="0" y="1"/>
                    </a:moveTo>
                    <a:lnTo>
                      <a:pt x="0" y="16419"/>
                    </a:lnTo>
                    <a:lnTo>
                      <a:pt x="16419" y="16419"/>
                    </a:lnTo>
                    <a:lnTo>
                      <a:pt x="164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>
                <a:off x="4404688" y="1979700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4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4"/>
                      <a:pt x="108" y="3825"/>
                    </a:cubicBezTo>
                    <a:cubicBezTo>
                      <a:pt x="156" y="3897"/>
                      <a:pt x="251" y="3932"/>
                      <a:pt x="334" y="3932"/>
                    </a:cubicBezTo>
                    <a:cubicBezTo>
                      <a:pt x="394" y="3932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7"/>
                    </a:lnTo>
                    <a:cubicBezTo>
                      <a:pt x="7532" y="3897"/>
                      <a:pt x="7606" y="3926"/>
                      <a:pt x="7682" y="3926"/>
                    </a:cubicBezTo>
                    <a:cubicBezTo>
                      <a:pt x="7758" y="3926"/>
                      <a:pt x="7835" y="3897"/>
                      <a:pt x="7895" y="3837"/>
                    </a:cubicBezTo>
                    <a:cubicBezTo>
                      <a:pt x="8014" y="3730"/>
                      <a:pt x="8014" y="3540"/>
                      <a:pt x="7895" y="3420"/>
                    </a:cubicBezTo>
                    <a:lnTo>
                      <a:pt x="4585" y="87"/>
                    </a:lnTo>
                    <a:cubicBezTo>
                      <a:pt x="4528" y="30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0"/>
              <p:cNvSpPr/>
              <p:nvPr/>
            </p:nvSpPr>
            <p:spPr>
              <a:xfrm>
                <a:off x="4404688" y="2076075"/>
                <a:ext cx="200350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0" extrusionOk="0">
                    <a:moveTo>
                      <a:pt x="4368" y="1"/>
                    </a:moveTo>
                    <a:cubicBezTo>
                      <a:pt x="4301" y="1"/>
                      <a:pt x="4234" y="22"/>
                      <a:pt x="4180" y="66"/>
                    </a:cubicBezTo>
                    <a:lnTo>
                      <a:pt x="144" y="3399"/>
                    </a:lnTo>
                    <a:cubicBezTo>
                      <a:pt x="13" y="3506"/>
                      <a:pt x="1" y="3685"/>
                      <a:pt x="108" y="3816"/>
                    </a:cubicBezTo>
                    <a:cubicBezTo>
                      <a:pt x="156" y="3887"/>
                      <a:pt x="251" y="3923"/>
                      <a:pt x="334" y="3923"/>
                    </a:cubicBezTo>
                    <a:cubicBezTo>
                      <a:pt x="394" y="3923"/>
                      <a:pt x="465" y="3899"/>
                      <a:pt x="525" y="3864"/>
                    </a:cubicBezTo>
                    <a:lnTo>
                      <a:pt x="4347" y="697"/>
                    </a:lnTo>
                    <a:lnTo>
                      <a:pt x="7478" y="3840"/>
                    </a:lnTo>
                    <a:cubicBezTo>
                      <a:pt x="7532" y="3899"/>
                      <a:pt x="7606" y="3929"/>
                      <a:pt x="7682" y="3929"/>
                    </a:cubicBezTo>
                    <a:cubicBezTo>
                      <a:pt x="7758" y="3929"/>
                      <a:pt x="7835" y="3899"/>
                      <a:pt x="7895" y="3840"/>
                    </a:cubicBezTo>
                    <a:cubicBezTo>
                      <a:pt x="8014" y="3721"/>
                      <a:pt x="8014" y="3530"/>
                      <a:pt x="7895" y="3423"/>
                    </a:cubicBezTo>
                    <a:lnTo>
                      <a:pt x="4585" y="89"/>
                    </a:lnTo>
                    <a:cubicBezTo>
                      <a:pt x="4527" y="31"/>
                      <a:pt x="4447" y="1"/>
                      <a:pt x="4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0"/>
              <p:cNvSpPr/>
              <p:nvPr/>
            </p:nvSpPr>
            <p:spPr>
              <a:xfrm>
                <a:off x="4404688" y="2172275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5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5"/>
                      <a:pt x="108" y="3826"/>
                    </a:cubicBezTo>
                    <a:cubicBezTo>
                      <a:pt x="156" y="3897"/>
                      <a:pt x="251" y="3933"/>
                      <a:pt x="334" y="3933"/>
                    </a:cubicBezTo>
                    <a:cubicBezTo>
                      <a:pt x="394" y="3933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8"/>
                    </a:lnTo>
                    <a:cubicBezTo>
                      <a:pt x="7532" y="3897"/>
                      <a:pt x="7606" y="3927"/>
                      <a:pt x="7682" y="3927"/>
                    </a:cubicBezTo>
                    <a:cubicBezTo>
                      <a:pt x="7758" y="3927"/>
                      <a:pt x="7835" y="3897"/>
                      <a:pt x="7895" y="3838"/>
                    </a:cubicBezTo>
                    <a:cubicBezTo>
                      <a:pt x="8014" y="3730"/>
                      <a:pt x="8014" y="3540"/>
                      <a:pt x="7895" y="3421"/>
                    </a:cubicBezTo>
                    <a:lnTo>
                      <a:pt x="4585" y="87"/>
                    </a:lnTo>
                    <a:cubicBezTo>
                      <a:pt x="4528" y="31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031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847" name="Google Shape;847;p1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16"/>
          <p:cNvSpPr txBox="1">
            <a:spLocks noGrp="1"/>
          </p:cNvSpPr>
          <p:nvPr>
            <p:ph type="subTitle" idx="1"/>
          </p:nvPr>
        </p:nvSpPr>
        <p:spPr>
          <a:xfrm>
            <a:off x="974900" y="2845875"/>
            <a:ext cx="31125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title"/>
          </p:nvPr>
        </p:nvSpPr>
        <p:spPr>
          <a:xfrm>
            <a:off x="974900" y="1141300"/>
            <a:ext cx="3112500" cy="16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2" name="Google Shape;892;p16"/>
          <p:cNvGrpSpPr/>
          <p:nvPr/>
        </p:nvGrpSpPr>
        <p:grpSpPr>
          <a:xfrm>
            <a:off x="302555" y="132289"/>
            <a:ext cx="8325641" cy="4833917"/>
            <a:chOff x="302555" y="132289"/>
            <a:chExt cx="8325641" cy="4833917"/>
          </a:xfrm>
        </p:grpSpPr>
        <p:sp>
          <p:nvSpPr>
            <p:cNvPr id="893" name="Google Shape;893;p16"/>
            <p:cNvSpPr/>
            <p:nvPr/>
          </p:nvSpPr>
          <p:spPr>
            <a:xfrm rot="-5110726">
              <a:off x="443372" y="3812210"/>
              <a:ext cx="1004340" cy="1205830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4" name="Google Shape;894;p16"/>
            <p:cNvGrpSpPr/>
            <p:nvPr/>
          </p:nvGrpSpPr>
          <p:grpSpPr>
            <a:xfrm>
              <a:off x="7812279" y="212574"/>
              <a:ext cx="815918" cy="654858"/>
              <a:chOff x="7819972" y="2816525"/>
              <a:chExt cx="604025" cy="484792"/>
            </a:xfrm>
          </p:grpSpPr>
          <p:sp>
            <p:nvSpPr>
              <p:cNvPr id="895" name="Google Shape;895;p16"/>
              <p:cNvSpPr/>
              <p:nvPr/>
            </p:nvSpPr>
            <p:spPr>
              <a:xfrm>
                <a:off x="8306297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8063135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7819972" y="2816525"/>
                <a:ext cx="118496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16"/>
            <p:cNvGrpSpPr/>
            <p:nvPr/>
          </p:nvGrpSpPr>
          <p:grpSpPr>
            <a:xfrm rot="-7799738">
              <a:off x="458307" y="217688"/>
              <a:ext cx="524006" cy="645565"/>
              <a:chOff x="8908257" y="678472"/>
              <a:chExt cx="288846" cy="355852"/>
            </a:xfrm>
          </p:grpSpPr>
          <p:sp>
            <p:nvSpPr>
              <p:cNvPr id="899" name="Google Shape;899;p16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Google Shape;1169;p21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170" name="Google Shape;1170;p21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1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1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1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1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1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3" name="Google Shape;1213;p21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4" name="Google Shape;1214;p21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5" name="Google Shape;1215;p21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6" name="Google Shape;1216;p21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7" name="Google Shape;1217;p21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8" name="Google Shape;1218;p21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19" name="Google Shape;1219;p21"/>
          <p:cNvGrpSpPr/>
          <p:nvPr/>
        </p:nvGrpSpPr>
        <p:grpSpPr>
          <a:xfrm>
            <a:off x="0" y="540001"/>
            <a:ext cx="9143990" cy="4424726"/>
            <a:chOff x="0" y="540001"/>
            <a:chExt cx="9143990" cy="4424726"/>
          </a:xfrm>
        </p:grpSpPr>
        <p:grpSp>
          <p:nvGrpSpPr>
            <p:cNvPr id="1220" name="Google Shape;1220;p21"/>
            <p:cNvGrpSpPr/>
            <p:nvPr/>
          </p:nvGrpSpPr>
          <p:grpSpPr>
            <a:xfrm>
              <a:off x="7289388" y="540001"/>
              <a:ext cx="1854602" cy="510100"/>
              <a:chOff x="6532638" y="1585075"/>
              <a:chExt cx="619150" cy="170300"/>
            </a:xfrm>
          </p:grpSpPr>
          <p:sp>
            <p:nvSpPr>
              <p:cNvPr id="1221" name="Google Shape;1221;p21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rgbClr val="FF7D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1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1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1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1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1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1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1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1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1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1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1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1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1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1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1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7" name="Google Shape;1237;p21"/>
            <p:cNvGrpSpPr/>
            <p:nvPr/>
          </p:nvGrpSpPr>
          <p:grpSpPr>
            <a:xfrm>
              <a:off x="484364" y="708669"/>
              <a:ext cx="852387" cy="828311"/>
              <a:chOff x="5109838" y="3156700"/>
              <a:chExt cx="306625" cy="297975"/>
            </a:xfrm>
          </p:grpSpPr>
          <p:sp>
            <p:nvSpPr>
              <p:cNvPr id="1238" name="Google Shape;1238;p21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1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1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1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2" name="Google Shape;1242;p21"/>
            <p:cNvGrpSpPr/>
            <p:nvPr/>
          </p:nvGrpSpPr>
          <p:grpSpPr>
            <a:xfrm>
              <a:off x="7790511" y="3313259"/>
              <a:ext cx="852377" cy="845055"/>
              <a:chOff x="8199075" y="707526"/>
              <a:chExt cx="698498" cy="692498"/>
            </a:xfrm>
          </p:grpSpPr>
          <p:sp>
            <p:nvSpPr>
              <p:cNvPr id="1243" name="Google Shape;1243;p21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1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5" name="Google Shape;1245;p21"/>
            <p:cNvSpPr/>
            <p:nvPr/>
          </p:nvSpPr>
          <p:spPr>
            <a:xfrm rot="5400000">
              <a:off x="366600" y="3791727"/>
              <a:ext cx="806400" cy="153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6" name="Google Shape;1246;p21"/>
            <p:cNvGrpSpPr/>
            <p:nvPr/>
          </p:nvGrpSpPr>
          <p:grpSpPr>
            <a:xfrm rot="-5400000">
              <a:off x="728227" y="3713842"/>
              <a:ext cx="828297" cy="578500"/>
              <a:chOff x="5059762" y="4251410"/>
              <a:chExt cx="766800" cy="535549"/>
            </a:xfrm>
          </p:grpSpPr>
          <p:sp>
            <p:nvSpPr>
              <p:cNvPr id="1247" name="Google Shape;1247;p21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1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1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98998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1" name="Google Shape;1251;p2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252" name="Google Shape;1252;p2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5" name="Google Shape;1295;p22"/>
          <p:cNvSpPr txBox="1">
            <a:spLocks noGrp="1"/>
          </p:cNvSpPr>
          <p:nvPr>
            <p:ph type="ctrTitle"/>
          </p:nvPr>
        </p:nvSpPr>
        <p:spPr>
          <a:xfrm>
            <a:off x="2429950" y="5936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96" name="Google Shape;1296;p22"/>
          <p:cNvSpPr txBox="1">
            <a:spLocks noGrp="1"/>
          </p:cNvSpPr>
          <p:nvPr>
            <p:ph type="subTitle" idx="1"/>
          </p:nvPr>
        </p:nvSpPr>
        <p:spPr>
          <a:xfrm>
            <a:off x="2425075" y="1628350"/>
            <a:ext cx="4293900" cy="1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97" name="Google Shape;1297;p22"/>
          <p:cNvSpPr txBox="1"/>
          <p:nvPr/>
        </p:nvSpPr>
        <p:spPr>
          <a:xfrm>
            <a:off x="2176300" y="3987900"/>
            <a:ext cx="4791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CREDITS: 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8" name="Google Shape;1298;p22"/>
          <p:cNvSpPr/>
          <p:nvPr/>
        </p:nvSpPr>
        <p:spPr>
          <a:xfrm>
            <a:off x="8331600" y="1264450"/>
            <a:ext cx="812400" cy="19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9" name="Google Shape;1299;p22"/>
          <p:cNvGrpSpPr/>
          <p:nvPr/>
        </p:nvGrpSpPr>
        <p:grpSpPr>
          <a:xfrm rot="5400000">
            <a:off x="7613635" y="295644"/>
            <a:ext cx="1529363" cy="1531346"/>
            <a:chOff x="5623313" y="1574950"/>
            <a:chExt cx="720650" cy="721550"/>
          </a:xfrm>
        </p:grpSpPr>
        <p:sp>
          <p:nvSpPr>
            <p:cNvPr id="1300" name="Google Shape;1300;p2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1" name="Google Shape;1311;p22"/>
          <p:cNvSpPr/>
          <p:nvPr/>
        </p:nvSpPr>
        <p:spPr>
          <a:xfrm>
            <a:off x="8046918" y="4024460"/>
            <a:ext cx="845459" cy="1015105"/>
          </a:xfrm>
          <a:custGeom>
            <a:avLst/>
            <a:gdLst/>
            <a:ahLst/>
            <a:cxnLst/>
            <a:rect l="l" t="t" r="r" b="b"/>
            <a:pathLst>
              <a:path w="16765" h="21444" extrusionOk="0">
                <a:moveTo>
                  <a:pt x="16372" y="1"/>
                </a:moveTo>
                <a:cubicBezTo>
                  <a:pt x="6478" y="1929"/>
                  <a:pt x="1" y="11550"/>
                  <a:pt x="1930" y="21444"/>
                </a:cubicBezTo>
                <a:lnTo>
                  <a:pt x="3966" y="21039"/>
                </a:lnTo>
                <a:cubicBezTo>
                  <a:pt x="2263" y="12276"/>
                  <a:pt x="8002" y="3751"/>
                  <a:pt x="16765" y="2049"/>
                </a:cubicBezTo>
                <a:lnTo>
                  <a:pt x="163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6237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3" name="Google Shape;1313;p2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14" name="Google Shape;1314;p2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7" name="Google Shape;1357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8" name="Google Shape;1358;p23"/>
          <p:cNvSpPr txBox="1">
            <a:spLocks noGrp="1"/>
          </p:cNvSpPr>
          <p:nvPr>
            <p:ph type="subTitle" idx="1"/>
          </p:nvPr>
        </p:nvSpPr>
        <p:spPr>
          <a:xfrm>
            <a:off x="1229025" y="1595525"/>
            <a:ext cx="29076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59" name="Google Shape;1359;p23"/>
          <p:cNvSpPr txBox="1">
            <a:spLocks noGrp="1"/>
          </p:cNvSpPr>
          <p:nvPr>
            <p:ph type="subTitle" idx="2"/>
          </p:nvPr>
        </p:nvSpPr>
        <p:spPr>
          <a:xfrm>
            <a:off x="1229025" y="2891325"/>
            <a:ext cx="29076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0" name="Google Shape;1360;p23"/>
          <p:cNvSpPr txBox="1">
            <a:spLocks noGrp="1"/>
          </p:cNvSpPr>
          <p:nvPr>
            <p:ph type="subTitle" idx="3"/>
          </p:nvPr>
        </p:nvSpPr>
        <p:spPr>
          <a:xfrm>
            <a:off x="1229025" y="2209550"/>
            <a:ext cx="29076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1" name="Google Shape;1361;p23"/>
          <p:cNvSpPr txBox="1">
            <a:spLocks noGrp="1"/>
          </p:cNvSpPr>
          <p:nvPr>
            <p:ph type="subTitle" idx="4"/>
          </p:nvPr>
        </p:nvSpPr>
        <p:spPr>
          <a:xfrm>
            <a:off x="1229025" y="3505350"/>
            <a:ext cx="29076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62" name="Google Shape;1362;p23"/>
          <p:cNvGrpSpPr/>
          <p:nvPr/>
        </p:nvGrpSpPr>
        <p:grpSpPr>
          <a:xfrm>
            <a:off x="117287" y="100756"/>
            <a:ext cx="8722065" cy="4363753"/>
            <a:chOff x="117287" y="100756"/>
            <a:chExt cx="8722065" cy="4363753"/>
          </a:xfrm>
        </p:grpSpPr>
        <p:grpSp>
          <p:nvGrpSpPr>
            <p:cNvPr id="1363" name="Google Shape;1363;p23"/>
            <p:cNvGrpSpPr/>
            <p:nvPr/>
          </p:nvGrpSpPr>
          <p:grpSpPr>
            <a:xfrm>
              <a:off x="7867306" y="202825"/>
              <a:ext cx="972046" cy="1342812"/>
              <a:chOff x="2673045" y="-67517"/>
              <a:chExt cx="665238" cy="918916"/>
            </a:xfrm>
          </p:grpSpPr>
          <p:sp>
            <p:nvSpPr>
              <p:cNvPr id="1364" name="Google Shape;1364;p23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23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6" name="Google Shape;1366;p23"/>
            <p:cNvGrpSpPr/>
            <p:nvPr/>
          </p:nvGrpSpPr>
          <p:grpSpPr>
            <a:xfrm rot="-5400000">
              <a:off x="121212" y="3813335"/>
              <a:ext cx="766800" cy="535549"/>
              <a:chOff x="5059762" y="4251410"/>
              <a:chExt cx="766800" cy="535549"/>
            </a:xfrm>
          </p:grpSpPr>
          <p:sp>
            <p:nvSpPr>
              <p:cNvPr id="1367" name="Google Shape;1367;p23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3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3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0" name="Google Shape;1370;p23"/>
            <p:cNvGrpSpPr/>
            <p:nvPr/>
          </p:nvGrpSpPr>
          <p:grpSpPr>
            <a:xfrm rot="5400000">
              <a:off x="218632" y="-589"/>
              <a:ext cx="692438" cy="895128"/>
              <a:chOff x="194863" y="3229838"/>
              <a:chExt cx="1354800" cy="1751375"/>
            </a:xfrm>
          </p:grpSpPr>
          <p:sp>
            <p:nvSpPr>
              <p:cNvPr id="1371" name="Google Shape;1371;p23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3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3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3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3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3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3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3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3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3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3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3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3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3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3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54474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2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88" name="Google Shape;1388;p2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24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32" name="Google Shape;1432;p24"/>
          <p:cNvGrpSpPr/>
          <p:nvPr/>
        </p:nvGrpSpPr>
        <p:grpSpPr>
          <a:xfrm>
            <a:off x="7069188" y="4283813"/>
            <a:ext cx="1354800" cy="959394"/>
            <a:chOff x="194863" y="3229838"/>
            <a:chExt cx="1354800" cy="959394"/>
          </a:xfrm>
        </p:grpSpPr>
        <p:sp>
          <p:nvSpPr>
            <p:cNvPr id="1433" name="Google Shape;1433;p24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4"/>
          <p:cNvGrpSpPr/>
          <p:nvPr/>
        </p:nvGrpSpPr>
        <p:grpSpPr>
          <a:xfrm>
            <a:off x="8581972" y="2816525"/>
            <a:ext cx="604025" cy="484792"/>
            <a:chOff x="8581972" y="2816525"/>
            <a:chExt cx="604025" cy="484792"/>
          </a:xfrm>
        </p:grpSpPr>
        <p:sp>
          <p:nvSpPr>
            <p:cNvPr id="1443" name="Google Shape;1443;p24"/>
            <p:cNvSpPr/>
            <p:nvPr/>
          </p:nvSpPr>
          <p:spPr>
            <a:xfrm>
              <a:off x="9068297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8825135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8581972" y="2816525"/>
              <a:ext cx="118496" cy="484792"/>
            </a:xfrm>
            <a:custGeom>
              <a:avLst/>
              <a:gdLst/>
              <a:ahLst/>
              <a:cxnLst/>
              <a:rect l="l" t="t" r="r" b="b"/>
              <a:pathLst>
                <a:path w="1787" h="7311" extrusionOk="0">
                  <a:moveTo>
                    <a:pt x="0" y="1"/>
                  </a:moveTo>
                  <a:lnTo>
                    <a:pt x="0" y="7311"/>
                  </a:lnTo>
                  <a:lnTo>
                    <a:pt x="1786" y="7311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990260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2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448" name="Google Shape;1448;p2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25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92" name="Google Shape;1492;p25"/>
          <p:cNvGrpSpPr/>
          <p:nvPr/>
        </p:nvGrpSpPr>
        <p:grpSpPr>
          <a:xfrm>
            <a:off x="96380" y="1017589"/>
            <a:ext cx="623614" cy="606022"/>
            <a:chOff x="5109838" y="3156700"/>
            <a:chExt cx="306625" cy="297975"/>
          </a:xfrm>
        </p:grpSpPr>
        <p:sp>
          <p:nvSpPr>
            <p:cNvPr id="1493" name="Google Shape;1493;p2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25"/>
          <p:cNvSpPr/>
          <p:nvPr/>
        </p:nvSpPr>
        <p:spPr>
          <a:xfrm>
            <a:off x="7811300" y="-60875"/>
            <a:ext cx="1369500" cy="70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25"/>
          <p:cNvGrpSpPr/>
          <p:nvPr/>
        </p:nvGrpSpPr>
        <p:grpSpPr>
          <a:xfrm>
            <a:off x="8669511" y="3396313"/>
            <a:ext cx="267174" cy="1422379"/>
            <a:chOff x="2277938" y="3169500"/>
            <a:chExt cx="76825" cy="409000"/>
          </a:xfrm>
        </p:grpSpPr>
        <p:sp>
          <p:nvSpPr>
            <p:cNvPr id="1499" name="Google Shape;1499;p25"/>
            <p:cNvSpPr/>
            <p:nvPr/>
          </p:nvSpPr>
          <p:spPr>
            <a:xfrm>
              <a:off x="2297288" y="3183800"/>
              <a:ext cx="57475" cy="57450"/>
            </a:xfrm>
            <a:custGeom>
              <a:avLst/>
              <a:gdLst/>
              <a:ahLst/>
              <a:cxnLst/>
              <a:rect l="l" t="t" r="r" b="b"/>
              <a:pathLst>
                <a:path w="2299" h="2298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2297288" y="3296000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2297288" y="3408525"/>
              <a:ext cx="57475" cy="57475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2297288" y="3520725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2277938" y="3169500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8"/>
                    <a:pt x="1156" y="2298"/>
                  </a:cubicBezTo>
                  <a:cubicBezTo>
                    <a:pt x="1799" y="2298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2277938" y="3281725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2277938" y="3394225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9"/>
                    <a:pt x="1156" y="2299"/>
                  </a:cubicBezTo>
                  <a:cubicBezTo>
                    <a:pt x="1799" y="2299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2277938" y="3506450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132434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2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509" name="Google Shape;1509;p2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26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53" name="Google Shape;1553;p26"/>
          <p:cNvGrpSpPr/>
          <p:nvPr/>
        </p:nvGrpSpPr>
        <p:grpSpPr>
          <a:xfrm>
            <a:off x="-699300" y="-41321"/>
            <a:ext cx="9979375" cy="5138698"/>
            <a:chOff x="-699300" y="-41321"/>
            <a:chExt cx="9979375" cy="5138698"/>
          </a:xfrm>
        </p:grpSpPr>
        <p:grpSp>
          <p:nvGrpSpPr>
            <p:cNvPr id="1554" name="Google Shape;1554;p26"/>
            <p:cNvGrpSpPr/>
            <p:nvPr/>
          </p:nvGrpSpPr>
          <p:grpSpPr>
            <a:xfrm rot="10800000">
              <a:off x="8310038" y="-41321"/>
              <a:ext cx="970037" cy="1254160"/>
              <a:chOff x="194863" y="3229838"/>
              <a:chExt cx="1354800" cy="1751375"/>
            </a:xfrm>
          </p:grpSpPr>
          <p:sp>
            <p:nvSpPr>
              <p:cNvPr id="1555" name="Google Shape;1555;p26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6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6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6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6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6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6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6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6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6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6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6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6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6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6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0" name="Google Shape;1570;p26"/>
            <p:cNvGrpSpPr/>
            <p:nvPr/>
          </p:nvGrpSpPr>
          <p:grpSpPr>
            <a:xfrm>
              <a:off x="-88333" y="4424596"/>
              <a:ext cx="1364421" cy="510100"/>
              <a:chOff x="6532638" y="1585075"/>
              <a:chExt cx="619150" cy="170300"/>
            </a:xfrm>
          </p:grpSpPr>
          <p:sp>
            <p:nvSpPr>
              <p:cNvPr id="1571" name="Google Shape;1571;p26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6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6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6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6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6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6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6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6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6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6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6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6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6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6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6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7" name="Google Shape;1587;p26"/>
            <p:cNvGrpSpPr/>
            <p:nvPr/>
          </p:nvGrpSpPr>
          <p:grpSpPr>
            <a:xfrm>
              <a:off x="8128576" y="4261914"/>
              <a:ext cx="859777" cy="835462"/>
              <a:chOff x="5109838" y="3156700"/>
              <a:chExt cx="306625" cy="297975"/>
            </a:xfrm>
          </p:grpSpPr>
          <p:sp>
            <p:nvSpPr>
              <p:cNvPr id="1588" name="Google Shape;1588;p26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6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6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6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2" name="Google Shape;1592;p26"/>
            <p:cNvSpPr/>
            <p:nvPr/>
          </p:nvSpPr>
          <p:spPr>
            <a:xfrm>
              <a:off x="-699300" y="242575"/>
              <a:ext cx="1419300" cy="14193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2878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2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595" name="Google Shape;1595;p27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596" name="Google Shape;1596;p27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7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7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7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7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7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7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7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7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7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7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7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7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7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7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7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7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7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7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7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7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7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7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7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7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7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7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7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7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7"/>
            <p:cNvGrpSpPr/>
            <p:nvPr/>
          </p:nvGrpSpPr>
          <p:grpSpPr>
            <a:xfrm>
              <a:off x="117287" y="100756"/>
              <a:ext cx="8722065" cy="4363753"/>
              <a:chOff x="117287" y="100756"/>
              <a:chExt cx="8722065" cy="4363753"/>
            </a:xfrm>
          </p:grpSpPr>
          <p:grpSp>
            <p:nvGrpSpPr>
              <p:cNvPr id="1640" name="Google Shape;1640;p27"/>
              <p:cNvGrpSpPr/>
              <p:nvPr/>
            </p:nvGrpSpPr>
            <p:grpSpPr>
              <a:xfrm>
                <a:off x="7867306" y="202825"/>
                <a:ext cx="972046" cy="1342812"/>
                <a:chOff x="2673045" y="-67517"/>
                <a:chExt cx="665238" cy="918916"/>
              </a:xfrm>
            </p:grpSpPr>
            <p:sp>
              <p:nvSpPr>
                <p:cNvPr id="1641" name="Google Shape;1641;p27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rgbClr val="2DD5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27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27"/>
              <p:cNvGrpSpPr/>
              <p:nvPr/>
            </p:nvGrpSpPr>
            <p:grpSpPr>
              <a:xfrm rot="-5400000">
                <a:off x="121212" y="3813335"/>
                <a:ext cx="766800" cy="535549"/>
                <a:chOff x="5059762" y="4251410"/>
                <a:chExt cx="766800" cy="535549"/>
              </a:xfrm>
            </p:grpSpPr>
            <p:sp>
              <p:nvSpPr>
                <p:cNvPr id="1644" name="Google Shape;1644;p27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27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27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7" name="Google Shape;1647;p27"/>
              <p:cNvGrpSpPr/>
              <p:nvPr/>
            </p:nvGrpSpPr>
            <p:grpSpPr>
              <a:xfrm rot="5400000">
                <a:off x="218632" y="-589"/>
                <a:ext cx="692438" cy="895128"/>
                <a:chOff x="194863" y="3229838"/>
                <a:chExt cx="1354800" cy="1751375"/>
              </a:xfrm>
            </p:grpSpPr>
            <p:sp>
              <p:nvSpPr>
                <p:cNvPr id="1648" name="Google Shape;1648;p27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27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27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27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27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27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27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27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27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27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27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27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27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27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27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200237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2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665" name="Google Shape;1665;p28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666" name="Google Shape;1666;p28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8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8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8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8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8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8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8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8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8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8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8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8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8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8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8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8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8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8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8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8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8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8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8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8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8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8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8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8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8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8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8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8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8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8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9" name="Google Shape;1709;p28"/>
            <p:cNvGrpSpPr/>
            <p:nvPr/>
          </p:nvGrpSpPr>
          <p:grpSpPr>
            <a:xfrm>
              <a:off x="322709" y="0"/>
              <a:ext cx="8821291" cy="4995289"/>
              <a:chOff x="322709" y="0"/>
              <a:chExt cx="8821291" cy="4995289"/>
            </a:xfrm>
          </p:grpSpPr>
          <p:sp>
            <p:nvSpPr>
              <p:cNvPr id="1710" name="Google Shape;1710;p28"/>
              <p:cNvSpPr/>
              <p:nvPr/>
            </p:nvSpPr>
            <p:spPr>
              <a:xfrm>
                <a:off x="7241700" y="0"/>
                <a:ext cx="1902300" cy="1125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1" name="Google Shape;1711;p28"/>
              <p:cNvGrpSpPr/>
              <p:nvPr/>
            </p:nvGrpSpPr>
            <p:grpSpPr>
              <a:xfrm>
                <a:off x="8110871" y="749193"/>
                <a:ext cx="995101" cy="1327893"/>
                <a:chOff x="194863" y="3229838"/>
                <a:chExt cx="1354800" cy="1751375"/>
              </a:xfrm>
            </p:grpSpPr>
            <p:sp>
              <p:nvSpPr>
                <p:cNvPr id="1712" name="Google Shape;1712;p28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28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28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28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28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28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28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28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28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28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28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28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28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28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28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7" name="Google Shape;1727;p28"/>
              <p:cNvGrpSpPr/>
              <p:nvPr/>
            </p:nvGrpSpPr>
            <p:grpSpPr>
              <a:xfrm rot="8304387">
                <a:off x="685886" y="3313813"/>
                <a:ext cx="1092492" cy="1509098"/>
                <a:chOff x="2673045" y="-67517"/>
                <a:chExt cx="665238" cy="918916"/>
              </a:xfrm>
            </p:grpSpPr>
            <p:sp>
              <p:nvSpPr>
                <p:cNvPr id="1728" name="Google Shape;1728;p28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28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0" name="Google Shape;1730;p28"/>
              <p:cNvGrpSpPr/>
              <p:nvPr/>
            </p:nvGrpSpPr>
            <p:grpSpPr>
              <a:xfrm>
                <a:off x="1034803" y="395463"/>
                <a:ext cx="730432" cy="730432"/>
                <a:chOff x="258700" y="2038025"/>
                <a:chExt cx="599846" cy="599846"/>
              </a:xfrm>
            </p:grpSpPr>
            <p:sp>
              <p:nvSpPr>
                <p:cNvPr id="1731" name="Google Shape;1731;p28"/>
                <p:cNvSpPr/>
                <p:nvPr/>
              </p:nvSpPr>
              <p:spPr>
                <a:xfrm>
                  <a:off x="258700" y="2038025"/>
                  <a:ext cx="477300" cy="4773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28"/>
                <p:cNvSpPr/>
                <p:nvPr/>
              </p:nvSpPr>
              <p:spPr>
                <a:xfrm>
                  <a:off x="381246" y="2160571"/>
                  <a:ext cx="477300" cy="477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3" name="Google Shape;1733;p28"/>
              <p:cNvGrpSpPr/>
              <p:nvPr/>
            </p:nvGrpSpPr>
            <p:grpSpPr>
              <a:xfrm>
                <a:off x="7398692" y="4139204"/>
                <a:ext cx="961107" cy="671257"/>
                <a:chOff x="5059762" y="4251410"/>
                <a:chExt cx="766800" cy="535549"/>
              </a:xfrm>
            </p:grpSpPr>
            <p:sp>
              <p:nvSpPr>
                <p:cNvPr id="1734" name="Google Shape;1734;p28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28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28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2764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2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2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509" name="Google Shape;1509;p2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26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53" name="Google Shape;1553;p26"/>
          <p:cNvGrpSpPr/>
          <p:nvPr/>
        </p:nvGrpSpPr>
        <p:grpSpPr>
          <a:xfrm>
            <a:off x="-699300" y="-41321"/>
            <a:ext cx="9979375" cy="5138698"/>
            <a:chOff x="-699300" y="-41321"/>
            <a:chExt cx="9979375" cy="5138698"/>
          </a:xfrm>
        </p:grpSpPr>
        <p:grpSp>
          <p:nvGrpSpPr>
            <p:cNvPr id="1554" name="Google Shape;1554;p26"/>
            <p:cNvGrpSpPr/>
            <p:nvPr/>
          </p:nvGrpSpPr>
          <p:grpSpPr>
            <a:xfrm rot="10800000">
              <a:off x="8310038" y="-41321"/>
              <a:ext cx="970037" cy="1254160"/>
              <a:chOff x="194863" y="3229838"/>
              <a:chExt cx="1354800" cy="1751375"/>
            </a:xfrm>
          </p:grpSpPr>
          <p:sp>
            <p:nvSpPr>
              <p:cNvPr id="1555" name="Google Shape;1555;p26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6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6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6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6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6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6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6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6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6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6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6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6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6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6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0" name="Google Shape;1570;p26"/>
            <p:cNvGrpSpPr/>
            <p:nvPr/>
          </p:nvGrpSpPr>
          <p:grpSpPr>
            <a:xfrm>
              <a:off x="-88333" y="4424596"/>
              <a:ext cx="1364421" cy="510100"/>
              <a:chOff x="6532638" y="1585075"/>
              <a:chExt cx="619150" cy="170300"/>
            </a:xfrm>
          </p:grpSpPr>
          <p:sp>
            <p:nvSpPr>
              <p:cNvPr id="1571" name="Google Shape;1571;p26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6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6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6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6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6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6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6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6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6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6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6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6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6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6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6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7" name="Google Shape;1587;p26"/>
            <p:cNvGrpSpPr/>
            <p:nvPr/>
          </p:nvGrpSpPr>
          <p:grpSpPr>
            <a:xfrm>
              <a:off x="8128576" y="4261914"/>
              <a:ext cx="859777" cy="835462"/>
              <a:chOff x="5109838" y="3156700"/>
              <a:chExt cx="306625" cy="297975"/>
            </a:xfrm>
          </p:grpSpPr>
          <p:sp>
            <p:nvSpPr>
              <p:cNvPr id="1588" name="Google Shape;1588;p26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6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6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6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2" name="Google Shape;1592;p26"/>
            <p:cNvSpPr/>
            <p:nvPr/>
          </p:nvSpPr>
          <p:spPr>
            <a:xfrm>
              <a:off x="-699300" y="242575"/>
              <a:ext cx="1419300" cy="14193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2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595" name="Google Shape;1595;p27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596" name="Google Shape;1596;p27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7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7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7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7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7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7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7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7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7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7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7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7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7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7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7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7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7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7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7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7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7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7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7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7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7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7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7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7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7"/>
            <p:cNvGrpSpPr/>
            <p:nvPr/>
          </p:nvGrpSpPr>
          <p:grpSpPr>
            <a:xfrm>
              <a:off x="117287" y="100756"/>
              <a:ext cx="8722065" cy="4363753"/>
              <a:chOff x="117287" y="100756"/>
              <a:chExt cx="8722065" cy="4363753"/>
            </a:xfrm>
          </p:grpSpPr>
          <p:grpSp>
            <p:nvGrpSpPr>
              <p:cNvPr id="1640" name="Google Shape;1640;p27"/>
              <p:cNvGrpSpPr/>
              <p:nvPr/>
            </p:nvGrpSpPr>
            <p:grpSpPr>
              <a:xfrm>
                <a:off x="7867306" y="202825"/>
                <a:ext cx="972046" cy="1342812"/>
                <a:chOff x="2673045" y="-67517"/>
                <a:chExt cx="665238" cy="918916"/>
              </a:xfrm>
            </p:grpSpPr>
            <p:sp>
              <p:nvSpPr>
                <p:cNvPr id="1641" name="Google Shape;1641;p27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rgbClr val="2DD5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27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27"/>
              <p:cNvGrpSpPr/>
              <p:nvPr/>
            </p:nvGrpSpPr>
            <p:grpSpPr>
              <a:xfrm rot="-5400000">
                <a:off x="121212" y="3813335"/>
                <a:ext cx="766800" cy="535549"/>
                <a:chOff x="5059762" y="4251410"/>
                <a:chExt cx="766800" cy="535549"/>
              </a:xfrm>
            </p:grpSpPr>
            <p:sp>
              <p:nvSpPr>
                <p:cNvPr id="1644" name="Google Shape;1644;p27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27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27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7" name="Google Shape;1647;p27"/>
              <p:cNvGrpSpPr/>
              <p:nvPr/>
            </p:nvGrpSpPr>
            <p:grpSpPr>
              <a:xfrm rot="5400000">
                <a:off x="218632" y="-589"/>
                <a:ext cx="692438" cy="895128"/>
                <a:chOff x="194863" y="3229838"/>
                <a:chExt cx="1354800" cy="1751375"/>
              </a:xfrm>
            </p:grpSpPr>
            <p:sp>
              <p:nvSpPr>
                <p:cNvPr id="1648" name="Google Shape;1648;p27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27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27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27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27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27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27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27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27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27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27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27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27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27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27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2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665" name="Google Shape;1665;p28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666" name="Google Shape;1666;p28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8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8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8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8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8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8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8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8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8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8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8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8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8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8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8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8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8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8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8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8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8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8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8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8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8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8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8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8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8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8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8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8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8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8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9" name="Google Shape;1709;p28"/>
            <p:cNvGrpSpPr/>
            <p:nvPr/>
          </p:nvGrpSpPr>
          <p:grpSpPr>
            <a:xfrm>
              <a:off x="322709" y="0"/>
              <a:ext cx="8821291" cy="4995289"/>
              <a:chOff x="322709" y="0"/>
              <a:chExt cx="8821291" cy="4995289"/>
            </a:xfrm>
          </p:grpSpPr>
          <p:sp>
            <p:nvSpPr>
              <p:cNvPr id="1710" name="Google Shape;1710;p28"/>
              <p:cNvSpPr/>
              <p:nvPr/>
            </p:nvSpPr>
            <p:spPr>
              <a:xfrm>
                <a:off x="7241700" y="0"/>
                <a:ext cx="1902300" cy="1125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1" name="Google Shape;1711;p28"/>
              <p:cNvGrpSpPr/>
              <p:nvPr/>
            </p:nvGrpSpPr>
            <p:grpSpPr>
              <a:xfrm>
                <a:off x="8110871" y="749193"/>
                <a:ext cx="995101" cy="1327893"/>
                <a:chOff x="194863" y="3229838"/>
                <a:chExt cx="1354800" cy="1751375"/>
              </a:xfrm>
            </p:grpSpPr>
            <p:sp>
              <p:nvSpPr>
                <p:cNvPr id="1712" name="Google Shape;1712;p28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28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28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28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28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28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28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28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28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28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28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28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28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28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28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7" name="Google Shape;1727;p28"/>
              <p:cNvGrpSpPr/>
              <p:nvPr/>
            </p:nvGrpSpPr>
            <p:grpSpPr>
              <a:xfrm rot="8304387">
                <a:off x="685886" y="3313813"/>
                <a:ext cx="1092492" cy="1509098"/>
                <a:chOff x="2673045" y="-67517"/>
                <a:chExt cx="665238" cy="918916"/>
              </a:xfrm>
            </p:grpSpPr>
            <p:sp>
              <p:nvSpPr>
                <p:cNvPr id="1728" name="Google Shape;1728;p28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28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0" name="Google Shape;1730;p28"/>
              <p:cNvGrpSpPr/>
              <p:nvPr/>
            </p:nvGrpSpPr>
            <p:grpSpPr>
              <a:xfrm>
                <a:off x="1034803" y="395463"/>
                <a:ext cx="730432" cy="730432"/>
                <a:chOff x="258700" y="2038025"/>
                <a:chExt cx="599846" cy="599846"/>
              </a:xfrm>
            </p:grpSpPr>
            <p:sp>
              <p:nvSpPr>
                <p:cNvPr id="1731" name="Google Shape;1731;p28"/>
                <p:cNvSpPr/>
                <p:nvPr/>
              </p:nvSpPr>
              <p:spPr>
                <a:xfrm>
                  <a:off x="258700" y="2038025"/>
                  <a:ext cx="477300" cy="4773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28"/>
                <p:cNvSpPr/>
                <p:nvPr/>
              </p:nvSpPr>
              <p:spPr>
                <a:xfrm>
                  <a:off x="381246" y="2160571"/>
                  <a:ext cx="477300" cy="477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3" name="Google Shape;1733;p28"/>
              <p:cNvGrpSpPr/>
              <p:nvPr/>
            </p:nvGrpSpPr>
            <p:grpSpPr>
              <a:xfrm>
                <a:off x="7398692" y="4139204"/>
                <a:ext cx="961107" cy="671257"/>
                <a:chOff x="5059762" y="4251410"/>
                <a:chExt cx="766800" cy="535549"/>
              </a:xfrm>
            </p:grpSpPr>
            <p:sp>
              <p:nvSpPr>
                <p:cNvPr id="1734" name="Google Shape;1734;p28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28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28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3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 b="1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8" r:id="rId4"/>
    <p:sldLayoutId id="2147483662" r:id="rId5"/>
    <p:sldLayoutId id="2147483672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AC50FDF-17C2-479E-9EF4-64B1B6C106C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4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5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 b="1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25519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6" name="Google Shape;1746;p31"/>
          <p:cNvGrpSpPr/>
          <p:nvPr/>
        </p:nvGrpSpPr>
        <p:grpSpPr>
          <a:xfrm>
            <a:off x="2306035" y="250175"/>
            <a:ext cx="6847065" cy="5610914"/>
            <a:chOff x="2306035" y="250175"/>
            <a:chExt cx="6847065" cy="5610914"/>
          </a:xfrm>
        </p:grpSpPr>
        <p:sp>
          <p:nvSpPr>
            <p:cNvPr id="1747" name="Google Shape;1747;p31"/>
            <p:cNvSpPr/>
            <p:nvPr/>
          </p:nvSpPr>
          <p:spPr>
            <a:xfrm>
              <a:off x="6662500" y="250175"/>
              <a:ext cx="2490600" cy="687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8" name="Google Shape;1748;p31"/>
            <p:cNvGrpSpPr/>
            <p:nvPr/>
          </p:nvGrpSpPr>
          <p:grpSpPr>
            <a:xfrm>
              <a:off x="8187916" y="2470164"/>
              <a:ext cx="607455" cy="581647"/>
              <a:chOff x="5109838" y="3156700"/>
              <a:chExt cx="306625" cy="297975"/>
            </a:xfrm>
          </p:grpSpPr>
          <p:sp>
            <p:nvSpPr>
              <p:cNvPr id="1749" name="Google Shape;1749;p31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1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1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1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3" name="Google Shape;1753;p31"/>
            <p:cNvGrpSpPr/>
            <p:nvPr/>
          </p:nvGrpSpPr>
          <p:grpSpPr>
            <a:xfrm rot="-3764586">
              <a:off x="2751016" y="4292132"/>
              <a:ext cx="943976" cy="1576678"/>
              <a:chOff x="2225863" y="2465300"/>
              <a:chExt cx="505700" cy="759600"/>
            </a:xfrm>
          </p:grpSpPr>
          <p:sp>
            <p:nvSpPr>
              <p:cNvPr id="1754" name="Google Shape;1754;p31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1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1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1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1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1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1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1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1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1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65" name="Google Shape;1765;p31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6TH GRADE</a:t>
            </a:r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EA30E4-2884-4A6D-A4F8-356FEEB5B73E}"/>
              </a:ext>
            </a:extLst>
          </p:cNvPr>
          <p:cNvSpPr txBox="1"/>
          <p:nvPr/>
        </p:nvSpPr>
        <p:spPr>
          <a:xfrm>
            <a:off x="1906411" y="1126673"/>
            <a:ext cx="5350423" cy="287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CHÀO MỪNG CÁC EM ĐẾN VỚI TIẾT HỌC!</a:t>
            </a:r>
            <a:endParaRPr lang="vi-V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" y="0"/>
            <a:ext cx="3996104" cy="87043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600" b="1" kern="1200" dirty="0" err="1">
                <a:solidFill>
                  <a:prstClr val="white"/>
                </a:solidFill>
                <a:latin typeface="Arial" panose="020B0604020202020204"/>
              </a:rPr>
              <a:t>Luyện</a:t>
            </a:r>
            <a:r>
              <a:rPr lang="en-US" sz="3600" b="1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600" b="1" kern="1200" dirty="0" err="1">
                <a:solidFill>
                  <a:prstClr val="white"/>
                </a:solidFill>
                <a:latin typeface="Arial" panose="020B0604020202020204"/>
              </a:rPr>
              <a:t>tập</a:t>
            </a:r>
            <a:endParaRPr lang="vi-VN" sz="36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/>
        </p:nvSpPr>
        <p:spPr>
          <a:xfrm>
            <a:off x="515712" y="543292"/>
            <a:ext cx="8112578" cy="422995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Tx/>
              <a:buNone/>
            </a:pP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1762296" y="912647"/>
            <a:ext cx="5857875" cy="1400175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 defTabSz="685800">
              <a:buClrTx/>
            </a:pP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Trò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chơi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trắc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nghiệm</a:t>
            </a:r>
            <a:endParaRPr lang="en-US" sz="4500" b="1" kern="1200" dirty="0">
              <a:ln w="6600">
                <a:solidFill>
                  <a:srgbClr val="BD582C"/>
                </a:solidFill>
                <a:prstDash val="solid"/>
              </a:ln>
              <a:solidFill>
                <a:srgbClr val="BD582C">
                  <a:lumMod val="20000"/>
                  <a:lumOff val="80000"/>
                </a:srgbClr>
              </a:solidFill>
              <a:effectLst>
                <a:glow rad="63500">
                  <a:srgbClr val="865640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ea typeface="+mn-ea"/>
              <a:cs typeface="+mn-cs"/>
            </a:endParaRPr>
          </a:p>
        </p:txBody>
      </p:sp>
      <p:pic>
        <p:nvPicPr>
          <p:cNvPr id="10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04" y="2155111"/>
            <a:ext cx="4419772" cy="297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1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6262342" y="2427942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262342" y="349886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809658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090309" y="359746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5809658" y="259331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694947" y="475766"/>
            <a:ext cx="5534653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783">
              <a:lnSpc>
                <a:spcPct val="150000"/>
              </a:lnSpc>
              <a:buClrTx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1: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000" dirty="0"/>
              <a:t>Cho </a:t>
            </a:r>
            <a:r>
              <a:rPr lang="en-GB" sz="2000" dirty="0" err="1"/>
              <a:t>hai</a:t>
            </a:r>
            <a:r>
              <a:rPr lang="en-GB" sz="2000" dirty="0"/>
              <a:t> </a:t>
            </a:r>
            <a:r>
              <a:rPr lang="en-GB" sz="2000" dirty="0" err="1"/>
              <a:t>tia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nhau</a:t>
            </a:r>
            <a:r>
              <a:rPr lang="en-GB" sz="2000" dirty="0"/>
              <a:t> EM </a:t>
            </a:r>
            <a:r>
              <a:rPr lang="en-GB" sz="2000" dirty="0" err="1"/>
              <a:t>và</a:t>
            </a:r>
            <a:r>
              <a:rPr lang="en-GB" sz="2000" dirty="0"/>
              <a:t> EN, I </a:t>
            </a:r>
            <a:r>
              <a:rPr lang="en-GB" sz="2000" dirty="0" err="1"/>
              <a:t>là</a:t>
            </a:r>
            <a:r>
              <a:rPr lang="en-GB" sz="2000" dirty="0"/>
              <a:t> </a:t>
            </a:r>
            <a:r>
              <a:rPr lang="en-GB" sz="2000" dirty="0" err="1"/>
              <a:t>một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thuộc</a:t>
            </a:r>
            <a:r>
              <a:rPr lang="en-GB" sz="2000" dirty="0"/>
              <a:t> </a:t>
            </a:r>
            <a:r>
              <a:rPr lang="en-GB" sz="2000" dirty="0" err="1"/>
              <a:t>tia</a:t>
            </a:r>
            <a:r>
              <a:rPr lang="en-GB" sz="2000" dirty="0"/>
              <a:t> EM.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I, E, N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nào</a:t>
            </a:r>
            <a:r>
              <a:rPr lang="en-GB" sz="2000" dirty="0"/>
              <a:t> </a:t>
            </a:r>
            <a:r>
              <a:rPr lang="en-GB" sz="2000" dirty="0" err="1"/>
              <a:t>nằm</a:t>
            </a:r>
            <a:r>
              <a:rPr lang="en-GB" sz="2000" dirty="0"/>
              <a:t> </a:t>
            </a:r>
            <a:r>
              <a:rPr lang="en-GB" sz="2000" dirty="0" err="1"/>
              <a:t>giữa</a:t>
            </a:r>
            <a:r>
              <a:rPr lang="en-GB" sz="2000" dirty="0"/>
              <a:t> </a:t>
            </a:r>
            <a:r>
              <a:rPr lang="en-GB" sz="2000" dirty="0" err="1"/>
              <a:t>hai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còn</a:t>
            </a:r>
            <a:r>
              <a:rPr lang="en-GB" sz="2000" dirty="0"/>
              <a:t> </a:t>
            </a:r>
            <a:r>
              <a:rPr lang="en-GB" sz="2000" dirty="0" err="1"/>
              <a:t>lại</a:t>
            </a:r>
            <a:r>
              <a:rPr lang="en-GB" sz="2000" dirty="0"/>
              <a:t>?</a:t>
            </a:r>
            <a:endParaRPr lang="en-US" sz="2000" dirty="0"/>
          </a:p>
          <a:p>
            <a:pPr algn="just" defTabSz="685783">
              <a:lnSpc>
                <a:spcPct val="150000"/>
              </a:lnSpc>
              <a:buClrTx/>
            </a:pP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552541" y="2475270"/>
            <a:ext cx="2360720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574165" y="3507502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9099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26" y="-210390"/>
            <a:ext cx="7544560" cy="24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552541" y="3509381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Ox, Oy, Oz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262342" y="349886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809658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5809658" y="255771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936524" y="275438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Tx/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2: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Kể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tên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tia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vẽ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sau</a:t>
            </a:r>
            <a:endParaRPr lang="en-US" sz="2000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552541" y="2475270"/>
            <a:ext cx="2360720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6262342" y="247527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Ox, Oy, Oz,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8C58AF-AF8D-41D3-B5BD-6B131DD48C6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1327" y="519264"/>
            <a:ext cx="21240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"/>
                            </p:stCondLst>
                            <p:childTnLst>
                              <p:par>
                                <p:cTn id="88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552540" y="3509381"/>
            <a:ext cx="275505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K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357759" y="2464196"/>
            <a:ext cx="2627216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 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B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770409" y="2571750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5770409" y="3580261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1349933" y="529634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3: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>
                <a:ea typeface="+mn-ea"/>
              </a:rPr>
              <a:t>Cho </a:t>
            </a:r>
            <a:r>
              <a:rPr lang="en-US" sz="2000" dirty="0" err="1">
                <a:ea typeface="+mn-ea"/>
              </a:rPr>
              <a:t>hình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vẽ</a:t>
            </a:r>
            <a:r>
              <a:rPr lang="en-US" sz="2000" dirty="0">
                <a:ea typeface="+mn-ea"/>
              </a:rPr>
              <a:t>: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552540" y="2475270"/>
            <a:ext cx="2755051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M, K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6357759" y="3432623"/>
            <a:ext cx="2627216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M , K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616AFE-4CDC-4298-AB54-BE6E6BA0894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6592" y="977557"/>
            <a:ext cx="3851224" cy="3714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EA783D0-2957-46A8-B914-C2EBBB00CB7F}"/>
              </a:ext>
            </a:extLst>
          </p:cNvPr>
          <p:cNvSpPr txBox="1"/>
          <p:nvPr/>
        </p:nvSpPr>
        <p:spPr>
          <a:xfrm>
            <a:off x="2289019" y="1454021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dirty="0" err="1">
                <a:ea typeface="+mn-ea"/>
              </a:rPr>
              <a:t>Chọn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các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điểm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thuộc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tia</a:t>
            </a:r>
            <a:r>
              <a:rPr lang="en-US" sz="2000" dirty="0">
                <a:ea typeface="+mn-ea"/>
              </a:rPr>
              <a:t> Bt.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552540" y="3509381"/>
            <a:ext cx="2950749" cy="6216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Mt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trùng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357758" y="2464196"/>
            <a:ext cx="2711188" cy="60421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 </a:t>
            </a:r>
          </a:p>
          <a:p>
            <a:pPr algn="ctr" defTabSz="914378">
              <a:lnSpc>
                <a:spcPct val="115000"/>
              </a:lnSpc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là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hai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đối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8">
              <a:lnSpc>
                <a:spcPct val="115000"/>
              </a:lnSpc>
            </a:pPr>
            <a:endParaRPr lang="en-US" sz="180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5770408" y="3593419"/>
            <a:ext cx="374187" cy="36867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770409" y="2571750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032501" y="254777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1203382" y="449787"/>
            <a:ext cx="533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4: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>
                <a:ea typeface="+mn-ea"/>
              </a:rPr>
              <a:t>Cho </a:t>
            </a:r>
            <a:r>
              <a:rPr lang="en-US" sz="2000" dirty="0" err="1">
                <a:ea typeface="+mn-ea"/>
              </a:rPr>
              <a:t>hình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vẽ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6313895" y="3497205"/>
            <a:ext cx="2755051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  </a:t>
            </a: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trùng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vi-VN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535651" y="2464196"/>
            <a:ext cx="2950749" cy="6216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Mt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là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hai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đối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D67F7F-CEF0-4D84-850F-7EEEB49BE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3229" y="973408"/>
            <a:ext cx="3486150" cy="6953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A5C9105-5713-41DE-B0CB-AEBDDD82822A}"/>
              </a:ext>
            </a:extLst>
          </p:cNvPr>
          <p:cNvSpPr txBox="1"/>
          <p:nvPr/>
        </p:nvSpPr>
        <p:spPr>
          <a:xfrm>
            <a:off x="2164621" y="1605672"/>
            <a:ext cx="533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Khẳng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1B98BE-E240-470D-BD3B-15C7D93958EC}"/>
              </a:ext>
            </a:extLst>
          </p:cNvPr>
          <p:cNvSpPr txBox="1"/>
          <p:nvPr/>
        </p:nvSpPr>
        <p:spPr>
          <a:xfrm>
            <a:off x="1930400" y="241300"/>
            <a:ext cx="528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90D9A-0C48-4669-8241-5722BA67552C}"/>
              </a:ext>
            </a:extLst>
          </p:cNvPr>
          <p:cNvSpPr txBox="1"/>
          <p:nvPr/>
        </p:nvSpPr>
        <p:spPr>
          <a:xfrm>
            <a:off x="127000" y="1294862"/>
            <a:ext cx="8890000" cy="2553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CÓ THỂ EM CHƯA BIẾT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tìm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ví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dụ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liên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quan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ảnh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tia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thực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tiễn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Góc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6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33C9-7137-4599-8B69-BECC5386C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640850"/>
            <a:ext cx="6743700" cy="1861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HẸN GẶP LẠI CÁC EM Ở TIẾT HỌC SAU!</a:t>
            </a:r>
            <a:endParaRPr lang="vi-VN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4412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45"/>
          <p:cNvSpPr txBox="1">
            <a:spLocks noGrp="1"/>
          </p:cNvSpPr>
          <p:nvPr>
            <p:ph type="title"/>
          </p:nvPr>
        </p:nvSpPr>
        <p:spPr>
          <a:xfrm>
            <a:off x="2606687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+mn-lt"/>
                <a:ea typeface="Yu Gothic UI Light" panose="020B0300000000000000" pitchFamily="34" charset="-128"/>
              </a:rPr>
              <a:t>LUYỆN TẬP</a:t>
            </a:r>
            <a:endParaRPr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+mn-lt"/>
              <a:ea typeface="Yu Gothic UI Light" panose="020B0300000000000000" pitchFamily="34" charset="-128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49DD8193-6056-4F56-876E-ABFDD4C94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23" y="-14396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9D19C9-1740-4E5E-81FC-AF091DDF4154}"/>
              </a:ext>
            </a:extLst>
          </p:cNvPr>
          <p:cNvGrpSpPr/>
          <p:nvPr/>
        </p:nvGrpSpPr>
        <p:grpSpPr>
          <a:xfrm>
            <a:off x="5359020" y="440610"/>
            <a:ext cx="3430959" cy="1863525"/>
            <a:chOff x="0" y="0"/>
            <a:chExt cx="2552700" cy="156464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21E1E5-48B0-4B4D-967F-062957F8CC55}"/>
                </a:ext>
              </a:extLst>
            </p:cNvPr>
            <p:cNvCxnSpPr/>
            <p:nvPr/>
          </p:nvCxnSpPr>
          <p:spPr>
            <a:xfrm>
              <a:off x="238125" y="1181100"/>
              <a:ext cx="2124075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 Box 458">
              <a:extLst>
                <a:ext uri="{FF2B5EF4-FFF2-40B4-BE49-F238E27FC236}">
                  <a16:creationId xmlns:a16="http://schemas.microsoft.com/office/drawing/2014/main" id="{536B3634-80FD-482F-BB49-DFC8BD083074}"/>
                </a:ext>
              </a:extLst>
            </p:cNvPr>
            <p:cNvSpPr txBox="1"/>
            <p:nvPr/>
          </p:nvSpPr>
          <p:spPr>
            <a:xfrm>
              <a:off x="1752600" y="0"/>
              <a:ext cx="381000" cy="361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 Box 459">
              <a:extLst>
                <a:ext uri="{FF2B5EF4-FFF2-40B4-BE49-F238E27FC236}">
                  <a16:creationId xmlns:a16="http://schemas.microsoft.com/office/drawing/2014/main" id="{A8EF8105-96A6-4C44-85A7-97D72AF9261C}"/>
                </a:ext>
              </a:extLst>
            </p:cNvPr>
            <p:cNvSpPr txBox="1"/>
            <p:nvPr/>
          </p:nvSpPr>
          <p:spPr>
            <a:xfrm>
              <a:off x="2171700" y="1104900"/>
              <a:ext cx="3810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31F58F-1AEB-42B1-9403-F2A167F9C2CC}"/>
                </a:ext>
              </a:extLst>
            </p:cNvPr>
            <p:cNvSpPr/>
            <p:nvPr/>
          </p:nvSpPr>
          <p:spPr>
            <a:xfrm>
              <a:off x="1600200" y="1162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Text Box 496">
              <a:extLst>
                <a:ext uri="{FF2B5EF4-FFF2-40B4-BE49-F238E27FC236}">
                  <a16:creationId xmlns:a16="http://schemas.microsoft.com/office/drawing/2014/main" id="{D7E1FBCC-EC02-484D-9433-6D4D4CE2CEE4}"/>
                </a:ext>
              </a:extLst>
            </p:cNvPr>
            <p:cNvSpPr txBox="1"/>
            <p:nvPr/>
          </p:nvSpPr>
          <p:spPr>
            <a:xfrm flipH="1">
              <a:off x="1476375" y="1209675"/>
              <a:ext cx="314325" cy="35496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3" name="Text Box 502">
              <a:extLst>
                <a:ext uri="{FF2B5EF4-FFF2-40B4-BE49-F238E27FC236}">
                  <a16:creationId xmlns:a16="http://schemas.microsoft.com/office/drawing/2014/main" id="{0F04F435-71C5-4BA8-A171-381DDEE603FB}"/>
                </a:ext>
              </a:extLst>
            </p:cNvPr>
            <p:cNvSpPr txBox="1"/>
            <p:nvPr/>
          </p:nvSpPr>
          <p:spPr>
            <a:xfrm>
              <a:off x="0" y="113347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O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4" name="Text Box 506">
              <a:extLst>
                <a:ext uri="{FF2B5EF4-FFF2-40B4-BE49-F238E27FC236}">
                  <a16:creationId xmlns:a16="http://schemas.microsoft.com/office/drawing/2014/main" id="{D3E4C29D-F334-4A68-9E89-33889E626C8D}"/>
                </a:ext>
              </a:extLst>
            </p:cNvPr>
            <p:cNvSpPr txBox="1"/>
            <p:nvPr/>
          </p:nvSpPr>
          <p:spPr>
            <a:xfrm>
              <a:off x="971550" y="33337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A5155E0-45F2-479E-9020-25EA4C65F90A}"/>
                </a:ext>
              </a:extLst>
            </p:cNvPr>
            <p:cNvCxnSpPr/>
            <p:nvPr/>
          </p:nvCxnSpPr>
          <p:spPr>
            <a:xfrm flipV="1">
              <a:off x="238125" y="295275"/>
              <a:ext cx="1743075" cy="88582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DB6F31F-3465-4D52-92EB-189D2CAFDA89}"/>
                </a:ext>
              </a:extLst>
            </p:cNvPr>
            <p:cNvSpPr/>
            <p:nvPr/>
          </p:nvSpPr>
          <p:spPr>
            <a:xfrm>
              <a:off x="1190625" y="6667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Rectangle 17">
            <a:extLst>
              <a:ext uri="{FF2B5EF4-FFF2-40B4-BE49-F238E27FC236}">
                <a16:creationId xmlns:a16="http://schemas.microsoft.com/office/drawing/2014/main" id="{99E4630C-AF81-40C0-BFC0-D6091CC95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811" y="3090235"/>
            <a:ext cx="7100085" cy="165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OA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Tia OB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CCC050E-E979-45DF-8F49-868F7A48EC88}"/>
              </a:ext>
            </a:extLst>
          </p:cNvPr>
          <p:cNvSpPr/>
          <p:nvPr/>
        </p:nvSpPr>
        <p:spPr>
          <a:xfrm>
            <a:off x="817123" y="18256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4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866107-3E54-4BB7-AE18-C1F209CD872A}"/>
              </a:ext>
            </a:extLst>
          </p:cNvPr>
          <p:cNvSpPr txBox="1"/>
          <p:nvPr/>
        </p:nvSpPr>
        <p:spPr>
          <a:xfrm>
            <a:off x="614519" y="846525"/>
            <a:ext cx="4954364" cy="1905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Tia OA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OB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GB" alt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093B7D-9846-4151-A8A2-A88DBCF05D86}"/>
              </a:ext>
            </a:extLst>
          </p:cNvPr>
          <p:cNvSpPr txBox="1"/>
          <p:nvPr/>
        </p:nvSpPr>
        <p:spPr>
          <a:xfrm>
            <a:off x="3574672" y="221448"/>
            <a:ext cx="5301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61.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98791-2F07-4BCE-9081-09758CAB88E2}"/>
              </a:ext>
            </a:extLst>
          </p:cNvPr>
          <p:cNvSpPr txBox="1"/>
          <p:nvPr/>
        </p:nvSpPr>
        <p:spPr>
          <a:xfrm>
            <a:off x="6556441" y="2212356"/>
            <a:ext cx="1465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</a:rPr>
              <a:t>Hình</a:t>
            </a:r>
            <a:r>
              <a:rPr lang="en-US" sz="2000" i="1" dirty="0">
                <a:solidFill>
                  <a:srgbClr val="002060"/>
                </a:solidFill>
              </a:rPr>
              <a:t> 61</a:t>
            </a:r>
            <a:endParaRPr lang="vi-VN" sz="2000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504B60-DDAA-48F2-A293-4AC32D284DEC}"/>
              </a:ext>
            </a:extLst>
          </p:cNvPr>
          <p:cNvSpPr txBox="1"/>
          <p:nvPr/>
        </p:nvSpPr>
        <p:spPr>
          <a:xfrm>
            <a:off x="38100" y="2779411"/>
            <a:ext cx="135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u="sng" dirty="0" err="1">
                <a:solidFill>
                  <a:srgbClr val="FF0000"/>
                </a:solidFill>
              </a:rPr>
              <a:t>Trả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lời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8" grpId="0" animBg="1"/>
      <p:bldP spid="30" grpId="0" build="p"/>
      <p:bldP spid="31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7" name="Google Shape;2147;p49"/>
          <p:cNvGrpSpPr/>
          <p:nvPr/>
        </p:nvGrpSpPr>
        <p:grpSpPr>
          <a:xfrm>
            <a:off x="91313" y="2571738"/>
            <a:ext cx="761100" cy="959394"/>
            <a:chOff x="194863" y="3229838"/>
            <a:chExt cx="761100" cy="959394"/>
          </a:xfrm>
        </p:grpSpPr>
        <p:sp>
          <p:nvSpPr>
            <p:cNvPr id="2148" name="Google Shape;2148;p49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9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9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9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9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9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D7C175D-AC28-4042-BE4B-CFEB9AE4BD12}"/>
              </a:ext>
            </a:extLst>
          </p:cNvPr>
          <p:cNvSpPr txBox="1"/>
          <p:nvPr/>
        </p:nvSpPr>
        <p:spPr>
          <a:xfrm>
            <a:off x="986000" y="3670086"/>
            <a:ext cx="7141999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chung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gốc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O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là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: OA, Ox, OB, Oy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E33C9B-84B3-4D02-83C1-8FF12F7796F1}"/>
              </a:ext>
            </a:extLst>
          </p:cNvPr>
          <p:cNvSpPr txBox="1"/>
          <p:nvPr/>
        </p:nvSpPr>
        <p:spPr>
          <a:xfrm>
            <a:off x="258713" y="242016"/>
            <a:ext cx="7778503" cy="612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1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: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Hãy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đọc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tên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gốc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O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trong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Hình</a:t>
            </a:r>
            <a:r>
              <a:rPr kumimoji="0" lang="en-GB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62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F3A2C0-255C-4774-BCA5-E3EBEB040F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0580" y="1089469"/>
            <a:ext cx="3652838" cy="1649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DF08E35-8BC5-4D09-B1BC-F4FA8FE18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734" y="1351640"/>
            <a:ext cx="3211031" cy="14728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F2403E9-B1C1-4351-8E6B-D6118E76AA95}"/>
              </a:ext>
            </a:extLst>
          </p:cNvPr>
          <p:cNvSpPr txBox="1"/>
          <p:nvPr/>
        </p:nvSpPr>
        <p:spPr>
          <a:xfrm>
            <a:off x="867007" y="227603"/>
            <a:ext cx="6490723" cy="1636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2: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Quan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Hình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63.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Trong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sau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,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nào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đúng,phát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nào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sai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?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48BE88-C4B2-4A6B-9025-59E0802352AF}"/>
              </a:ext>
            </a:extLst>
          </p:cNvPr>
          <p:cNvSpPr txBox="1"/>
          <p:nvPr/>
        </p:nvSpPr>
        <p:spPr>
          <a:xfrm>
            <a:off x="867007" y="1821885"/>
            <a:ext cx="499110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a)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Điểm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A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thuộc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BC.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F61DC-066B-4D0C-B6D9-42CAB379FD63}"/>
              </a:ext>
            </a:extLst>
          </p:cNvPr>
          <p:cNvSpPr txBox="1"/>
          <p:nvPr/>
        </p:nvSpPr>
        <p:spPr>
          <a:xfrm>
            <a:off x="867007" y="2727016"/>
            <a:ext cx="499110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a)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Điểm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D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thuộc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BC.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AD18EC-F371-485E-B79C-59AEE041735F}"/>
              </a:ext>
            </a:extLst>
          </p:cNvPr>
          <p:cNvSpPr txBox="1"/>
          <p:nvPr/>
        </p:nvSpPr>
        <p:spPr>
          <a:xfrm>
            <a:off x="4292600" y="1845872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1090D8-F729-4359-AA5D-283C816D5453}"/>
              </a:ext>
            </a:extLst>
          </p:cNvPr>
          <p:cNvSpPr txBox="1"/>
          <p:nvPr/>
        </p:nvSpPr>
        <p:spPr>
          <a:xfrm>
            <a:off x="4292600" y="2785107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8" grpId="0"/>
      <p:bldP spid="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" name="Google Shape;2449;p62"/>
          <p:cNvSpPr/>
          <p:nvPr/>
        </p:nvSpPr>
        <p:spPr>
          <a:xfrm>
            <a:off x="6579650" y="3811051"/>
            <a:ext cx="2670600" cy="989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4ACABA-70C2-4F26-8EC0-4E1B1989DA7B}"/>
              </a:ext>
            </a:extLst>
          </p:cNvPr>
          <p:cNvSpPr txBox="1"/>
          <p:nvPr/>
        </p:nvSpPr>
        <p:spPr>
          <a:xfrm>
            <a:off x="616529" y="343349"/>
            <a:ext cx="7131638" cy="1320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3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: Quan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63.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Trong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nào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đúng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nào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sai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D25A6-DDF1-46B8-BB2D-DC87E3D0177E}"/>
              </a:ext>
            </a:extLst>
          </p:cNvPr>
          <p:cNvSpPr txBox="1"/>
          <p:nvPr/>
        </p:nvSpPr>
        <p:spPr>
          <a:xfrm>
            <a:off x="642840" y="1754317"/>
            <a:ext cx="4673600" cy="1997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BC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DA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CA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d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CD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C26005-F677-4842-8E65-A1918EA89F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6440" y="1663646"/>
            <a:ext cx="3211031" cy="14728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1E1544-3471-4EE5-963E-0F39FACE4CD4}"/>
              </a:ext>
            </a:extLst>
          </p:cNvPr>
          <p:cNvSpPr txBox="1"/>
          <p:nvPr/>
        </p:nvSpPr>
        <p:spPr>
          <a:xfrm>
            <a:off x="4292600" y="179823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C38F8-3315-4554-805A-50F9805BCFD0}"/>
              </a:ext>
            </a:extLst>
          </p:cNvPr>
          <p:cNvSpPr txBox="1"/>
          <p:nvPr/>
        </p:nvSpPr>
        <p:spPr>
          <a:xfrm>
            <a:off x="4406900" y="233583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EB55EF-932F-4313-B2CD-4A823A19D1AE}"/>
              </a:ext>
            </a:extLst>
          </p:cNvPr>
          <p:cNvSpPr txBox="1"/>
          <p:nvPr/>
        </p:nvSpPr>
        <p:spPr>
          <a:xfrm>
            <a:off x="4182348" y="2774978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93A841-2D17-4B93-B7C8-1C096184C194}"/>
              </a:ext>
            </a:extLst>
          </p:cNvPr>
          <p:cNvSpPr txBox="1"/>
          <p:nvPr/>
        </p:nvSpPr>
        <p:spPr>
          <a:xfrm>
            <a:off x="4292600" y="336599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 build="p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8E3284A1-8E92-445C-8531-F562B35FA73D}"/>
              </a:ext>
            </a:extLst>
          </p:cNvPr>
          <p:cNvSpPr txBox="1"/>
          <p:nvPr/>
        </p:nvSpPr>
        <p:spPr>
          <a:xfrm>
            <a:off x="1567506" y="112201"/>
            <a:ext cx="464982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4. 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Quan </a:t>
            </a:r>
            <a:r>
              <a:rPr kumimoji="0" lang="en-GB" sz="2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sát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64: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28EE666-D86B-4B06-91F2-DB8080FE15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1406" y="560685"/>
            <a:ext cx="3892415" cy="16038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5089A5-5881-4EBC-B8E8-097B9E0B5FAA}"/>
              </a:ext>
            </a:extLst>
          </p:cNvPr>
          <p:cNvSpPr txBox="1"/>
          <p:nvPr/>
        </p:nvSpPr>
        <p:spPr>
          <a:xfrm>
            <a:off x="2272895" y="2248021"/>
            <a:ext cx="5078150" cy="83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583306-1AE2-4F4C-AFED-1836D8DEE4CE}"/>
              </a:ext>
            </a:extLst>
          </p:cNvPr>
          <p:cNvSpPr txBox="1"/>
          <p:nvPr/>
        </p:nvSpPr>
        <p:spPr>
          <a:xfrm>
            <a:off x="2218538" y="3291282"/>
            <a:ext cx="507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9110-C472-464A-B6E2-4BC567269952}"/>
              </a:ext>
            </a:extLst>
          </p:cNvPr>
          <p:cNvSpPr txBox="1"/>
          <p:nvPr/>
        </p:nvSpPr>
        <p:spPr>
          <a:xfrm>
            <a:off x="2272895" y="4180161"/>
            <a:ext cx="5023794" cy="83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24A5EF-5FEE-4E8A-A460-159E024C665C}"/>
              </a:ext>
            </a:extLst>
          </p:cNvPr>
          <p:cNvSpPr txBox="1"/>
          <p:nvPr/>
        </p:nvSpPr>
        <p:spPr>
          <a:xfrm>
            <a:off x="774700" y="1552152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r>
              <a:rPr lang="en-US" sz="2400" b="1" u="sng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D571F2-BF84-4B3C-AFBF-5807AD1F12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2006" y="0"/>
            <a:ext cx="3892415" cy="1603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EF641E-92B1-484B-BEFA-77668C2195E3}"/>
              </a:ext>
            </a:extLst>
          </p:cNvPr>
          <p:cNvSpPr txBox="1"/>
          <p:nvPr/>
        </p:nvSpPr>
        <p:spPr>
          <a:xfrm>
            <a:off x="2153303" y="1834196"/>
            <a:ext cx="4649820" cy="330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a)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AB,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BA, By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AB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Bx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43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725590-1FED-480C-9F8A-D9BBA6332680}"/>
              </a:ext>
            </a:extLst>
          </p:cNvPr>
          <p:cNvSpPr txBox="1"/>
          <p:nvPr/>
        </p:nvSpPr>
        <p:spPr>
          <a:xfrm>
            <a:off x="2222500" y="19177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80092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athematics Subject for Middle School - 6th Grade: Geometry and Spatial Sense by Slidesgo">
  <a:themeElements>
    <a:clrScheme name="Simple Light">
      <a:dk1>
        <a:srgbClr val="FF7DAC"/>
      </a:dk1>
      <a:lt1>
        <a:srgbClr val="FFFFFF"/>
      </a:lt1>
      <a:dk2>
        <a:srgbClr val="000000"/>
      </a:dk2>
      <a:lt2>
        <a:srgbClr val="2DD5E3"/>
      </a:lt2>
      <a:accent1>
        <a:srgbClr val="FFDE23"/>
      </a:accent1>
      <a:accent2>
        <a:srgbClr val="E87EFF"/>
      </a:accent2>
      <a:accent3>
        <a:srgbClr val="78909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athematics Subject for Middle School - 6th Grade: Geometry and Spatial Sense by Slidesgo">
  <a:themeElements>
    <a:clrScheme name="Simple Light">
      <a:dk1>
        <a:srgbClr val="FF7DAC"/>
      </a:dk1>
      <a:lt1>
        <a:srgbClr val="FFFFFF"/>
      </a:lt1>
      <a:dk2>
        <a:srgbClr val="000000"/>
      </a:dk2>
      <a:lt2>
        <a:srgbClr val="2DD5E3"/>
      </a:lt2>
      <a:accent1>
        <a:srgbClr val="FFDE23"/>
      </a:accent1>
      <a:accent2>
        <a:srgbClr val="E87EFF"/>
      </a:accent2>
      <a:accent3>
        <a:srgbClr val="78909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766</Words>
  <Application>Microsoft Office PowerPoint</Application>
  <PresentationFormat>On-screen Show (16:9)</PresentationFormat>
  <Paragraphs>111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Bebas Neue</vt:lpstr>
      <vt:lpstr>Odibee Sans</vt:lpstr>
      <vt:lpstr>Nunito</vt:lpstr>
      <vt:lpstr>Arial</vt:lpstr>
      <vt:lpstr>Roboto Condensed Light</vt:lpstr>
      <vt:lpstr>Times New Roman</vt:lpstr>
      <vt:lpstr>Aharoni</vt:lpstr>
      <vt:lpstr>Calibri Light</vt:lpstr>
      <vt:lpstr>Calibri</vt:lpstr>
      <vt:lpstr>Mathematics Subject for Middle School - 6th Grade: Geometry and Spatial Sense by Slidesgo</vt:lpstr>
      <vt:lpstr>Retrospect</vt:lpstr>
      <vt:lpstr>Office Theme</vt:lpstr>
      <vt:lpstr>1_Mathematics Subject for Middle School - 6th Grade: Geometry and Spatial Sense by Slidesgo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 Ở TIẾT HỌC SAU!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SUBJECT FOR MIDDLE SCHOOL</dc:title>
  <dc:creator>LaptopAZ.vn</dc:creator>
  <cp:lastModifiedBy>Minh Long PC</cp:lastModifiedBy>
  <cp:revision>27</cp:revision>
  <dcterms:modified xsi:type="dcterms:W3CDTF">2023-03-12T03:58:56Z</dcterms:modified>
</cp:coreProperties>
</file>