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</p:sldMasterIdLst>
  <p:notesMasterIdLst>
    <p:notesMasterId r:id="rId33"/>
  </p:notesMasterIdLst>
  <p:sldIdLst>
    <p:sldId id="298" r:id="rId2"/>
    <p:sldId id="259" r:id="rId3"/>
    <p:sldId id="279" r:id="rId4"/>
    <p:sldId id="256" r:id="rId5"/>
    <p:sldId id="258" r:id="rId6"/>
    <p:sldId id="260" r:id="rId7"/>
    <p:sldId id="280" r:id="rId8"/>
    <p:sldId id="261" r:id="rId9"/>
    <p:sldId id="270" r:id="rId10"/>
    <p:sldId id="262" r:id="rId11"/>
    <p:sldId id="264" r:id="rId12"/>
    <p:sldId id="281" r:id="rId13"/>
    <p:sldId id="265" r:id="rId14"/>
    <p:sldId id="282" r:id="rId15"/>
    <p:sldId id="284" r:id="rId16"/>
    <p:sldId id="283" r:id="rId17"/>
    <p:sldId id="285" r:id="rId18"/>
    <p:sldId id="286" r:id="rId19"/>
    <p:sldId id="268" r:id="rId20"/>
    <p:sldId id="269" r:id="rId21"/>
    <p:sldId id="287" r:id="rId22"/>
    <p:sldId id="271" r:id="rId23"/>
    <p:sldId id="273" r:id="rId24"/>
    <p:sldId id="288" r:id="rId25"/>
    <p:sldId id="299" r:id="rId26"/>
    <p:sldId id="329" r:id="rId27"/>
    <p:sldId id="330" r:id="rId28"/>
    <p:sldId id="331" r:id="rId29"/>
    <p:sldId id="332" r:id="rId30"/>
    <p:sldId id="333" r:id="rId31"/>
    <p:sldId id="278" r:id="rId3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ambria" panose="02040503050406030204" pitchFamily="18" charset="0"/>
      <p:regular r:id="rId38"/>
      <p:bold r:id="rId39"/>
      <p:italic r:id="rId40"/>
      <p:boldItalic r:id="rId41"/>
    </p:embeddedFont>
    <p:embeddedFont>
      <p:font typeface="Roboto Condensed" panose="020F0502020204030204" pitchFamily="34" charset="0"/>
      <p:regular r:id="rId42"/>
      <p:bold r:id="rId43"/>
      <p:italic r:id="rId44"/>
      <p:boldItalic r:id="rId45"/>
    </p:embeddedFont>
    <p:embeddedFont>
      <p:font typeface="Rubik" pitchFamily="2" charset="-79"/>
      <p:regular r:id="rId46"/>
      <p:bold r:id="rId47"/>
      <p:italic r:id="rId48"/>
      <p:boldItalic r:id="rId49"/>
    </p:embeddedFont>
    <p:embeddedFont>
      <p:font typeface="Rubik Light" pitchFamily="2" charset="-79"/>
      <p:regular r:id="rId50"/>
      <p:bold r:id="rId51"/>
      <p:italic r:id="rId52"/>
      <p:boldItalic r:id="rId53"/>
    </p:embeddedFont>
    <p:embeddedFont>
      <p:font typeface="Tahoma" panose="020B0604030504040204" pitchFamily="34" charset="0"/>
      <p:regular r:id="rId54"/>
      <p:bold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B4995F-F421-45D8-9987-E412E7753FD7}">
  <a:tblStyle styleId="{21B4995F-F421-45D8-9987-E412E7753FD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52"/>
    <p:restoredTop sz="93946"/>
  </p:normalViewPr>
  <p:slideViewPr>
    <p:cSldViewPr snapToGrid="0">
      <p:cViewPr varScale="1">
        <p:scale>
          <a:sx n="78" d="100"/>
          <a:sy n="78" d="100"/>
        </p:scale>
        <p:origin x="176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font" Target="fonts/font2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font" Target="fonts/font20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1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54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3" name="Google Shape;4983;g8afe377032_2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84" name="Google Shape;4984;g8afe377032_2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8" name="Google Shape;5328;g86a1e365aa_0_8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9" name="Google Shape;5329;g86a1e365aa_0_8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8" name="Google Shape;5358;g8e9baec741_0_10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9" name="Google Shape;5359;g8e9baec741_0_10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8" name="Google Shape;5358;g8e9baec741_0_10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9" name="Google Shape;5359;g8e9baec741_0_10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117047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" name="Google Shape;5478;g8c0aa086ff_1_24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79" name="Google Shape;5479;g8c0aa086ff_1_24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7" name="Google Shape;5607;g8d82d2cba7_0_6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8" name="Google Shape;5608;g8d82d2cba7_0_6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7" name="Google Shape;5607;g8d82d2cba7_0_6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8" name="Google Shape;5608;g8d82d2cba7_0_6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87113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1" name="Google Shape;5791;g8c1df3fad7_0_6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2" name="Google Shape;5792;g8c1df3fad7_0_6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1682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7" name="Google Shape;481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18" name="Google Shape;481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2" name="Google Shape;4962;g8afe377032_2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3" name="Google Shape;4963;g8afe377032_2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2" name="Google Shape;5012;g8afe377032_2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13" name="Google Shape;5013;g8afe377032_2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4" name="Google Shape;5044;g8afe377032_2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45" name="Google Shape;5045;g8afe377032_2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8" name="Google Shape;5408;g8bb4445d4b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09" name="Google Shape;5409;g8bb4445d4b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Google Shape;5129;g8afe377032_2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30" name="Google Shape;5130;g8afe377032_2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4" name="Google Shape;5204;g8d1277f1d8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5" name="Google Shape;5205;g8d1277f1d8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8" name="Google Shape;5228;g8c1df3fad7_1_61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9" name="Google Shape;5229;g8c1df3fad7_1_61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3225" y="1170550"/>
            <a:ext cx="5911500" cy="192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5500"/>
              <a:buFont typeface="Roboto Condensed"/>
              <a:buNone/>
              <a:defRPr sz="6000" b="1"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3225" y="3094100"/>
            <a:ext cx="3136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ubik Light"/>
              <a:buNone/>
              <a:defRPr sz="1800"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10800000" flipH="1">
            <a:off x="4537225" y="0"/>
            <a:ext cx="6013883" cy="5218772"/>
          </a:xfrm>
          <a:custGeom>
            <a:avLst/>
            <a:gdLst/>
            <a:ahLst/>
            <a:cxnLst/>
            <a:rect l="l" t="t" r="r" b="b"/>
            <a:pathLst>
              <a:path w="241667" h="209358" extrusionOk="0">
                <a:moveTo>
                  <a:pt x="6549" y="0"/>
                </a:moveTo>
                <a:cubicBezTo>
                  <a:pt x="0" y="21620"/>
                  <a:pt x="3930" y="44324"/>
                  <a:pt x="17691" y="64407"/>
                </a:cubicBezTo>
                <a:cubicBezTo>
                  <a:pt x="23140" y="72039"/>
                  <a:pt x="30125" y="79461"/>
                  <a:pt x="39521" y="85573"/>
                </a:cubicBezTo>
                <a:cubicBezTo>
                  <a:pt x="50646" y="92559"/>
                  <a:pt x="65053" y="97152"/>
                  <a:pt x="75532" y="104784"/>
                </a:cubicBezTo>
                <a:cubicBezTo>
                  <a:pt x="97152" y="120065"/>
                  <a:pt x="97362" y="143204"/>
                  <a:pt x="109377" y="162642"/>
                </a:cubicBezTo>
                <a:cubicBezTo>
                  <a:pt x="122475" y="183599"/>
                  <a:pt x="149544" y="199316"/>
                  <a:pt x="181625" y="209358"/>
                </a:cubicBezTo>
                <a:lnTo>
                  <a:pt x="241666" y="209358"/>
                </a:lnTo>
                <a:lnTo>
                  <a:pt x="241666" y="0"/>
                </a:lnTo>
                <a:close/>
              </a:path>
            </a:pathLst>
          </a:custGeom>
          <a:solidFill>
            <a:srgbClr val="170C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 rot="10800000" flipH="1">
            <a:off x="5496244" y="-37531"/>
            <a:ext cx="3814409" cy="5218556"/>
            <a:chOff x="3768275" y="900825"/>
            <a:chExt cx="2893650" cy="3958850"/>
          </a:xfrm>
        </p:grpSpPr>
        <p:sp>
          <p:nvSpPr>
            <p:cNvPr id="13" name="Google Shape;13;p2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5" name="Google Shape;115;p2"/>
          <p:cNvSpPr/>
          <p:nvPr/>
        </p:nvSpPr>
        <p:spPr>
          <a:xfrm>
            <a:off x="5887963" y="1307939"/>
            <a:ext cx="54738" cy="54112"/>
          </a:xfrm>
          <a:custGeom>
            <a:avLst/>
            <a:gdLst/>
            <a:ahLst/>
            <a:cxnLst/>
            <a:rect l="l" t="t" r="r" b="b"/>
            <a:pathLst>
              <a:path w="1661" h="1642" extrusionOk="0">
                <a:moveTo>
                  <a:pt x="839" y="0"/>
                </a:moveTo>
                <a:cubicBezTo>
                  <a:pt x="839" y="464"/>
                  <a:pt x="447" y="821"/>
                  <a:pt x="1" y="821"/>
                </a:cubicBezTo>
                <a:cubicBezTo>
                  <a:pt x="482" y="821"/>
                  <a:pt x="839" y="1195"/>
                  <a:pt x="839" y="1642"/>
                </a:cubicBezTo>
                <a:cubicBezTo>
                  <a:pt x="839" y="1178"/>
                  <a:pt x="1214" y="821"/>
                  <a:pt x="1660" y="821"/>
                </a:cubicBezTo>
                <a:cubicBezTo>
                  <a:pt x="1196" y="821"/>
                  <a:pt x="839" y="446"/>
                  <a:pt x="83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1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" name="Google Shape;1500;p13"/>
          <p:cNvSpPr/>
          <p:nvPr/>
        </p:nvSpPr>
        <p:spPr>
          <a:xfrm rot="-5400000" flipH="1">
            <a:off x="-303363" y="-1301208"/>
            <a:ext cx="1457020" cy="3000436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01" name="Google Shape;1501;p13"/>
          <p:cNvGrpSpPr/>
          <p:nvPr/>
        </p:nvGrpSpPr>
        <p:grpSpPr>
          <a:xfrm rot="10800000">
            <a:off x="-1074768" y="-426581"/>
            <a:ext cx="4519592" cy="5218556"/>
            <a:chOff x="3768275" y="900825"/>
            <a:chExt cx="2893650" cy="3958850"/>
          </a:xfrm>
        </p:grpSpPr>
        <p:sp>
          <p:nvSpPr>
            <p:cNvPr id="1502" name="Google Shape;1502;p13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13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13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13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13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13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13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13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13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13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13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13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13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13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13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13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13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13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13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13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13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13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13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13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13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13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13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13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13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13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13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13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13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13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13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13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13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13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13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13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13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13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13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13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13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13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13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13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13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13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13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13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13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13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13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13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13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13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13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13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13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13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13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13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13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13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13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13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13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13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13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13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13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13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13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13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13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13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13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13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13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13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13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13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13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13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13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13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13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13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13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13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13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13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13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13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13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13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13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13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13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13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04" name="Google Shape;1604;p13"/>
          <p:cNvSpPr/>
          <p:nvPr/>
        </p:nvSpPr>
        <p:spPr>
          <a:xfrm rot="4915433" flipH="1">
            <a:off x="7375441" y="3462984"/>
            <a:ext cx="1457121" cy="2955137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05" name="Google Shape;1605;p13"/>
          <p:cNvGrpSpPr/>
          <p:nvPr/>
        </p:nvGrpSpPr>
        <p:grpSpPr>
          <a:xfrm rot="10800000">
            <a:off x="5092724" y="-6"/>
            <a:ext cx="3814409" cy="5218556"/>
            <a:chOff x="3768275" y="900825"/>
            <a:chExt cx="2893650" cy="3958850"/>
          </a:xfrm>
        </p:grpSpPr>
        <p:sp>
          <p:nvSpPr>
            <p:cNvPr id="1606" name="Google Shape;1606;p13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13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13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13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13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13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13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13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13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13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13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13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13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13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13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13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13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13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13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13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13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13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13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13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13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13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13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13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13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13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13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13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13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13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13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13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13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13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13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13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13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13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13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13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13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13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13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13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13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13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13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13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13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13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13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13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13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13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13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13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13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13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13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13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13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13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13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13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13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13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13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13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13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13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13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13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13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13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13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13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13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13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13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13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13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13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13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13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13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13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13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13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13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13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13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13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13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13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13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13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13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13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08" name="Google Shape;1708;p13"/>
          <p:cNvSpPr txBox="1">
            <a:spLocks noGrp="1"/>
          </p:cNvSpPr>
          <p:nvPr>
            <p:ph type="title"/>
          </p:nvPr>
        </p:nvSpPr>
        <p:spPr>
          <a:xfrm>
            <a:off x="715600" y="539511"/>
            <a:ext cx="7759200" cy="62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1709" name="Google Shape;1709;p13"/>
          <p:cNvSpPr txBox="1">
            <a:spLocks noGrp="1"/>
          </p:cNvSpPr>
          <p:nvPr>
            <p:ph type="title" idx="2"/>
          </p:nvPr>
        </p:nvSpPr>
        <p:spPr>
          <a:xfrm>
            <a:off x="1582925" y="1729600"/>
            <a:ext cx="2815200" cy="5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1710" name="Google Shape;1710;p13"/>
          <p:cNvSpPr txBox="1">
            <a:spLocks noGrp="1"/>
          </p:cNvSpPr>
          <p:nvPr>
            <p:ph type="subTitle" idx="1"/>
          </p:nvPr>
        </p:nvSpPr>
        <p:spPr>
          <a:xfrm>
            <a:off x="1582925" y="2145275"/>
            <a:ext cx="2671200" cy="58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1" name="Google Shape;1711;p13"/>
          <p:cNvSpPr txBox="1">
            <a:spLocks noGrp="1"/>
          </p:cNvSpPr>
          <p:nvPr>
            <p:ph type="title" idx="3" hasCustomPrompt="1"/>
          </p:nvPr>
        </p:nvSpPr>
        <p:spPr>
          <a:xfrm>
            <a:off x="777125" y="1645450"/>
            <a:ext cx="653400" cy="6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 sz="32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12" name="Google Shape;1712;p13"/>
          <p:cNvSpPr txBox="1">
            <a:spLocks noGrp="1"/>
          </p:cNvSpPr>
          <p:nvPr>
            <p:ph type="title" idx="4"/>
          </p:nvPr>
        </p:nvSpPr>
        <p:spPr>
          <a:xfrm>
            <a:off x="1582925" y="3225025"/>
            <a:ext cx="2815200" cy="5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1713" name="Google Shape;1713;p13"/>
          <p:cNvSpPr txBox="1">
            <a:spLocks noGrp="1"/>
          </p:cNvSpPr>
          <p:nvPr>
            <p:ph type="subTitle" idx="5"/>
          </p:nvPr>
        </p:nvSpPr>
        <p:spPr>
          <a:xfrm>
            <a:off x="1582925" y="3640700"/>
            <a:ext cx="2671200" cy="58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4" name="Google Shape;1714;p13"/>
          <p:cNvSpPr txBox="1">
            <a:spLocks noGrp="1"/>
          </p:cNvSpPr>
          <p:nvPr>
            <p:ph type="title" idx="6" hasCustomPrompt="1"/>
          </p:nvPr>
        </p:nvSpPr>
        <p:spPr>
          <a:xfrm>
            <a:off x="777075" y="3128525"/>
            <a:ext cx="653400" cy="6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 sz="32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15" name="Google Shape;1715;p13"/>
          <p:cNvSpPr txBox="1">
            <a:spLocks noGrp="1"/>
          </p:cNvSpPr>
          <p:nvPr>
            <p:ph type="title" idx="7"/>
          </p:nvPr>
        </p:nvSpPr>
        <p:spPr>
          <a:xfrm>
            <a:off x="5697725" y="1729600"/>
            <a:ext cx="2815200" cy="5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1716" name="Google Shape;1716;p13"/>
          <p:cNvSpPr txBox="1">
            <a:spLocks noGrp="1"/>
          </p:cNvSpPr>
          <p:nvPr>
            <p:ph type="subTitle" idx="8"/>
          </p:nvPr>
        </p:nvSpPr>
        <p:spPr>
          <a:xfrm>
            <a:off x="5697725" y="2145275"/>
            <a:ext cx="2671200" cy="58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7" name="Google Shape;1717;p13"/>
          <p:cNvSpPr txBox="1">
            <a:spLocks noGrp="1"/>
          </p:cNvSpPr>
          <p:nvPr>
            <p:ph type="title" idx="9" hasCustomPrompt="1"/>
          </p:nvPr>
        </p:nvSpPr>
        <p:spPr>
          <a:xfrm>
            <a:off x="4886525" y="1632975"/>
            <a:ext cx="653400" cy="6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 sz="32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18" name="Google Shape;1718;p13"/>
          <p:cNvSpPr txBox="1">
            <a:spLocks noGrp="1"/>
          </p:cNvSpPr>
          <p:nvPr>
            <p:ph type="title" idx="13"/>
          </p:nvPr>
        </p:nvSpPr>
        <p:spPr>
          <a:xfrm>
            <a:off x="5697725" y="3225025"/>
            <a:ext cx="2815200" cy="5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1719" name="Google Shape;1719;p13"/>
          <p:cNvSpPr txBox="1">
            <a:spLocks noGrp="1"/>
          </p:cNvSpPr>
          <p:nvPr>
            <p:ph type="subTitle" idx="14"/>
          </p:nvPr>
        </p:nvSpPr>
        <p:spPr>
          <a:xfrm>
            <a:off x="5697725" y="3640700"/>
            <a:ext cx="2671200" cy="58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0" name="Google Shape;1720;p13"/>
          <p:cNvSpPr txBox="1">
            <a:spLocks noGrp="1"/>
          </p:cNvSpPr>
          <p:nvPr>
            <p:ph type="title" idx="15" hasCustomPrompt="1"/>
          </p:nvPr>
        </p:nvSpPr>
        <p:spPr>
          <a:xfrm>
            <a:off x="4891925" y="3352850"/>
            <a:ext cx="653400" cy="6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 sz="32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">
    <p:bg>
      <p:bgPr>
        <a:solidFill>
          <a:schemeClr val="accent2"/>
        </a:solidFill>
        <a:effectLst/>
      </p:bgPr>
    </p:bg>
    <p:spTree>
      <p:nvGrpSpPr>
        <p:cNvPr id="1" name="Shape 1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2" name="Google Shape;1722;p14"/>
          <p:cNvSpPr txBox="1">
            <a:spLocks noGrp="1"/>
          </p:cNvSpPr>
          <p:nvPr>
            <p:ph type="title"/>
          </p:nvPr>
        </p:nvSpPr>
        <p:spPr>
          <a:xfrm>
            <a:off x="2880750" y="3213425"/>
            <a:ext cx="3462900" cy="5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6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6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6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6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6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6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6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1723" name="Google Shape;1723;p14"/>
          <p:cNvSpPr txBox="1">
            <a:spLocks noGrp="1"/>
          </p:cNvSpPr>
          <p:nvPr>
            <p:ph type="subTitle" idx="1"/>
          </p:nvPr>
        </p:nvSpPr>
        <p:spPr>
          <a:xfrm>
            <a:off x="1983150" y="1492750"/>
            <a:ext cx="5266500" cy="1534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R="228600" lvl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2400">
                <a:solidFill>
                  <a:srgbClr val="FFFFF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724" name="Google Shape;1724;p14"/>
          <p:cNvGrpSpPr/>
          <p:nvPr/>
        </p:nvGrpSpPr>
        <p:grpSpPr>
          <a:xfrm>
            <a:off x="4119194" y="-76206"/>
            <a:ext cx="3814409" cy="5218556"/>
            <a:chOff x="3768275" y="900825"/>
            <a:chExt cx="2893650" cy="3958850"/>
          </a:xfrm>
        </p:grpSpPr>
        <p:sp>
          <p:nvSpPr>
            <p:cNvPr id="1725" name="Google Shape;1725;p14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14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14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14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14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14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14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14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14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14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14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14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14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14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14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14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14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14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14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14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14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14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14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14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14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14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14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14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14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14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14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14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14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14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14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14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14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14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14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14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14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14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14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14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14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14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14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14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14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14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14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14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14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14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14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14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14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14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14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14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14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14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14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14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14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14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14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14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14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14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14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14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14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14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14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14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14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14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14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14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14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14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14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14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14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14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14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14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14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14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14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14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14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14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14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14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14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14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14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14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14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14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27" name="Google Shape;1827;p14"/>
          <p:cNvGrpSpPr/>
          <p:nvPr/>
        </p:nvGrpSpPr>
        <p:grpSpPr>
          <a:xfrm>
            <a:off x="-6" y="-76206"/>
            <a:ext cx="3814409" cy="5218556"/>
            <a:chOff x="3768275" y="900825"/>
            <a:chExt cx="2893650" cy="3958850"/>
          </a:xfrm>
        </p:grpSpPr>
        <p:sp>
          <p:nvSpPr>
            <p:cNvPr id="1828" name="Google Shape;1828;p14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14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14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14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14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14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14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14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14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14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14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14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14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14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14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14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14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14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14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14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14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14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14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14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14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14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14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14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14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14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14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14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14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14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14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14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14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14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14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14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14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14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14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14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14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14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14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14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14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14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14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14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14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14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14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14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14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14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14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14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14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14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14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14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14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14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14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14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14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14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14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14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14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14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14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14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14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14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14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14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14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14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14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14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14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14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14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14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14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14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14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14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14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14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14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14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14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14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14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14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14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14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30" name="Google Shape;1930;p14"/>
          <p:cNvSpPr/>
          <p:nvPr/>
        </p:nvSpPr>
        <p:spPr>
          <a:xfrm rot="1722470">
            <a:off x="-790764" y="-1813782"/>
            <a:ext cx="3745917" cy="5700001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1" name="Google Shape;1931;p14"/>
          <p:cNvSpPr/>
          <p:nvPr/>
        </p:nvSpPr>
        <p:spPr>
          <a:xfrm rot="-9908942">
            <a:off x="5642181" y="1455955"/>
            <a:ext cx="4492425" cy="7015716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2">
    <p:spTree>
      <p:nvGrpSpPr>
        <p:cNvPr id="1" name="Shape 1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3" name="Google Shape;1933;p1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59200" cy="80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934" name="Google Shape;1934;p15"/>
          <p:cNvSpPr txBox="1">
            <a:spLocks noGrp="1"/>
          </p:cNvSpPr>
          <p:nvPr>
            <p:ph type="body" idx="1"/>
          </p:nvPr>
        </p:nvSpPr>
        <p:spPr>
          <a:xfrm>
            <a:off x="658925" y="3276725"/>
            <a:ext cx="2381400" cy="77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35" name="Google Shape;1935;p15"/>
          <p:cNvSpPr txBox="1">
            <a:spLocks noGrp="1"/>
          </p:cNvSpPr>
          <p:nvPr>
            <p:ph type="title" idx="2"/>
          </p:nvPr>
        </p:nvSpPr>
        <p:spPr>
          <a:xfrm>
            <a:off x="668363" y="2818550"/>
            <a:ext cx="23625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1936" name="Google Shape;1936;p15"/>
          <p:cNvSpPr txBox="1">
            <a:spLocks noGrp="1"/>
          </p:cNvSpPr>
          <p:nvPr>
            <p:ph type="body" idx="3"/>
          </p:nvPr>
        </p:nvSpPr>
        <p:spPr>
          <a:xfrm>
            <a:off x="6116675" y="3276725"/>
            <a:ext cx="23625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37" name="Google Shape;1937;p15"/>
          <p:cNvSpPr txBox="1">
            <a:spLocks noGrp="1"/>
          </p:cNvSpPr>
          <p:nvPr>
            <p:ph type="title" idx="4"/>
          </p:nvPr>
        </p:nvSpPr>
        <p:spPr>
          <a:xfrm>
            <a:off x="6116675" y="2818550"/>
            <a:ext cx="23625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1938" name="Google Shape;1938;p15"/>
          <p:cNvSpPr txBox="1">
            <a:spLocks noGrp="1"/>
          </p:cNvSpPr>
          <p:nvPr>
            <p:ph type="body" idx="5"/>
          </p:nvPr>
        </p:nvSpPr>
        <p:spPr>
          <a:xfrm>
            <a:off x="3381300" y="3276724"/>
            <a:ext cx="2381400" cy="73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39" name="Google Shape;1939;p15"/>
          <p:cNvSpPr txBox="1">
            <a:spLocks noGrp="1"/>
          </p:cNvSpPr>
          <p:nvPr>
            <p:ph type="title" idx="6"/>
          </p:nvPr>
        </p:nvSpPr>
        <p:spPr>
          <a:xfrm>
            <a:off x="3390738" y="2821700"/>
            <a:ext cx="23625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1940" name="Google Shape;1940;p15"/>
          <p:cNvSpPr/>
          <p:nvPr/>
        </p:nvSpPr>
        <p:spPr>
          <a:xfrm rot="-5694194" flipH="1">
            <a:off x="-800139" y="-2032243"/>
            <a:ext cx="2157973" cy="4337890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41" name="Google Shape;1941;p15"/>
          <p:cNvGrpSpPr/>
          <p:nvPr/>
        </p:nvGrpSpPr>
        <p:grpSpPr>
          <a:xfrm rot="-5400000">
            <a:off x="-1780681" y="-2472606"/>
            <a:ext cx="3814409" cy="5218556"/>
            <a:chOff x="3768275" y="900825"/>
            <a:chExt cx="2893650" cy="3958850"/>
          </a:xfrm>
        </p:grpSpPr>
        <p:sp>
          <p:nvSpPr>
            <p:cNvPr id="1942" name="Google Shape;1942;p15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15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15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15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15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15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15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15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15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15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15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15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15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15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15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15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15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15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15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15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15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15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15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15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15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15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15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15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15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15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15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15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15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15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15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15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15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15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15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15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15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15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15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15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15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15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15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15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15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15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15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15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15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15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15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15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15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15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15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15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15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15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15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15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15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15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15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15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15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15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15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15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15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15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15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15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15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15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15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15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15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15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15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15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15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15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15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15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15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15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15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15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15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15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15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15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15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15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15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15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15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15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44" name="Google Shape;2044;p15"/>
          <p:cNvSpPr/>
          <p:nvPr/>
        </p:nvSpPr>
        <p:spPr>
          <a:xfrm rot="5400000" flipH="1">
            <a:off x="7168429" y="2038929"/>
            <a:ext cx="2595370" cy="6558230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45" name="Google Shape;2045;p15"/>
          <p:cNvGrpSpPr/>
          <p:nvPr/>
        </p:nvGrpSpPr>
        <p:grpSpPr>
          <a:xfrm rot="10800000">
            <a:off x="5654869" y="1397169"/>
            <a:ext cx="3814409" cy="5218556"/>
            <a:chOff x="3768275" y="900825"/>
            <a:chExt cx="2893650" cy="3958850"/>
          </a:xfrm>
        </p:grpSpPr>
        <p:sp>
          <p:nvSpPr>
            <p:cNvPr id="2046" name="Google Shape;2046;p15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15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15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15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15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15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15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15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15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15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15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15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15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15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15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15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15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15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15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15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15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15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15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15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15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15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15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15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15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15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15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15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15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15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15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15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15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15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15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15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15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15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15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15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15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15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15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15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15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15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15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15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15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15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15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15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15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15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15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15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15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15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15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15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15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15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15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15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15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15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15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15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15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15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15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15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15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15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15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15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15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15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15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15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15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15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15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15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15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15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15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15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15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15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15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15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15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15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4" name="Google Shape;2144;p15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5" name="Google Shape;2145;p15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15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15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2_2">
    <p:spTree>
      <p:nvGrpSpPr>
        <p:cNvPr id="1" name="Shape 2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9" name="Google Shape;2149;p16"/>
          <p:cNvSpPr/>
          <p:nvPr/>
        </p:nvSpPr>
        <p:spPr>
          <a:xfrm>
            <a:off x="-142875" y="4594974"/>
            <a:ext cx="3877359" cy="797045"/>
          </a:xfrm>
          <a:custGeom>
            <a:avLst/>
            <a:gdLst/>
            <a:ahLst/>
            <a:cxnLst/>
            <a:rect l="l" t="t" r="r" b="b"/>
            <a:pathLst>
              <a:path w="283640" h="56398" extrusionOk="0">
                <a:moveTo>
                  <a:pt x="39593" y="1"/>
                </a:moveTo>
                <a:cubicBezTo>
                  <a:pt x="27894" y="1"/>
                  <a:pt x="16150" y="2453"/>
                  <a:pt x="5768" y="7577"/>
                </a:cubicBezTo>
                <a:lnTo>
                  <a:pt x="0" y="10391"/>
                </a:lnTo>
                <a:lnTo>
                  <a:pt x="0" y="56398"/>
                </a:lnTo>
                <a:lnTo>
                  <a:pt x="283640" y="56398"/>
                </a:lnTo>
                <a:cubicBezTo>
                  <a:pt x="280755" y="54147"/>
                  <a:pt x="277801" y="52107"/>
                  <a:pt x="274635" y="50208"/>
                </a:cubicBezTo>
                <a:cubicBezTo>
                  <a:pt x="236369" y="26954"/>
                  <a:pt x="190446" y="18146"/>
                  <a:pt x="145926" y="18146"/>
                </a:cubicBezTo>
                <a:cubicBezTo>
                  <a:pt x="141421" y="18146"/>
                  <a:pt x="136930" y="18236"/>
                  <a:pt x="132464" y="18411"/>
                </a:cubicBezTo>
                <a:cubicBezTo>
                  <a:pt x="126506" y="18676"/>
                  <a:pt x="120521" y="19051"/>
                  <a:pt x="114560" y="19051"/>
                </a:cubicBezTo>
                <a:cubicBezTo>
                  <a:pt x="111019" y="19051"/>
                  <a:pt x="107486" y="18919"/>
                  <a:pt x="103973" y="18552"/>
                </a:cubicBezTo>
                <a:cubicBezTo>
                  <a:pt x="87793" y="16934"/>
                  <a:pt x="75905" y="6593"/>
                  <a:pt x="60499" y="2653"/>
                </a:cubicBezTo>
                <a:cubicBezTo>
                  <a:pt x="53756" y="901"/>
                  <a:pt x="46683" y="1"/>
                  <a:pt x="3959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50" name="Google Shape;2150;p16"/>
          <p:cNvGrpSpPr/>
          <p:nvPr/>
        </p:nvGrpSpPr>
        <p:grpSpPr>
          <a:xfrm rot="10800000" flipH="1">
            <a:off x="-719781" y="1987294"/>
            <a:ext cx="3814409" cy="5218556"/>
            <a:chOff x="3768275" y="900825"/>
            <a:chExt cx="2893650" cy="3958850"/>
          </a:xfrm>
        </p:grpSpPr>
        <p:sp>
          <p:nvSpPr>
            <p:cNvPr id="2151" name="Google Shape;2151;p16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16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3" name="Google Shape;2153;p16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4" name="Google Shape;2154;p16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5" name="Google Shape;2155;p16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6" name="Google Shape;2156;p16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7" name="Google Shape;2157;p16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16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16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16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16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16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16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16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16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16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16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16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16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16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16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16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16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16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16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16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16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16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16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16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16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16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16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16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16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16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16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16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16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16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16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16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16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16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16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16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16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16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16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16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16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16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16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16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16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16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16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16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16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16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16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16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16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16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16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16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16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16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16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16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16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16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16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16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16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16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16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16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16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16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16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16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16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16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16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16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16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16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16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16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16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16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16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16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16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16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16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16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16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16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16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16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53" name="Google Shape;2253;p16"/>
          <p:cNvSpPr/>
          <p:nvPr/>
        </p:nvSpPr>
        <p:spPr>
          <a:xfrm>
            <a:off x="6225153" y="-201150"/>
            <a:ext cx="3156750" cy="1172706"/>
          </a:xfrm>
          <a:custGeom>
            <a:avLst/>
            <a:gdLst/>
            <a:ahLst/>
            <a:cxnLst/>
            <a:rect l="l" t="t" r="r" b="b"/>
            <a:pathLst>
              <a:path w="275158" h="160151" extrusionOk="0">
                <a:moveTo>
                  <a:pt x="0" y="0"/>
                </a:moveTo>
                <a:cubicBezTo>
                  <a:pt x="22699" y="62547"/>
                  <a:pt x="76923" y="108449"/>
                  <a:pt x="142497" y="120050"/>
                </a:cubicBezTo>
                <a:lnTo>
                  <a:pt x="197982" y="129886"/>
                </a:lnTo>
                <a:cubicBezTo>
                  <a:pt x="215889" y="133165"/>
                  <a:pt x="233291" y="138966"/>
                  <a:pt x="249432" y="147036"/>
                </a:cubicBezTo>
                <a:lnTo>
                  <a:pt x="275157" y="160151"/>
                </a:lnTo>
                <a:lnTo>
                  <a:pt x="27515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54" name="Google Shape;2254;p16"/>
          <p:cNvGrpSpPr/>
          <p:nvPr/>
        </p:nvGrpSpPr>
        <p:grpSpPr>
          <a:xfrm rot="10800000" flipH="1">
            <a:off x="5775419" y="-3272681"/>
            <a:ext cx="3814409" cy="5218556"/>
            <a:chOff x="3768275" y="900825"/>
            <a:chExt cx="2893650" cy="3958850"/>
          </a:xfrm>
        </p:grpSpPr>
        <p:sp>
          <p:nvSpPr>
            <p:cNvPr id="2255" name="Google Shape;2255;p16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16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16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16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16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16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16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2262;p16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16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16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16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16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16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16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16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16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16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16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16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16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16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16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16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16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16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16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16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16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16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16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16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16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16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16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16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16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16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16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16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16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16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16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16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16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16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16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16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16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16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16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16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16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16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16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16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16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16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16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16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16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16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16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16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16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16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16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16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16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16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16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16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16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16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16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16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16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16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16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16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16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16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16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16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16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16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16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16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16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16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16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16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16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16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16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16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16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16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16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16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16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16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16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57" name="Google Shape;2357;p1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59200" cy="67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58" name="Google Shape;2358;p16"/>
          <p:cNvSpPr txBox="1">
            <a:spLocks noGrp="1"/>
          </p:cNvSpPr>
          <p:nvPr>
            <p:ph type="body" idx="1"/>
          </p:nvPr>
        </p:nvSpPr>
        <p:spPr>
          <a:xfrm>
            <a:off x="811325" y="2100000"/>
            <a:ext cx="2185200" cy="67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59" name="Google Shape;2359;p16"/>
          <p:cNvSpPr txBox="1">
            <a:spLocks noGrp="1"/>
          </p:cNvSpPr>
          <p:nvPr>
            <p:ph type="title" idx="2"/>
          </p:nvPr>
        </p:nvSpPr>
        <p:spPr>
          <a:xfrm>
            <a:off x="721663" y="1645450"/>
            <a:ext cx="2362500" cy="45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2360" name="Google Shape;2360;p16"/>
          <p:cNvSpPr txBox="1">
            <a:spLocks noGrp="1"/>
          </p:cNvSpPr>
          <p:nvPr>
            <p:ph type="body" idx="3"/>
          </p:nvPr>
        </p:nvSpPr>
        <p:spPr>
          <a:xfrm>
            <a:off x="6145325" y="2100000"/>
            <a:ext cx="2185200" cy="67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61" name="Google Shape;2361;p16"/>
          <p:cNvSpPr txBox="1">
            <a:spLocks noGrp="1"/>
          </p:cNvSpPr>
          <p:nvPr>
            <p:ph type="title" idx="4"/>
          </p:nvPr>
        </p:nvSpPr>
        <p:spPr>
          <a:xfrm>
            <a:off x="6055663" y="1645450"/>
            <a:ext cx="2362500" cy="45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2362" name="Google Shape;2362;p16"/>
          <p:cNvSpPr txBox="1">
            <a:spLocks noGrp="1"/>
          </p:cNvSpPr>
          <p:nvPr>
            <p:ph type="body" idx="5"/>
          </p:nvPr>
        </p:nvSpPr>
        <p:spPr>
          <a:xfrm>
            <a:off x="3478325" y="2100000"/>
            <a:ext cx="2185200" cy="67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63" name="Google Shape;2363;p16"/>
          <p:cNvSpPr txBox="1">
            <a:spLocks noGrp="1"/>
          </p:cNvSpPr>
          <p:nvPr>
            <p:ph type="title" idx="6"/>
          </p:nvPr>
        </p:nvSpPr>
        <p:spPr>
          <a:xfrm>
            <a:off x="3388663" y="1645450"/>
            <a:ext cx="2362500" cy="45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2364" name="Google Shape;2364;p16"/>
          <p:cNvSpPr txBox="1">
            <a:spLocks noGrp="1"/>
          </p:cNvSpPr>
          <p:nvPr>
            <p:ph type="title" idx="7"/>
          </p:nvPr>
        </p:nvSpPr>
        <p:spPr>
          <a:xfrm>
            <a:off x="721663" y="3121825"/>
            <a:ext cx="2362500" cy="45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2365" name="Google Shape;2365;p16"/>
          <p:cNvSpPr txBox="1">
            <a:spLocks noGrp="1"/>
          </p:cNvSpPr>
          <p:nvPr>
            <p:ph type="title" idx="8"/>
          </p:nvPr>
        </p:nvSpPr>
        <p:spPr>
          <a:xfrm>
            <a:off x="6055663" y="3121825"/>
            <a:ext cx="2362500" cy="45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2366" name="Google Shape;2366;p16"/>
          <p:cNvSpPr txBox="1">
            <a:spLocks noGrp="1"/>
          </p:cNvSpPr>
          <p:nvPr>
            <p:ph type="title" idx="9"/>
          </p:nvPr>
        </p:nvSpPr>
        <p:spPr>
          <a:xfrm>
            <a:off x="3388663" y="3121825"/>
            <a:ext cx="2362500" cy="45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2367" name="Google Shape;2367;p16"/>
          <p:cNvSpPr txBox="1">
            <a:spLocks noGrp="1"/>
          </p:cNvSpPr>
          <p:nvPr>
            <p:ph type="body" idx="13"/>
          </p:nvPr>
        </p:nvSpPr>
        <p:spPr>
          <a:xfrm>
            <a:off x="811325" y="3576375"/>
            <a:ext cx="2185200" cy="67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68" name="Google Shape;2368;p16"/>
          <p:cNvSpPr txBox="1">
            <a:spLocks noGrp="1"/>
          </p:cNvSpPr>
          <p:nvPr>
            <p:ph type="body" idx="14"/>
          </p:nvPr>
        </p:nvSpPr>
        <p:spPr>
          <a:xfrm>
            <a:off x="6145325" y="3576375"/>
            <a:ext cx="2185200" cy="67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69" name="Google Shape;2369;p16"/>
          <p:cNvSpPr txBox="1">
            <a:spLocks noGrp="1"/>
          </p:cNvSpPr>
          <p:nvPr>
            <p:ph type="body" idx="15"/>
          </p:nvPr>
        </p:nvSpPr>
        <p:spPr>
          <a:xfrm>
            <a:off x="3478350" y="3576375"/>
            <a:ext cx="2185200" cy="67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2_1">
    <p:spTree>
      <p:nvGrpSpPr>
        <p:cNvPr id="1" name="Shape 2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1" name="Google Shape;2371;p17"/>
          <p:cNvSpPr/>
          <p:nvPr/>
        </p:nvSpPr>
        <p:spPr>
          <a:xfrm rot="-5192041" flipH="1">
            <a:off x="-1296580" y="-2936073"/>
            <a:ext cx="3267389" cy="5678572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2" name="Google Shape;2372;p17"/>
          <p:cNvSpPr/>
          <p:nvPr/>
        </p:nvSpPr>
        <p:spPr>
          <a:xfrm rot="5400000" flipH="1">
            <a:off x="6259784" y="1733144"/>
            <a:ext cx="3101444" cy="6936418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73" name="Google Shape;2373;p17"/>
          <p:cNvGrpSpPr/>
          <p:nvPr/>
        </p:nvGrpSpPr>
        <p:grpSpPr>
          <a:xfrm rot="5400000">
            <a:off x="4922700" y="2514594"/>
            <a:ext cx="3814409" cy="5218556"/>
            <a:chOff x="3768275" y="900825"/>
            <a:chExt cx="2893650" cy="3958850"/>
          </a:xfrm>
        </p:grpSpPr>
        <p:sp>
          <p:nvSpPr>
            <p:cNvPr id="2374" name="Google Shape;2374;p17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17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17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17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17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17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17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17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17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17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17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17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17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17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17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9" name="Google Shape;2389;p17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17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17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17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17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17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17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17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17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17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17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17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17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17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17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17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17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17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17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17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17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17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17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17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17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17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17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17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17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17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17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17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17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17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17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17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17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17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17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17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17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17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17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17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17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17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17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17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17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17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17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17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17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17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17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17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17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17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17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17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17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17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17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17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17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17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17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17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17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17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17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17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17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17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17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17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17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17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17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17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17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17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17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17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17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17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17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76" name="Google Shape;2476;p17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59200" cy="75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77" name="Google Shape;2477;p17"/>
          <p:cNvSpPr txBox="1">
            <a:spLocks noGrp="1"/>
          </p:cNvSpPr>
          <p:nvPr>
            <p:ph type="subTitle" idx="1"/>
          </p:nvPr>
        </p:nvSpPr>
        <p:spPr>
          <a:xfrm>
            <a:off x="734425" y="2945700"/>
            <a:ext cx="1751400" cy="75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78" name="Google Shape;2478;p17"/>
          <p:cNvSpPr txBox="1">
            <a:spLocks noGrp="1"/>
          </p:cNvSpPr>
          <p:nvPr>
            <p:ph type="subTitle" idx="2"/>
          </p:nvPr>
        </p:nvSpPr>
        <p:spPr>
          <a:xfrm>
            <a:off x="2705125" y="2945700"/>
            <a:ext cx="1751400" cy="75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79" name="Google Shape;2479;p17"/>
          <p:cNvSpPr txBox="1">
            <a:spLocks noGrp="1"/>
          </p:cNvSpPr>
          <p:nvPr>
            <p:ph type="subTitle" idx="3"/>
          </p:nvPr>
        </p:nvSpPr>
        <p:spPr>
          <a:xfrm>
            <a:off x="4675825" y="2945700"/>
            <a:ext cx="1773000" cy="75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80" name="Google Shape;2480;p17"/>
          <p:cNvSpPr txBox="1">
            <a:spLocks noGrp="1"/>
          </p:cNvSpPr>
          <p:nvPr>
            <p:ph type="subTitle" idx="4"/>
          </p:nvPr>
        </p:nvSpPr>
        <p:spPr>
          <a:xfrm>
            <a:off x="6668125" y="2945700"/>
            <a:ext cx="1773000" cy="75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81" name="Google Shape;2481;p17"/>
          <p:cNvSpPr txBox="1">
            <a:spLocks noGrp="1"/>
          </p:cNvSpPr>
          <p:nvPr>
            <p:ph type="title" idx="5"/>
          </p:nvPr>
        </p:nvSpPr>
        <p:spPr>
          <a:xfrm>
            <a:off x="734425" y="2505875"/>
            <a:ext cx="17514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2482" name="Google Shape;2482;p17"/>
          <p:cNvSpPr txBox="1">
            <a:spLocks noGrp="1"/>
          </p:cNvSpPr>
          <p:nvPr>
            <p:ph type="title" idx="6"/>
          </p:nvPr>
        </p:nvSpPr>
        <p:spPr>
          <a:xfrm>
            <a:off x="2706634" y="2505875"/>
            <a:ext cx="17514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2483" name="Google Shape;2483;p17"/>
          <p:cNvSpPr txBox="1">
            <a:spLocks noGrp="1"/>
          </p:cNvSpPr>
          <p:nvPr>
            <p:ph type="title" idx="7"/>
          </p:nvPr>
        </p:nvSpPr>
        <p:spPr>
          <a:xfrm>
            <a:off x="4687834" y="2505875"/>
            <a:ext cx="17514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2484" name="Google Shape;2484;p17"/>
          <p:cNvSpPr txBox="1">
            <a:spLocks noGrp="1"/>
          </p:cNvSpPr>
          <p:nvPr>
            <p:ph type="title" idx="8"/>
          </p:nvPr>
        </p:nvSpPr>
        <p:spPr>
          <a:xfrm>
            <a:off x="6678025" y="2505875"/>
            <a:ext cx="17514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grpSp>
        <p:nvGrpSpPr>
          <p:cNvPr id="2485" name="Google Shape;2485;p17"/>
          <p:cNvGrpSpPr/>
          <p:nvPr/>
        </p:nvGrpSpPr>
        <p:grpSpPr>
          <a:xfrm rot="5400000">
            <a:off x="-1246525" y="-3577506"/>
            <a:ext cx="3814409" cy="5218556"/>
            <a:chOff x="3768275" y="900825"/>
            <a:chExt cx="2893650" cy="3958850"/>
          </a:xfrm>
        </p:grpSpPr>
        <p:sp>
          <p:nvSpPr>
            <p:cNvPr id="2486" name="Google Shape;2486;p17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17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17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17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17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17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17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17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17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17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17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17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17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17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17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17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17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17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17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17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17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17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17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17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17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17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17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17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17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17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17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17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17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17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17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17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17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17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17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17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17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17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17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17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17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17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17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17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17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17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17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17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17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17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17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17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17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17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17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17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17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17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17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17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17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17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17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2553;p17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17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17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17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17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17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17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17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17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17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17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17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2565;p17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17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17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17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17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17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17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17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17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17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17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17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2577;p17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17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17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17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17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2582;p17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2583;p17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17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17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2586;p17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7" name="Google Shape;2587;p17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">
  <p:cSld name="CUSTOM_3">
    <p:spTree>
      <p:nvGrpSpPr>
        <p:cNvPr id="1" name="Shape 2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9" name="Google Shape;2589;p18"/>
          <p:cNvSpPr txBox="1">
            <a:spLocks noGrp="1"/>
          </p:cNvSpPr>
          <p:nvPr>
            <p:ph type="title"/>
          </p:nvPr>
        </p:nvSpPr>
        <p:spPr>
          <a:xfrm>
            <a:off x="713225" y="762825"/>
            <a:ext cx="4433100" cy="170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590" name="Google Shape;2590;p18"/>
          <p:cNvSpPr txBox="1">
            <a:spLocks noGrp="1"/>
          </p:cNvSpPr>
          <p:nvPr>
            <p:ph type="body" idx="1"/>
          </p:nvPr>
        </p:nvSpPr>
        <p:spPr>
          <a:xfrm>
            <a:off x="713225" y="2159475"/>
            <a:ext cx="3810300" cy="238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591" name="Google Shape;2591;p18"/>
          <p:cNvSpPr/>
          <p:nvPr/>
        </p:nvSpPr>
        <p:spPr>
          <a:xfrm>
            <a:off x="5085444" y="-37625"/>
            <a:ext cx="5409225" cy="5218750"/>
          </a:xfrm>
          <a:custGeom>
            <a:avLst/>
            <a:gdLst/>
            <a:ahLst/>
            <a:cxnLst/>
            <a:rect l="l" t="t" r="r" b="b"/>
            <a:pathLst>
              <a:path w="216369" h="208750" extrusionOk="0">
                <a:moveTo>
                  <a:pt x="49804" y="0"/>
                </a:moveTo>
                <a:cubicBezTo>
                  <a:pt x="49804" y="0"/>
                  <a:pt x="14143" y="33713"/>
                  <a:pt x="56762" y="49578"/>
                </a:cubicBezTo>
                <a:cubicBezTo>
                  <a:pt x="103070" y="66974"/>
                  <a:pt x="94372" y="108724"/>
                  <a:pt x="66765" y="108724"/>
                </a:cubicBezTo>
                <a:cubicBezTo>
                  <a:pt x="38706" y="108724"/>
                  <a:pt x="7828" y="115908"/>
                  <a:pt x="24789" y="165695"/>
                </a:cubicBezTo>
                <a:cubicBezTo>
                  <a:pt x="38706" y="207445"/>
                  <a:pt x="0" y="208750"/>
                  <a:pt x="0" y="208750"/>
                </a:cubicBezTo>
                <a:lnTo>
                  <a:pt x="216369" y="208750"/>
                </a:lnTo>
                <a:lnTo>
                  <a:pt x="2163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92" name="Google Shape;2592;p18"/>
          <p:cNvGrpSpPr/>
          <p:nvPr/>
        </p:nvGrpSpPr>
        <p:grpSpPr>
          <a:xfrm flipH="1">
            <a:off x="5994466" y="-37531"/>
            <a:ext cx="3814409" cy="5218556"/>
            <a:chOff x="3768275" y="900825"/>
            <a:chExt cx="2893650" cy="3958850"/>
          </a:xfrm>
        </p:grpSpPr>
        <p:sp>
          <p:nvSpPr>
            <p:cNvPr id="2593" name="Google Shape;2593;p18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2594;p18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2595;p18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2596;p18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2597;p18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2598;p18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2599;p18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600;p18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18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18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18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604;p18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2605;p18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606;p18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607;p18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2608;p18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9" name="Google Shape;2609;p18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2610;p18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611;p18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612;p18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3" name="Google Shape;2613;p18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4" name="Google Shape;2614;p18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5" name="Google Shape;2615;p18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2616;p18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7" name="Google Shape;2617;p18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8" name="Google Shape;2618;p18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9" name="Google Shape;2619;p18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0" name="Google Shape;2620;p18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1" name="Google Shape;2621;p18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2" name="Google Shape;2622;p18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3" name="Google Shape;2623;p18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4" name="Google Shape;2624;p18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5" name="Google Shape;2625;p18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6" name="Google Shape;2626;p18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7" name="Google Shape;2627;p18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8" name="Google Shape;2628;p18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9" name="Google Shape;2629;p18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0" name="Google Shape;2630;p18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1" name="Google Shape;2631;p18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2" name="Google Shape;2632;p18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3" name="Google Shape;2633;p18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4" name="Google Shape;2634;p18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5" name="Google Shape;2635;p18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6" name="Google Shape;2636;p18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7" name="Google Shape;2637;p18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8" name="Google Shape;2638;p18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9" name="Google Shape;2639;p18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0" name="Google Shape;2640;p18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1" name="Google Shape;2641;p18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2" name="Google Shape;2642;p18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2643;p18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2644;p18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5" name="Google Shape;2645;p18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6" name="Google Shape;2646;p18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18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2648;p18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2649;p18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18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651;p18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18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2653;p18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2654;p18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2655;p18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656;p18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2657;p18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2658;p18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2659;p18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2660;p18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2661;p18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2662;p18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663;p18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664;p18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665;p18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2666;p18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18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668;p18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2669;p18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2670;p18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1" name="Google Shape;2671;p18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2672;p18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2673;p18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4" name="Google Shape;2674;p18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5" name="Google Shape;2675;p18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6" name="Google Shape;2676;p18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7" name="Google Shape;2677;p18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8" name="Google Shape;2678;p18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2679;p18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2680;p18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18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18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18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18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18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18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18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18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9" name="Google Shape;2689;p18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0" name="Google Shape;2690;p18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18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18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18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2694;p18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95" name="Google Shape;2695;p18"/>
          <p:cNvSpPr/>
          <p:nvPr/>
        </p:nvSpPr>
        <p:spPr>
          <a:xfrm flipH="1">
            <a:off x="8241771" y="3626228"/>
            <a:ext cx="74709" cy="75302"/>
          </a:xfrm>
          <a:custGeom>
            <a:avLst/>
            <a:gdLst/>
            <a:ahLst/>
            <a:cxnLst/>
            <a:rect l="l" t="t" r="r" b="b"/>
            <a:pathLst>
              <a:path w="2267" h="2285" extrusionOk="0">
                <a:moveTo>
                  <a:pt x="1124" y="0"/>
                </a:moveTo>
                <a:cubicBezTo>
                  <a:pt x="1124" y="625"/>
                  <a:pt x="625" y="1142"/>
                  <a:pt x="0" y="1142"/>
                </a:cubicBezTo>
                <a:cubicBezTo>
                  <a:pt x="625" y="1142"/>
                  <a:pt x="1124" y="1642"/>
                  <a:pt x="1124" y="2284"/>
                </a:cubicBezTo>
                <a:cubicBezTo>
                  <a:pt x="1124" y="1660"/>
                  <a:pt x="1642" y="1142"/>
                  <a:pt x="2266" y="1142"/>
                </a:cubicBezTo>
                <a:cubicBezTo>
                  <a:pt x="1642" y="1142"/>
                  <a:pt x="1124" y="625"/>
                  <a:pt x="11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6" name="Google Shape;2696;p18"/>
          <p:cNvSpPr/>
          <p:nvPr/>
        </p:nvSpPr>
        <p:spPr>
          <a:xfrm flipH="1">
            <a:off x="7946496" y="3445253"/>
            <a:ext cx="74709" cy="75302"/>
          </a:xfrm>
          <a:custGeom>
            <a:avLst/>
            <a:gdLst/>
            <a:ahLst/>
            <a:cxnLst/>
            <a:rect l="l" t="t" r="r" b="b"/>
            <a:pathLst>
              <a:path w="2267" h="2285" extrusionOk="0">
                <a:moveTo>
                  <a:pt x="1124" y="0"/>
                </a:moveTo>
                <a:cubicBezTo>
                  <a:pt x="1124" y="625"/>
                  <a:pt x="625" y="1142"/>
                  <a:pt x="0" y="1142"/>
                </a:cubicBezTo>
                <a:cubicBezTo>
                  <a:pt x="625" y="1142"/>
                  <a:pt x="1124" y="1642"/>
                  <a:pt x="1124" y="2284"/>
                </a:cubicBezTo>
                <a:cubicBezTo>
                  <a:pt x="1124" y="1660"/>
                  <a:pt x="1642" y="1142"/>
                  <a:pt x="2266" y="1142"/>
                </a:cubicBezTo>
                <a:cubicBezTo>
                  <a:pt x="1642" y="1142"/>
                  <a:pt x="1124" y="625"/>
                  <a:pt x="11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7" name="Google Shape;2697;p18"/>
          <p:cNvSpPr/>
          <p:nvPr/>
        </p:nvSpPr>
        <p:spPr>
          <a:xfrm flipH="1">
            <a:off x="8732296" y="4254878"/>
            <a:ext cx="74709" cy="75302"/>
          </a:xfrm>
          <a:custGeom>
            <a:avLst/>
            <a:gdLst/>
            <a:ahLst/>
            <a:cxnLst/>
            <a:rect l="l" t="t" r="r" b="b"/>
            <a:pathLst>
              <a:path w="2267" h="2285" extrusionOk="0">
                <a:moveTo>
                  <a:pt x="1124" y="0"/>
                </a:moveTo>
                <a:cubicBezTo>
                  <a:pt x="1124" y="625"/>
                  <a:pt x="625" y="1142"/>
                  <a:pt x="0" y="1142"/>
                </a:cubicBezTo>
                <a:cubicBezTo>
                  <a:pt x="625" y="1142"/>
                  <a:pt x="1124" y="1642"/>
                  <a:pt x="1124" y="2284"/>
                </a:cubicBezTo>
                <a:cubicBezTo>
                  <a:pt x="1124" y="1660"/>
                  <a:pt x="1642" y="1142"/>
                  <a:pt x="2266" y="1142"/>
                </a:cubicBezTo>
                <a:cubicBezTo>
                  <a:pt x="1642" y="1142"/>
                  <a:pt x="1124" y="625"/>
                  <a:pt x="11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8" name="Google Shape;2698;p18"/>
          <p:cNvSpPr/>
          <p:nvPr/>
        </p:nvSpPr>
        <p:spPr>
          <a:xfrm flipH="1">
            <a:off x="8806996" y="3664328"/>
            <a:ext cx="74709" cy="75302"/>
          </a:xfrm>
          <a:custGeom>
            <a:avLst/>
            <a:gdLst/>
            <a:ahLst/>
            <a:cxnLst/>
            <a:rect l="l" t="t" r="r" b="b"/>
            <a:pathLst>
              <a:path w="2267" h="2285" extrusionOk="0">
                <a:moveTo>
                  <a:pt x="1124" y="0"/>
                </a:moveTo>
                <a:cubicBezTo>
                  <a:pt x="1124" y="625"/>
                  <a:pt x="625" y="1142"/>
                  <a:pt x="0" y="1142"/>
                </a:cubicBezTo>
                <a:cubicBezTo>
                  <a:pt x="625" y="1142"/>
                  <a:pt x="1124" y="1642"/>
                  <a:pt x="1124" y="2284"/>
                </a:cubicBezTo>
                <a:cubicBezTo>
                  <a:pt x="1124" y="1660"/>
                  <a:pt x="1642" y="1142"/>
                  <a:pt x="2266" y="1142"/>
                </a:cubicBezTo>
                <a:cubicBezTo>
                  <a:pt x="1642" y="1142"/>
                  <a:pt x="1124" y="625"/>
                  <a:pt x="11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9" name="Google Shape;2699;p18"/>
          <p:cNvSpPr/>
          <p:nvPr/>
        </p:nvSpPr>
        <p:spPr>
          <a:xfrm flipH="1">
            <a:off x="7249375" y="5022330"/>
            <a:ext cx="11765" cy="11798"/>
          </a:xfrm>
          <a:custGeom>
            <a:avLst/>
            <a:gdLst/>
            <a:ahLst/>
            <a:cxnLst/>
            <a:rect l="l" t="t" r="r" b="b"/>
            <a:pathLst>
              <a:path w="357" h="358" extrusionOk="0">
                <a:moveTo>
                  <a:pt x="179" y="1"/>
                </a:moveTo>
                <a:cubicBezTo>
                  <a:pt x="72" y="1"/>
                  <a:pt x="0" y="90"/>
                  <a:pt x="0" y="179"/>
                </a:cubicBezTo>
                <a:cubicBezTo>
                  <a:pt x="0" y="304"/>
                  <a:pt x="89" y="358"/>
                  <a:pt x="179" y="358"/>
                </a:cubicBezTo>
                <a:cubicBezTo>
                  <a:pt x="268" y="358"/>
                  <a:pt x="357" y="304"/>
                  <a:pt x="357" y="179"/>
                </a:cubicBezTo>
                <a:cubicBezTo>
                  <a:pt x="357" y="72"/>
                  <a:pt x="268" y="1"/>
                  <a:pt x="1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0" name="Google Shape;2700;p18"/>
          <p:cNvSpPr/>
          <p:nvPr/>
        </p:nvSpPr>
        <p:spPr>
          <a:xfrm flipH="1">
            <a:off x="7401775" y="5174730"/>
            <a:ext cx="11765" cy="11798"/>
          </a:xfrm>
          <a:custGeom>
            <a:avLst/>
            <a:gdLst/>
            <a:ahLst/>
            <a:cxnLst/>
            <a:rect l="l" t="t" r="r" b="b"/>
            <a:pathLst>
              <a:path w="357" h="358" extrusionOk="0">
                <a:moveTo>
                  <a:pt x="179" y="1"/>
                </a:moveTo>
                <a:cubicBezTo>
                  <a:pt x="72" y="1"/>
                  <a:pt x="0" y="90"/>
                  <a:pt x="0" y="179"/>
                </a:cubicBezTo>
                <a:cubicBezTo>
                  <a:pt x="0" y="304"/>
                  <a:pt x="89" y="358"/>
                  <a:pt x="179" y="358"/>
                </a:cubicBezTo>
                <a:cubicBezTo>
                  <a:pt x="268" y="358"/>
                  <a:pt x="357" y="304"/>
                  <a:pt x="357" y="179"/>
                </a:cubicBezTo>
                <a:cubicBezTo>
                  <a:pt x="357" y="72"/>
                  <a:pt x="268" y="1"/>
                  <a:pt x="1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1" name="Google Shape;2701;p18"/>
          <p:cNvSpPr/>
          <p:nvPr/>
        </p:nvSpPr>
        <p:spPr>
          <a:xfrm flipH="1">
            <a:off x="7554175" y="5327130"/>
            <a:ext cx="11765" cy="11798"/>
          </a:xfrm>
          <a:custGeom>
            <a:avLst/>
            <a:gdLst/>
            <a:ahLst/>
            <a:cxnLst/>
            <a:rect l="l" t="t" r="r" b="b"/>
            <a:pathLst>
              <a:path w="357" h="358" extrusionOk="0">
                <a:moveTo>
                  <a:pt x="179" y="1"/>
                </a:moveTo>
                <a:cubicBezTo>
                  <a:pt x="72" y="1"/>
                  <a:pt x="0" y="90"/>
                  <a:pt x="0" y="179"/>
                </a:cubicBezTo>
                <a:cubicBezTo>
                  <a:pt x="0" y="304"/>
                  <a:pt x="89" y="358"/>
                  <a:pt x="179" y="358"/>
                </a:cubicBezTo>
                <a:cubicBezTo>
                  <a:pt x="268" y="358"/>
                  <a:pt x="357" y="304"/>
                  <a:pt x="357" y="179"/>
                </a:cubicBezTo>
                <a:cubicBezTo>
                  <a:pt x="357" y="72"/>
                  <a:pt x="268" y="1"/>
                  <a:pt x="1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5">
    <p:bg>
      <p:bgPr>
        <a:noFill/>
        <a:effectLst/>
      </p:bgPr>
    </p:bg>
    <p:spTree>
      <p:nvGrpSpPr>
        <p:cNvPr id="1" name="Shape 3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9" name="Google Shape;3129;p21"/>
          <p:cNvSpPr/>
          <p:nvPr/>
        </p:nvSpPr>
        <p:spPr>
          <a:xfrm flipH="1">
            <a:off x="4103522" y="-263725"/>
            <a:ext cx="5116678" cy="5853134"/>
          </a:xfrm>
          <a:custGeom>
            <a:avLst/>
            <a:gdLst/>
            <a:ahLst/>
            <a:cxnLst/>
            <a:rect l="l" t="t" r="r" b="b"/>
            <a:pathLst>
              <a:path w="147179" h="206788" extrusionOk="0">
                <a:moveTo>
                  <a:pt x="0" y="0"/>
                </a:moveTo>
                <a:lnTo>
                  <a:pt x="0" y="206787"/>
                </a:lnTo>
                <a:cubicBezTo>
                  <a:pt x="14483" y="197578"/>
                  <a:pt x="4856" y="179244"/>
                  <a:pt x="19423" y="170034"/>
                </a:cubicBezTo>
                <a:cubicBezTo>
                  <a:pt x="22498" y="168079"/>
                  <a:pt x="25358" y="167365"/>
                  <a:pt x="28094" y="167365"/>
                </a:cubicBezTo>
                <a:cubicBezTo>
                  <a:pt x="35489" y="167365"/>
                  <a:pt x="41981" y="172578"/>
                  <a:pt x="49371" y="172578"/>
                </a:cubicBezTo>
                <a:cubicBezTo>
                  <a:pt x="52125" y="172578"/>
                  <a:pt x="55004" y="171854"/>
                  <a:pt x="58101" y="169867"/>
                </a:cubicBezTo>
                <a:cubicBezTo>
                  <a:pt x="72668" y="160658"/>
                  <a:pt x="62957" y="142323"/>
                  <a:pt x="77524" y="133114"/>
                </a:cubicBezTo>
                <a:cubicBezTo>
                  <a:pt x="80639" y="131127"/>
                  <a:pt x="83528" y="130403"/>
                  <a:pt x="86287" y="130403"/>
                </a:cubicBezTo>
                <a:cubicBezTo>
                  <a:pt x="93691" y="130403"/>
                  <a:pt x="100158" y="135616"/>
                  <a:pt x="107540" y="135616"/>
                </a:cubicBezTo>
                <a:cubicBezTo>
                  <a:pt x="110271" y="135616"/>
                  <a:pt x="113127" y="134902"/>
                  <a:pt x="116202" y="132947"/>
                </a:cubicBezTo>
                <a:cubicBezTo>
                  <a:pt x="121476" y="129598"/>
                  <a:pt x="124072" y="124240"/>
                  <a:pt x="125327" y="117961"/>
                </a:cubicBezTo>
                <a:cubicBezTo>
                  <a:pt x="126500" y="112268"/>
                  <a:pt x="126834" y="108417"/>
                  <a:pt x="130685" y="104063"/>
                </a:cubicBezTo>
                <a:cubicBezTo>
                  <a:pt x="136964" y="97031"/>
                  <a:pt x="146341" y="97617"/>
                  <a:pt x="146592" y="97366"/>
                </a:cubicBezTo>
                <a:cubicBezTo>
                  <a:pt x="146927" y="97031"/>
                  <a:pt x="147178" y="93012"/>
                  <a:pt x="146341" y="93012"/>
                </a:cubicBezTo>
                <a:cubicBezTo>
                  <a:pt x="145778" y="93052"/>
                  <a:pt x="145171" y="93075"/>
                  <a:pt x="144531" y="93075"/>
                </a:cubicBezTo>
                <a:cubicBezTo>
                  <a:pt x="138323" y="93075"/>
                  <a:pt x="129028" y="90905"/>
                  <a:pt x="126751" y="80203"/>
                </a:cubicBezTo>
                <a:cubicBezTo>
                  <a:pt x="125495" y="74510"/>
                  <a:pt x="125160" y="68399"/>
                  <a:pt x="122062" y="63459"/>
                </a:cubicBezTo>
                <a:cubicBezTo>
                  <a:pt x="120555" y="61115"/>
                  <a:pt x="118630" y="59106"/>
                  <a:pt x="116202" y="57599"/>
                </a:cubicBezTo>
                <a:cubicBezTo>
                  <a:pt x="112848" y="55467"/>
                  <a:pt x="109432" y="54726"/>
                  <a:pt x="105938" y="54726"/>
                </a:cubicBezTo>
                <a:cubicBezTo>
                  <a:pt x="97981" y="54726"/>
                  <a:pt x="89623" y="58568"/>
                  <a:pt x="80692" y="58568"/>
                </a:cubicBezTo>
                <a:cubicBezTo>
                  <a:pt x="76608" y="58568"/>
                  <a:pt x="72404" y="57764"/>
                  <a:pt x="68064" y="55422"/>
                </a:cubicBezTo>
                <a:cubicBezTo>
                  <a:pt x="41357" y="40939"/>
                  <a:pt x="51822" y="879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30" name="Google Shape;3130;p21"/>
          <p:cNvGrpSpPr/>
          <p:nvPr/>
        </p:nvGrpSpPr>
        <p:grpSpPr>
          <a:xfrm>
            <a:off x="4872423" y="-187541"/>
            <a:ext cx="4347709" cy="5948172"/>
            <a:chOff x="3768275" y="900825"/>
            <a:chExt cx="2893650" cy="3958850"/>
          </a:xfrm>
        </p:grpSpPr>
        <p:sp>
          <p:nvSpPr>
            <p:cNvPr id="3131" name="Google Shape;3131;p21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2" name="Google Shape;3132;p21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3" name="Google Shape;3133;p21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4" name="Google Shape;3134;p21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5" name="Google Shape;3135;p21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6" name="Google Shape;3136;p21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7" name="Google Shape;3137;p21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8" name="Google Shape;3138;p21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9" name="Google Shape;3139;p21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3140;p21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3141;p21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3142;p21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3143;p21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3144;p21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3145;p21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6" name="Google Shape;3146;p21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7" name="Google Shape;3147;p21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8" name="Google Shape;3148;p21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9" name="Google Shape;3149;p21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0" name="Google Shape;3150;p21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1" name="Google Shape;3151;p21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2" name="Google Shape;3152;p21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3" name="Google Shape;3153;p21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4" name="Google Shape;3154;p21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5" name="Google Shape;3155;p21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6" name="Google Shape;3156;p21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7" name="Google Shape;3157;p21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8" name="Google Shape;3158;p21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9" name="Google Shape;3159;p21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0" name="Google Shape;3160;p21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1" name="Google Shape;3161;p21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2" name="Google Shape;3162;p21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3" name="Google Shape;3163;p21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4" name="Google Shape;3164;p21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5" name="Google Shape;3165;p21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6" name="Google Shape;3166;p21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7" name="Google Shape;3167;p21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8" name="Google Shape;3168;p21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9" name="Google Shape;3169;p21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0" name="Google Shape;3170;p21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1" name="Google Shape;3171;p21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2" name="Google Shape;3172;p21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3" name="Google Shape;3173;p21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" name="Google Shape;3174;p21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3175;p21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3176;p21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" name="Google Shape;3177;p21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" name="Google Shape;3178;p21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3179;p21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3180;p21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3181;p21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" name="Google Shape;3182;p21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" name="Google Shape;3183;p21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" name="Google Shape;3184;p21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" name="Google Shape;3185;p21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3186;p21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" name="Google Shape;3187;p21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" name="Google Shape;3188;p21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21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21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21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21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21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21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21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21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21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21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3199;p21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3200;p21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21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21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3203;p21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21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" name="Google Shape;3205;p21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" name="Google Shape;3206;p21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3207;p21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21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" name="Google Shape;3209;p21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21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21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21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21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21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21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21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21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21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21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3220;p21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21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21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21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21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21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21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21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21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21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21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21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21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7">
    <p:spTree>
      <p:nvGrpSpPr>
        <p:cNvPr id="1" name="Shape 3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6" name="Google Shape;3866;p25"/>
          <p:cNvSpPr/>
          <p:nvPr/>
        </p:nvSpPr>
        <p:spPr>
          <a:xfrm rot="10800000" flipH="1">
            <a:off x="4537225" y="0"/>
            <a:ext cx="6013883" cy="5218772"/>
          </a:xfrm>
          <a:custGeom>
            <a:avLst/>
            <a:gdLst/>
            <a:ahLst/>
            <a:cxnLst/>
            <a:rect l="l" t="t" r="r" b="b"/>
            <a:pathLst>
              <a:path w="241667" h="209358" extrusionOk="0">
                <a:moveTo>
                  <a:pt x="6549" y="0"/>
                </a:moveTo>
                <a:cubicBezTo>
                  <a:pt x="0" y="21620"/>
                  <a:pt x="3930" y="44324"/>
                  <a:pt x="17691" y="64407"/>
                </a:cubicBezTo>
                <a:cubicBezTo>
                  <a:pt x="23140" y="72039"/>
                  <a:pt x="30125" y="79461"/>
                  <a:pt x="39521" y="85573"/>
                </a:cubicBezTo>
                <a:cubicBezTo>
                  <a:pt x="50646" y="92559"/>
                  <a:pt x="65053" y="97152"/>
                  <a:pt x="75532" y="104784"/>
                </a:cubicBezTo>
                <a:cubicBezTo>
                  <a:pt x="97152" y="120065"/>
                  <a:pt x="97362" y="143204"/>
                  <a:pt x="109377" y="162642"/>
                </a:cubicBezTo>
                <a:cubicBezTo>
                  <a:pt x="122475" y="183599"/>
                  <a:pt x="149544" y="199316"/>
                  <a:pt x="181625" y="209358"/>
                </a:cubicBezTo>
                <a:lnTo>
                  <a:pt x="241666" y="209358"/>
                </a:lnTo>
                <a:lnTo>
                  <a:pt x="241666" y="0"/>
                </a:lnTo>
                <a:close/>
              </a:path>
            </a:pathLst>
          </a:custGeom>
          <a:solidFill>
            <a:srgbClr val="170C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67" name="Google Shape;3867;p25"/>
          <p:cNvGrpSpPr/>
          <p:nvPr/>
        </p:nvGrpSpPr>
        <p:grpSpPr>
          <a:xfrm rot="10800000" flipH="1">
            <a:off x="5496244" y="-37531"/>
            <a:ext cx="3814409" cy="5218556"/>
            <a:chOff x="3768275" y="900825"/>
            <a:chExt cx="2893650" cy="3958850"/>
          </a:xfrm>
        </p:grpSpPr>
        <p:sp>
          <p:nvSpPr>
            <p:cNvPr id="3868" name="Google Shape;3868;p25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25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25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25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25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25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25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25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25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25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25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25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25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25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25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3883;p25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3884;p25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25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25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3887;p25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3888;p25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3889;p25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3890;p25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25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3892;p25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3893;p25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25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25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25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3897;p25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3898;p25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3899;p25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3900;p25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1" name="Google Shape;3901;p25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2" name="Google Shape;3902;p25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25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25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25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25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25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25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25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25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3911;p25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2" name="Google Shape;3912;p25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3913;p25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3914;p25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25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25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25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25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25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3920;p25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1" name="Google Shape;3921;p25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3922;p25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25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25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25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25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25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25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3929;p25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3930;p25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25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25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25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3934;p25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3935;p25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25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25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25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25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25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3941;p25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25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25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25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25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25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25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8" name="Google Shape;3948;p25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9" name="Google Shape;3949;p25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0" name="Google Shape;3950;p25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25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25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25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25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25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25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25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25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25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25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25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25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25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25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25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25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25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25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25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8">
    <p:spTree>
      <p:nvGrpSpPr>
        <p:cNvPr id="1" name="Shape 3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1" name="Google Shape;3971;p26"/>
          <p:cNvSpPr/>
          <p:nvPr/>
        </p:nvSpPr>
        <p:spPr>
          <a:xfrm rot="-5400000">
            <a:off x="581441" y="313623"/>
            <a:ext cx="3572485" cy="6387418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2" name="Google Shape;3972;p26"/>
          <p:cNvSpPr/>
          <p:nvPr/>
        </p:nvSpPr>
        <p:spPr>
          <a:xfrm rot="5400000">
            <a:off x="7452552" y="-941445"/>
            <a:ext cx="1401728" cy="2637918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73" name="Google Shape;3973;p26"/>
          <p:cNvGrpSpPr/>
          <p:nvPr/>
        </p:nvGrpSpPr>
        <p:grpSpPr>
          <a:xfrm rot="-5400000" flipH="1">
            <a:off x="6872477" y="-3896161"/>
            <a:ext cx="4165988" cy="5783088"/>
            <a:chOff x="3768275" y="900825"/>
            <a:chExt cx="2893650" cy="3958850"/>
          </a:xfrm>
        </p:grpSpPr>
        <p:sp>
          <p:nvSpPr>
            <p:cNvPr id="3974" name="Google Shape;3974;p26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5" name="Google Shape;3975;p26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6" name="Google Shape;3976;p26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7" name="Google Shape;3977;p26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8" name="Google Shape;3978;p26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9" name="Google Shape;3979;p26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0" name="Google Shape;3980;p26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1" name="Google Shape;3981;p26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2" name="Google Shape;3982;p26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3" name="Google Shape;3983;p26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4" name="Google Shape;3984;p26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5" name="Google Shape;3985;p26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6" name="Google Shape;3986;p26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7" name="Google Shape;3987;p26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8" name="Google Shape;3988;p26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9" name="Google Shape;3989;p26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0" name="Google Shape;3990;p26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1" name="Google Shape;3991;p26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2" name="Google Shape;3992;p26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3" name="Google Shape;3993;p26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4" name="Google Shape;3994;p26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5" name="Google Shape;3995;p26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6" name="Google Shape;3996;p26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7" name="Google Shape;3997;p26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8" name="Google Shape;3998;p26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9" name="Google Shape;3999;p26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0" name="Google Shape;4000;p26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1" name="Google Shape;4001;p26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2" name="Google Shape;4002;p26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3" name="Google Shape;4003;p26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4" name="Google Shape;4004;p26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5" name="Google Shape;4005;p26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6" name="Google Shape;4006;p26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7" name="Google Shape;4007;p26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8" name="Google Shape;4008;p26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9" name="Google Shape;4009;p26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0" name="Google Shape;4010;p26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1" name="Google Shape;4011;p26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2" name="Google Shape;4012;p26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3" name="Google Shape;4013;p26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4" name="Google Shape;4014;p26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5" name="Google Shape;4015;p26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6" name="Google Shape;4016;p26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7" name="Google Shape;4017;p26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8" name="Google Shape;4018;p26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9" name="Google Shape;4019;p26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0" name="Google Shape;4020;p26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1" name="Google Shape;4021;p26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2" name="Google Shape;4022;p26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3" name="Google Shape;4023;p26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4" name="Google Shape;4024;p26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5" name="Google Shape;4025;p26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6" name="Google Shape;4026;p26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7" name="Google Shape;4027;p26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8" name="Google Shape;4028;p26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9" name="Google Shape;4029;p26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0" name="Google Shape;4030;p26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1" name="Google Shape;4031;p26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2" name="Google Shape;4032;p26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3" name="Google Shape;4033;p26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4" name="Google Shape;4034;p26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5" name="Google Shape;4035;p26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6" name="Google Shape;4036;p26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7" name="Google Shape;4037;p26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8" name="Google Shape;4038;p26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9" name="Google Shape;4039;p26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0" name="Google Shape;4040;p26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1" name="Google Shape;4041;p26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2" name="Google Shape;4042;p26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3" name="Google Shape;4043;p26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4" name="Google Shape;4044;p26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5" name="Google Shape;4045;p26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6" name="Google Shape;4046;p26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7" name="Google Shape;4047;p26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8" name="Google Shape;4048;p26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9" name="Google Shape;4049;p26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0" name="Google Shape;4050;p26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1" name="Google Shape;4051;p26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2" name="Google Shape;4052;p26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3" name="Google Shape;4053;p26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4" name="Google Shape;4054;p26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5" name="Google Shape;4055;p26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6" name="Google Shape;4056;p26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7" name="Google Shape;4057;p26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8" name="Google Shape;4058;p26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9" name="Google Shape;4059;p26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0" name="Google Shape;4060;p26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1" name="Google Shape;4061;p26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2" name="Google Shape;4062;p26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3" name="Google Shape;4063;p26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4" name="Google Shape;4064;p26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5" name="Google Shape;4065;p26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6" name="Google Shape;4066;p26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7" name="Google Shape;4067;p26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8" name="Google Shape;4068;p26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9" name="Google Shape;4069;p26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0" name="Google Shape;4070;p26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1" name="Google Shape;4071;p26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2" name="Google Shape;4072;p26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3" name="Google Shape;4073;p26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4" name="Google Shape;4074;p26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5" name="Google Shape;4075;p26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76" name="Google Shape;4076;p26"/>
          <p:cNvGrpSpPr/>
          <p:nvPr/>
        </p:nvGrpSpPr>
        <p:grpSpPr>
          <a:xfrm rot="-5400000" flipH="1">
            <a:off x="719327" y="945114"/>
            <a:ext cx="4165988" cy="5783088"/>
            <a:chOff x="3768275" y="900825"/>
            <a:chExt cx="2893650" cy="3958850"/>
          </a:xfrm>
        </p:grpSpPr>
        <p:sp>
          <p:nvSpPr>
            <p:cNvPr id="4077" name="Google Shape;4077;p26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8" name="Google Shape;4078;p26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9" name="Google Shape;4079;p26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0" name="Google Shape;4080;p26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1" name="Google Shape;4081;p26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2" name="Google Shape;4082;p26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3" name="Google Shape;4083;p26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4" name="Google Shape;4084;p26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5" name="Google Shape;4085;p26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6" name="Google Shape;4086;p26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7" name="Google Shape;4087;p26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8" name="Google Shape;4088;p26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9" name="Google Shape;4089;p26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0" name="Google Shape;4090;p26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1" name="Google Shape;4091;p26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2" name="Google Shape;4092;p26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3" name="Google Shape;4093;p26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4" name="Google Shape;4094;p26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5" name="Google Shape;4095;p26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6" name="Google Shape;4096;p26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7" name="Google Shape;4097;p26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8" name="Google Shape;4098;p26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9" name="Google Shape;4099;p26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0" name="Google Shape;4100;p26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1" name="Google Shape;4101;p26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2" name="Google Shape;4102;p26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3" name="Google Shape;4103;p26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4" name="Google Shape;4104;p26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5" name="Google Shape;4105;p26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6" name="Google Shape;4106;p26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7" name="Google Shape;4107;p26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8" name="Google Shape;4108;p26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9" name="Google Shape;4109;p26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0" name="Google Shape;4110;p26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1" name="Google Shape;4111;p26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2" name="Google Shape;4112;p26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3" name="Google Shape;4113;p26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4" name="Google Shape;4114;p26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5" name="Google Shape;4115;p26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6" name="Google Shape;4116;p26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7" name="Google Shape;4117;p26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8" name="Google Shape;4118;p26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9" name="Google Shape;4119;p26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0" name="Google Shape;4120;p26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1" name="Google Shape;4121;p26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2" name="Google Shape;4122;p26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3" name="Google Shape;4123;p26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4" name="Google Shape;4124;p26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5" name="Google Shape;4125;p26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6" name="Google Shape;4126;p26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7" name="Google Shape;4127;p26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8" name="Google Shape;4128;p26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9" name="Google Shape;4129;p26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0" name="Google Shape;4130;p26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1" name="Google Shape;4131;p26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2" name="Google Shape;4132;p26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3" name="Google Shape;4133;p26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4" name="Google Shape;4134;p26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5" name="Google Shape;4135;p26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6" name="Google Shape;4136;p26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7" name="Google Shape;4137;p26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8" name="Google Shape;4138;p26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9" name="Google Shape;4139;p26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0" name="Google Shape;4140;p26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1" name="Google Shape;4141;p26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2" name="Google Shape;4142;p26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3" name="Google Shape;4143;p26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4" name="Google Shape;4144;p26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5" name="Google Shape;4145;p26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6" name="Google Shape;4146;p26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7" name="Google Shape;4147;p26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8" name="Google Shape;4148;p26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9" name="Google Shape;4149;p26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0" name="Google Shape;4150;p26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1" name="Google Shape;4151;p26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2" name="Google Shape;4152;p26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3" name="Google Shape;4153;p26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4" name="Google Shape;4154;p26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5" name="Google Shape;4155;p26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6" name="Google Shape;4156;p26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7" name="Google Shape;4157;p26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8" name="Google Shape;4158;p26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9" name="Google Shape;4159;p26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0" name="Google Shape;4160;p26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1" name="Google Shape;4161;p26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2" name="Google Shape;4162;p26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3" name="Google Shape;4163;p26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4" name="Google Shape;4164;p26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5" name="Google Shape;4165;p26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6" name="Google Shape;4166;p26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7" name="Google Shape;4167;p26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8" name="Google Shape;4168;p26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9" name="Google Shape;4169;p26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0" name="Google Shape;4170;p26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1" name="Google Shape;4171;p26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2" name="Google Shape;4172;p26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3" name="Google Shape;4173;p26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4" name="Google Shape;4174;p26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5" name="Google Shape;4175;p26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6" name="Google Shape;4176;p26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7" name="Google Shape;4177;p26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8" name="Google Shape;4178;p26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"/>
          <p:cNvSpPr/>
          <p:nvPr/>
        </p:nvSpPr>
        <p:spPr>
          <a:xfrm>
            <a:off x="736460" y="-723337"/>
            <a:ext cx="8765866" cy="6453984"/>
          </a:xfrm>
          <a:custGeom>
            <a:avLst/>
            <a:gdLst/>
            <a:ahLst/>
            <a:cxnLst/>
            <a:rect l="l" t="t" r="r" b="b"/>
            <a:pathLst>
              <a:path w="241667" h="209358" extrusionOk="0">
                <a:moveTo>
                  <a:pt x="6549" y="0"/>
                </a:moveTo>
                <a:cubicBezTo>
                  <a:pt x="0" y="21620"/>
                  <a:pt x="3930" y="44324"/>
                  <a:pt x="17691" y="64407"/>
                </a:cubicBezTo>
                <a:cubicBezTo>
                  <a:pt x="23140" y="72039"/>
                  <a:pt x="30125" y="79461"/>
                  <a:pt x="39521" y="85573"/>
                </a:cubicBezTo>
                <a:cubicBezTo>
                  <a:pt x="50646" y="92559"/>
                  <a:pt x="65053" y="97152"/>
                  <a:pt x="75532" y="104784"/>
                </a:cubicBezTo>
                <a:cubicBezTo>
                  <a:pt x="97152" y="120065"/>
                  <a:pt x="97362" y="143204"/>
                  <a:pt x="109377" y="162642"/>
                </a:cubicBezTo>
                <a:cubicBezTo>
                  <a:pt x="122475" y="183599"/>
                  <a:pt x="149544" y="199316"/>
                  <a:pt x="181625" y="209358"/>
                </a:cubicBezTo>
                <a:lnTo>
                  <a:pt x="241666" y="209358"/>
                </a:lnTo>
                <a:lnTo>
                  <a:pt x="24166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3"/>
          <p:cNvSpPr txBox="1">
            <a:spLocks noGrp="1"/>
          </p:cNvSpPr>
          <p:nvPr>
            <p:ph type="ctrTitle"/>
          </p:nvPr>
        </p:nvSpPr>
        <p:spPr>
          <a:xfrm>
            <a:off x="3782575" y="1153325"/>
            <a:ext cx="4294800" cy="863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5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3"/>
          <p:cNvSpPr txBox="1">
            <a:spLocks noGrp="1"/>
          </p:cNvSpPr>
          <p:nvPr>
            <p:ph type="title" idx="2" hasCustomPrompt="1"/>
          </p:nvPr>
        </p:nvSpPr>
        <p:spPr>
          <a:xfrm>
            <a:off x="633850" y="2479075"/>
            <a:ext cx="2892300" cy="2099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13000"/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20" name="Google Shape;120;p3"/>
          <p:cNvSpPr txBox="1">
            <a:spLocks noGrp="1"/>
          </p:cNvSpPr>
          <p:nvPr>
            <p:ph type="subTitle" idx="1"/>
          </p:nvPr>
        </p:nvSpPr>
        <p:spPr>
          <a:xfrm>
            <a:off x="6131875" y="2008025"/>
            <a:ext cx="1945500" cy="35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grpSp>
        <p:nvGrpSpPr>
          <p:cNvPr id="121" name="Google Shape;121;p3"/>
          <p:cNvGrpSpPr/>
          <p:nvPr/>
        </p:nvGrpSpPr>
        <p:grpSpPr>
          <a:xfrm>
            <a:off x="5343844" y="-37531"/>
            <a:ext cx="3814409" cy="5218556"/>
            <a:chOff x="3768275" y="900825"/>
            <a:chExt cx="2893650" cy="3958850"/>
          </a:xfrm>
        </p:grpSpPr>
        <p:sp>
          <p:nvSpPr>
            <p:cNvPr id="122" name="Google Shape;122;p3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3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3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3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3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3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3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3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3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3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3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3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3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3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3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3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3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3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3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3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3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3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3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3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3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3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3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3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3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3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3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3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3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3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3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3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3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3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3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3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3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3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3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3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3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3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3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3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3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3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3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3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4" name="Google Shape;224;p3"/>
          <p:cNvGrpSpPr/>
          <p:nvPr/>
        </p:nvGrpSpPr>
        <p:grpSpPr>
          <a:xfrm>
            <a:off x="1473494" y="-37518"/>
            <a:ext cx="3814409" cy="5218556"/>
            <a:chOff x="3768275" y="900825"/>
            <a:chExt cx="2893650" cy="3958850"/>
          </a:xfrm>
        </p:grpSpPr>
        <p:sp>
          <p:nvSpPr>
            <p:cNvPr id="225" name="Google Shape;225;p3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3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3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3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3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3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3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3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3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3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3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3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3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3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3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3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3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3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3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3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3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3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3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3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3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3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3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3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3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3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3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3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3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3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3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3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3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3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3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3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3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3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3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3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3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3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3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3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3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3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3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3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3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3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3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3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3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3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3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3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3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3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3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3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3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9">
    <p:bg>
      <p:bgPr>
        <a:solidFill>
          <a:schemeClr val="accent2"/>
        </a:solidFill>
        <a:effectLst/>
      </p:bgPr>
    </p:bg>
    <p:spTree>
      <p:nvGrpSpPr>
        <p:cNvPr id="1" name="Shape 4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80" name="Google Shape;4180;p27"/>
          <p:cNvGrpSpPr/>
          <p:nvPr/>
        </p:nvGrpSpPr>
        <p:grpSpPr>
          <a:xfrm>
            <a:off x="4119194" y="-76206"/>
            <a:ext cx="3814409" cy="5218556"/>
            <a:chOff x="3768275" y="900825"/>
            <a:chExt cx="2893650" cy="3958850"/>
          </a:xfrm>
        </p:grpSpPr>
        <p:sp>
          <p:nvSpPr>
            <p:cNvPr id="4181" name="Google Shape;4181;p27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2" name="Google Shape;4182;p27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3" name="Google Shape;4183;p27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4" name="Google Shape;4184;p27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5" name="Google Shape;4185;p27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6" name="Google Shape;4186;p27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7" name="Google Shape;4187;p27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8" name="Google Shape;4188;p27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9" name="Google Shape;4189;p27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0" name="Google Shape;4190;p27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1" name="Google Shape;4191;p27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2" name="Google Shape;4192;p27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3" name="Google Shape;4193;p27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4" name="Google Shape;4194;p27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5" name="Google Shape;4195;p27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6" name="Google Shape;4196;p27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7" name="Google Shape;4197;p27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8" name="Google Shape;4198;p27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9" name="Google Shape;4199;p27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0" name="Google Shape;4200;p27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1" name="Google Shape;4201;p27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2" name="Google Shape;4202;p27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3" name="Google Shape;4203;p27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4" name="Google Shape;4204;p27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5" name="Google Shape;4205;p27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6" name="Google Shape;4206;p27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7" name="Google Shape;4207;p27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8" name="Google Shape;4208;p27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9" name="Google Shape;4209;p27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0" name="Google Shape;4210;p27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1" name="Google Shape;4211;p27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2" name="Google Shape;4212;p27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3" name="Google Shape;4213;p27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4" name="Google Shape;4214;p27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5" name="Google Shape;4215;p27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6" name="Google Shape;4216;p27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7" name="Google Shape;4217;p27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8" name="Google Shape;4218;p27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9" name="Google Shape;4219;p27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0" name="Google Shape;4220;p27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1" name="Google Shape;4221;p27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2" name="Google Shape;4222;p27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3" name="Google Shape;4223;p27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4" name="Google Shape;4224;p27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5" name="Google Shape;4225;p27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6" name="Google Shape;4226;p27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7" name="Google Shape;4227;p27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8" name="Google Shape;4228;p27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9" name="Google Shape;4229;p27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0" name="Google Shape;4230;p27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1" name="Google Shape;4231;p27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2" name="Google Shape;4232;p27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3" name="Google Shape;4233;p27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4" name="Google Shape;4234;p27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5" name="Google Shape;4235;p27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6" name="Google Shape;4236;p27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7" name="Google Shape;4237;p27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8" name="Google Shape;4238;p27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9" name="Google Shape;4239;p27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0" name="Google Shape;4240;p27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1" name="Google Shape;4241;p27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2" name="Google Shape;4242;p27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3" name="Google Shape;4243;p27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4" name="Google Shape;4244;p27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5" name="Google Shape;4245;p27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6" name="Google Shape;4246;p27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7" name="Google Shape;4247;p27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8" name="Google Shape;4248;p27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9" name="Google Shape;4249;p27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0" name="Google Shape;4250;p27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1" name="Google Shape;4251;p27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2" name="Google Shape;4252;p27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3" name="Google Shape;4253;p27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4" name="Google Shape;4254;p27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5" name="Google Shape;4255;p27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6" name="Google Shape;4256;p27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7" name="Google Shape;4257;p27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8" name="Google Shape;4258;p27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9" name="Google Shape;4259;p27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0" name="Google Shape;4260;p27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1" name="Google Shape;4261;p27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2" name="Google Shape;4262;p27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3" name="Google Shape;4263;p27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4" name="Google Shape;4264;p27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5" name="Google Shape;4265;p27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6" name="Google Shape;4266;p27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7" name="Google Shape;4267;p27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8" name="Google Shape;4268;p27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9" name="Google Shape;4269;p27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0" name="Google Shape;4270;p27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1" name="Google Shape;4271;p27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2" name="Google Shape;4272;p27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3" name="Google Shape;4273;p27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4" name="Google Shape;4274;p27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5" name="Google Shape;4275;p27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6" name="Google Shape;4276;p27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7" name="Google Shape;4277;p27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8" name="Google Shape;4278;p27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9" name="Google Shape;4279;p27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0" name="Google Shape;4280;p27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1" name="Google Shape;4281;p27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2" name="Google Shape;4282;p27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83" name="Google Shape;4283;p27"/>
          <p:cNvGrpSpPr/>
          <p:nvPr/>
        </p:nvGrpSpPr>
        <p:grpSpPr>
          <a:xfrm>
            <a:off x="-6" y="-76206"/>
            <a:ext cx="3814409" cy="5218556"/>
            <a:chOff x="3768275" y="900825"/>
            <a:chExt cx="2893650" cy="3958850"/>
          </a:xfrm>
        </p:grpSpPr>
        <p:sp>
          <p:nvSpPr>
            <p:cNvPr id="4284" name="Google Shape;4284;p27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5" name="Google Shape;4285;p27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6" name="Google Shape;4286;p27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7" name="Google Shape;4287;p27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8" name="Google Shape;4288;p27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9" name="Google Shape;4289;p27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0" name="Google Shape;4290;p27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1" name="Google Shape;4291;p27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2" name="Google Shape;4292;p27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3" name="Google Shape;4293;p27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4" name="Google Shape;4294;p27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5" name="Google Shape;4295;p27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6" name="Google Shape;4296;p27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7" name="Google Shape;4297;p27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8" name="Google Shape;4298;p27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9" name="Google Shape;4299;p27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0" name="Google Shape;4300;p27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1" name="Google Shape;4301;p27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2" name="Google Shape;4302;p27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3" name="Google Shape;4303;p27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4" name="Google Shape;4304;p27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5" name="Google Shape;4305;p27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6" name="Google Shape;4306;p27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7" name="Google Shape;4307;p27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8" name="Google Shape;4308;p27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9" name="Google Shape;4309;p27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0" name="Google Shape;4310;p27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1" name="Google Shape;4311;p27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2" name="Google Shape;4312;p27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3" name="Google Shape;4313;p27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4" name="Google Shape;4314;p27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5" name="Google Shape;4315;p27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6" name="Google Shape;4316;p27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7" name="Google Shape;4317;p27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8" name="Google Shape;4318;p27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9" name="Google Shape;4319;p27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0" name="Google Shape;4320;p27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1" name="Google Shape;4321;p27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2" name="Google Shape;4322;p27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3" name="Google Shape;4323;p27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4" name="Google Shape;4324;p27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5" name="Google Shape;4325;p27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6" name="Google Shape;4326;p27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7" name="Google Shape;4327;p27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8" name="Google Shape;4328;p27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9" name="Google Shape;4329;p27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0" name="Google Shape;4330;p27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1" name="Google Shape;4331;p27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2" name="Google Shape;4332;p27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3" name="Google Shape;4333;p27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4" name="Google Shape;4334;p27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5" name="Google Shape;4335;p27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6" name="Google Shape;4336;p27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7" name="Google Shape;4337;p27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8" name="Google Shape;4338;p27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9" name="Google Shape;4339;p27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0" name="Google Shape;4340;p27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1" name="Google Shape;4341;p27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2" name="Google Shape;4342;p27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3" name="Google Shape;4343;p27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4" name="Google Shape;4344;p27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5" name="Google Shape;4345;p27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6" name="Google Shape;4346;p27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7" name="Google Shape;4347;p27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8" name="Google Shape;4348;p27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9" name="Google Shape;4349;p27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0" name="Google Shape;4350;p27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1" name="Google Shape;4351;p27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2" name="Google Shape;4352;p27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3" name="Google Shape;4353;p27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4354;p27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4355;p27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6" name="Google Shape;4356;p27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7" name="Google Shape;4357;p27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8" name="Google Shape;4358;p27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9" name="Google Shape;4359;p27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0" name="Google Shape;4360;p27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1" name="Google Shape;4361;p27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2" name="Google Shape;4362;p27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3" name="Google Shape;4363;p27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4" name="Google Shape;4364;p27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5" name="Google Shape;4365;p27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4366;p27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7" name="Google Shape;4367;p27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8" name="Google Shape;4368;p27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4369;p27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27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27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27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27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27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27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6" name="Google Shape;4376;p27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7" name="Google Shape;4377;p27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8" name="Google Shape;4378;p27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9" name="Google Shape;4379;p27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0" name="Google Shape;4380;p27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1" name="Google Shape;4381;p27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2" name="Google Shape;4382;p27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3" name="Google Shape;4383;p27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4" name="Google Shape;4384;p27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5" name="Google Shape;4385;p27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86" name="Google Shape;4386;p27"/>
          <p:cNvSpPr/>
          <p:nvPr/>
        </p:nvSpPr>
        <p:spPr>
          <a:xfrm rot="1722470">
            <a:off x="-790764" y="-1813782"/>
            <a:ext cx="3745917" cy="5700001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7" name="Google Shape;4387;p27"/>
          <p:cNvSpPr/>
          <p:nvPr/>
        </p:nvSpPr>
        <p:spPr>
          <a:xfrm rot="-9908942">
            <a:off x="5642181" y="1455955"/>
            <a:ext cx="4492425" cy="7015716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CUSTOM_10">
    <p:spTree>
      <p:nvGrpSpPr>
        <p:cNvPr id="1" name="Shape 4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9" name="Google Shape;4389;p28"/>
          <p:cNvSpPr/>
          <p:nvPr/>
        </p:nvSpPr>
        <p:spPr>
          <a:xfrm>
            <a:off x="-533400" y="4425352"/>
            <a:ext cx="6284753" cy="1081009"/>
          </a:xfrm>
          <a:custGeom>
            <a:avLst/>
            <a:gdLst/>
            <a:ahLst/>
            <a:cxnLst/>
            <a:rect l="l" t="t" r="r" b="b"/>
            <a:pathLst>
              <a:path w="283640" h="56398" extrusionOk="0">
                <a:moveTo>
                  <a:pt x="39593" y="1"/>
                </a:moveTo>
                <a:cubicBezTo>
                  <a:pt x="27894" y="1"/>
                  <a:pt x="16150" y="2453"/>
                  <a:pt x="5768" y="7577"/>
                </a:cubicBezTo>
                <a:lnTo>
                  <a:pt x="0" y="10391"/>
                </a:lnTo>
                <a:lnTo>
                  <a:pt x="0" y="56398"/>
                </a:lnTo>
                <a:lnTo>
                  <a:pt x="283640" y="56398"/>
                </a:lnTo>
                <a:cubicBezTo>
                  <a:pt x="280755" y="54147"/>
                  <a:pt x="277801" y="52107"/>
                  <a:pt x="274635" y="50208"/>
                </a:cubicBezTo>
                <a:cubicBezTo>
                  <a:pt x="236369" y="26954"/>
                  <a:pt x="190446" y="18146"/>
                  <a:pt x="145926" y="18146"/>
                </a:cubicBezTo>
                <a:cubicBezTo>
                  <a:pt x="141421" y="18146"/>
                  <a:pt x="136930" y="18236"/>
                  <a:pt x="132464" y="18411"/>
                </a:cubicBezTo>
                <a:cubicBezTo>
                  <a:pt x="126506" y="18676"/>
                  <a:pt x="120521" y="19051"/>
                  <a:pt x="114560" y="19051"/>
                </a:cubicBezTo>
                <a:cubicBezTo>
                  <a:pt x="111019" y="19051"/>
                  <a:pt x="107486" y="18919"/>
                  <a:pt x="103973" y="18552"/>
                </a:cubicBezTo>
                <a:cubicBezTo>
                  <a:pt x="87793" y="16934"/>
                  <a:pt x="75905" y="6593"/>
                  <a:pt x="60499" y="2653"/>
                </a:cubicBezTo>
                <a:cubicBezTo>
                  <a:pt x="53756" y="901"/>
                  <a:pt x="46683" y="1"/>
                  <a:pt x="3959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90" name="Google Shape;4390;p28"/>
          <p:cNvGrpSpPr/>
          <p:nvPr/>
        </p:nvGrpSpPr>
        <p:grpSpPr>
          <a:xfrm rot="-5400000" flipH="1">
            <a:off x="575619" y="1377694"/>
            <a:ext cx="3814409" cy="5218556"/>
            <a:chOff x="3768275" y="900825"/>
            <a:chExt cx="2893650" cy="3958850"/>
          </a:xfrm>
        </p:grpSpPr>
        <p:sp>
          <p:nvSpPr>
            <p:cNvPr id="4391" name="Google Shape;4391;p28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2" name="Google Shape;4392;p28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3" name="Google Shape;4393;p28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4" name="Google Shape;4394;p28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5" name="Google Shape;4395;p28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6" name="Google Shape;4396;p28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7" name="Google Shape;4397;p28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8" name="Google Shape;4398;p28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9" name="Google Shape;4399;p28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0" name="Google Shape;4400;p28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1" name="Google Shape;4401;p28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2" name="Google Shape;4402;p28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3" name="Google Shape;4403;p28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4" name="Google Shape;4404;p28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5" name="Google Shape;4405;p28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6" name="Google Shape;4406;p28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7" name="Google Shape;4407;p28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8" name="Google Shape;4408;p28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9" name="Google Shape;4409;p28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0" name="Google Shape;4410;p28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1" name="Google Shape;4411;p28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2" name="Google Shape;4412;p28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3" name="Google Shape;4413;p28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4" name="Google Shape;4414;p28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5" name="Google Shape;4415;p28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6" name="Google Shape;4416;p28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7" name="Google Shape;4417;p28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8" name="Google Shape;4418;p28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9" name="Google Shape;4419;p28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0" name="Google Shape;4420;p28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1" name="Google Shape;4421;p28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2" name="Google Shape;4422;p28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3" name="Google Shape;4423;p28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4" name="Google Shape;4424;p28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5" name="Google Shape;4425;p28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6" name="Google Shape;4426;p28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7" name="Google Shape;4427;p28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8" name="Google Shape;4428;p28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9" name="Google Shape;4429;p28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0" name="Google Shape;4430;p28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1" name="Google Shape;4431;p28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2" name="Google Shape;4432;p28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3" name="Google Shape;4433;p28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4" name="Google Shape;4434;p28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5" name="Google Shape;4435;p28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6" name="Google Shape;4436;p28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7" name="Google Shape;4437;p28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8" name="Google Shape;4438;p28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9" name="Google Shape;4439;p28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0" name="Google Shape;4440;p28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1" name="Google Shape;4441;p28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2" name="Google Shape;4442;p28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3" name="Google Shape;4443;p28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4" name="Google Shape;4444;p28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5" name="Google Shape;4445;p28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6" name="Google Shape;4446;p28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7" name="Google Shape;4447;p28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8" name="Google Shape;4448;p28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9" name="Google Shape;4449;p28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0" name="Google Shape;4450;p28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1" name="Google Shape;4451;p28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2" name="Google Shape;4452;p28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3" name="Google Shape;4453;p28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4" name="Google Shape;4454;p28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5" name="Google Shape;4455;p28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6" name="Google Shape;4456;p28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7" name="Google Shape;4457;p28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8" name="Google Shape;4458;p28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9" name="Google Shape;4459;p28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0" name="Google Shape;4460;p28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1" name="Google Shape;4461;p28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2" name="Google Shape;4462;p28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3" name="Google Shape;4463;p28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4" name="Google Shape;4464;p28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5" name="Google Shape;4465;p28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6" name="Google Shape;4466;p28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7" name="Google Shape;4467;p28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8" name="Google Shape;4468;p28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9" name="Google Shape;4469;p28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0" name="Google Shape;4470;p28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1" name="Google Shape;4471;p28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2" name="Google Shape;4472;p28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3" name="Google Shape;4473;p28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4" name="Google Shape;4474;p28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5" name="Google Shape;4475;p28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6" name="Google Shape;4476;p28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7" name="Google Shape;4477;p28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8" name="Google Shape;4478;p28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9" name="Google Shape;4479;p28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0" name="Google Shape;4480;p28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1" name="Google Shape;4481;p28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2" name="Google Shape;4482;p28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3" name="Google Shape;4483;p28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4" name="Google Shape;4484;p28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5" name="Google Shape;4485;p28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6" name="Google Shape;4486;p28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7" name="Google Shape;4487;p28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8" name="Google Shape;4488;p28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9" name="Google Shape;4489;p28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0" name="Google Shape;4490;p28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1" name="Google Shape;4491;p28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2" name="Google Shape;4492;p28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93" name="Google Shape;4493;p28"/>
          <p:cNvSpPr/>
          <p:nvPr/>
        </p:nvSpPr>
        <p:spPr>
          <a:xfrm>
            <a:off x="4405373" y="-258300"/>
            <a:ext cx="4967290" cy="1845340"/>
          </a:xfrm>
          <a:custGeom>
            <a:avLst/>
            <a:gdLst/>
            <a:ahLst/>
            <a:cxnLst/>
            <a:rect l="l" t="t" r="r" b="b"/>
            <a:pathLst>
              <a:path w="275158" h="160151" extrusionOk="0">
                <a:moveTo>
                  <a:pt x="0" y="0"/>
                </a:moveTo>
                <a:cubicBezTo>
                  <a:pt x="22699" y="62547"/>
                  <a:pt x="76923" y="108449"/>
                  <a:pt x="142497" y="120050"/>
                </a:cubicBezTo>
                <a:lnTo>
                  <a:pt x="197982" y="129886"/>
                </a:lnTo>
                <a:cubicBezTo>
                  <a:pt x="215889" y="133165"/>
                  <a:pt x="233291" y="138966"/>
                  <a:pt x="249432" y="147036"/>
                </a:cubicBezTo>
                <a:lnTo>
                  <a:pt x="275157" y="160151"/>
                </a:lnTo>
                <a:lnTo>
                  <a:pt x="27515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94" name="Google Shape;4494;p28"/>
          <p:cNvGrpSpPr/>
          <p:nvPr/>
        </p:nvGrpSpPr>
        <p:grpSpPr>
          <a:xfrm rot="5400000" flipH="1">
            <a:off x="4856194" y="-1944906"/>
            <a:ext cx="3814409" cy="5218556"/>
            <a:chOff x="3768275" y="900825"/>
            <a:chExt cx="2893650" cy="3958850"/>
          </a:xfrm>
        </p:grpSpPr>
        <p:sp>
          <p:nvSpPr>
            <p:cNvPr id="4495" name="Google Shape;4495;p28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6" name="Google Shape;4496;p28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7" name="Google Shape;4497;p28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8" name="Google Shape;4498;p28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9" name="Google Shape;4499;p28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0" name="Google Shape;4500;p28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1" name="Google Shape;4501;p28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2" name="Google Shape;4502;p28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3" name="Google Shape;4503;p28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4" name="Google Shape;4504;p28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5" name="Google Shape;4505;p28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6" name="Google Shape;4506;p28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7" name="Google Shape;4507;p28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8" name="Google Shape;4508;p28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9" name="Google Shape;4509;p28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0" name="Google Shape;4510;p28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1" name="Google Shape;4511;p28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2" name="Google Shape;4512;p28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3" name="Google Shape;4513;p28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4" name="Google Shape;4514;p28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5" name="Google Shape;4515;p28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6" name="Google Shape;4516;p28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7" name="Google Shape;4517;p28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8" name="Google Shape;4518;p28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9" name="Google Shape;4519;p28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0" name="Google Shape;4520;p28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4521;p28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2" name="Google Shape;4522;p28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3" name="Google Shape;4523;p28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4" name="Google Shape;4524;p28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5" name="Google Shape;4525;p28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6" name="Google Shape;4526;p28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7" name="Google Shape;4527;p28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8" name="Google Shape;4528;p28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9" name="Google Shape;4529;p28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0" name="Google Shape;4530;p28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1" name="Google Shape;4531;p28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4532;p28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4533;p28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4534;p28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4535;p28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6" name="Google Shape;4536;p28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7" name="Google Shape;4537;p28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8" name="Google Shape;4538;p28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9" name="Google Shape;4539;p28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0" name="Google Shape;4540;p28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1" name="Google Shape;4541;p28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2" name="Google Shape;4542;p28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3" name="Google Shape;4543;p28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4" name="Google Shape;4544;p28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5" name="Google Shape;4545;p28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6" name="Google Shape;4546;p28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7" name="Google Shape;4547;p28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4548;p28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4549;p28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0" name="Google Shape;4550;p28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1" name="Google Shape;4551;p28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4552;p28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3" name="Google Shape;4553;p28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4" name="Google Shape;4554;p28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5" name="Google Shape;4555;p28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6" name="Google Shape;4556;p28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7" name="Google Shape;4557;p28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8" name="Google Shape;4558;p28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9" name="Google Shape;4559;p28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0" name="Google Shape;4560;p28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1" name="Google Shape;4561;p28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2" name="Google Shape;4562;p28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3" name="Google Shape;4563;p28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4" name="Google Shape;4564;p28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5" name="Google Shape;4565;p28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6" name="Google Shape;4566;p28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7" name="Google Shape;4567;p28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8" name="Google Shape;4568;p28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9" name="Google Shape;4569;p28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0" name="Google Shape;4570;p28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1" name="Google Shape;4571;p28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2" name="Google Shape;4572;p28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3" name="Google Shape;4573;p28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4" name="Google Shape;4574;p28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5" name="Google Shape;4575;p28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6" name="Google Shape;4576;p28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7" name="Google Shape;4577;p28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8" name="Google Shape;4578;p28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9" name="Google Shape;4579;p28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0" name="Google Shape;4580;p28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1" name="Google Shape;4581;p28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2" name="Google Shape;4582;p28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3" name="Google Shape;4583;p28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4" name="Google Shape;4584;p28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5" name="Google Shape;4585;p28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6" name="Google Shape;4586;p28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7" name="Google Shape;4587;p28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8" name="Google Shape;4588;p28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9" name="Google Shape;4589;p28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0" name="Google Shape;4590;p28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1" name="Google Shape;4591;p28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2" name="Google Shape;4592;p28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3" name="Google Shape;4593;p28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4" name="Google Shape;4594;p28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5" name="Google Shape;4595;p28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6" name="Google Shape;4596;p28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10_1">
    <p:spTree>
      <p:nvGrpSpPr>
        <p:cNvPr id="1" name="Shape 4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8" name="Google Shape;4598;p29"/>
          <p:cNvSpPr/>
          <p:nvPr/>
        </p:nvSpPr>
        <p:spPr>
          <a:xfrm>
            <a:off x="-533400" y="4220048"/>
            <a:ext cx="6284753" cy="1286297"/>
          </a:xfrm>
          <a:custGeom>
            <a:avLst/>
            <a:gdLst/>
            <a:ahLst/>
            <a:cxnLst/>
            <a:rect l="l" t="t" r="r" b="b"/>
            <a:pathLst>
              <a:path w="283640" h="56398" extrusionOk="0">
                <a:moveTo>
                  <a:pt x="39593" y="1"/>
                </a:moveTo>
                <a:cubicBezTo>
                  <a:pt x="27894" y="1"/>
                  <a:pt x="16150" y="2453"/>
                  <a:pt x="5768" y="7577"/>
                </a:cubicBezTo>
                <a:lnTo>
                  <a:pt x="0" y="10391"/>
                </a:lnTo>
                <a:lnTo>
                  <a:pt x="0" y="56398"/>
                </a:lnTo>
                <a:lnTo>
                  <a:pt x="283640" y="56398"/>
                </a:lnTo>
                <a:cubicBezTo>
                  <a:pt x="280755" y="54147"/>
                  <a:pt x="277801" y="52107"/>
                  <a:pt x="274635" y="50208"/>
                </a:cubicBezTo>
                <a:cubicBezTo>
                  <a:pt x="236369" y="26954"/>
                  <a:pt x="190446" y="18146"/>
                  <a:pt x="145926" y="18146"/>
                </a:cubicBezTo>
                <a:cubicBezTo>
                  <a:pt x="141421" y="18146"/>
                  <a:pt x="136930" y="18236"/>
                  <a:pt x="132464" y="18411"/>
                </a:cubicBezTo>
                <a:cubicBezTo>
                  <a:pt x="126506" y="18676"/>
                  <a:pt x="120521" y="19051"/>
                  <a:pt x="114560" y="19051"/>
                </a:cubicBezTo>
                <a:cubicBezTo>
                  <a:pt x="111019" y="19051"/>
                  <a:pt x="107486" y="18919"/>
                  <a:pt x="103973" y="18552"/>
                </a:cubicBezTo>
                <a:cubicBezTo>
                  <a:pt x="87793" y="16934"/>
                  <a:pt x="75905" y="6593"/>
                  <a:pt x="60499" y="2653"/>
                </a:cubicBezTo>
                <a:cubicBezTo>
                  <a:pt x="53756" y="901"/>
                  <a:pt x="46683" y="1"/>
                  <a:pt x="3959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99" name="Google Shape;4599;p29"/>
          <p:cNvGrpSpPr/>
          <p:nvPr/>
        </p:nvGrpSpPr>
        <p:grpSpPr>
          <a:xfrm rot="-5400000" flipH="1">
            <a:off x="575619" y="1377694"/>
            <a:ext cx="3814409" cy="5218556"/>
            <a:chOff x="3768275" y="900825"/>
            <a:chExt cx="2893650" cy="3958850"/>
          </a:xfrm>
        </p:grpSpPr>
        <p:sp>
          <p:nvSpPr>
            <p:cNvPr id="4600" name="Google Shape;4600;p29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4601;p29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4602;p29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4603;p29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29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29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29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29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4608;p29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4609;p29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29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29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4612;p29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3" name="Google Shape;4613;p29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4" name="Google Shape;4614;p29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5" name="Google Shape;4615;p29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6" name="Google Shape;4616;p29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7" name="Google Shape;4617;p29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8" name="Google Shape;4618;p29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9" name="Google Shape;4619;p29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0" name="Google Shape;4620;p29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1" name="Google Shape;4621;p29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4622;p29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4623;p29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4" name="Google Shape;4624;p29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5" name="Google Shape;4625;p29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6" name="Google Shape;4626;p29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7" name="Google Shape;4627;p29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8" name="Google Shape;4628;p29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9" name="Google Shape;4629;p29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0" name="Google Shape;4630;p29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1" name="Google Shape;4631;p29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2" name="Google Shape;4632;p29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3" name="Google Shape;4633;p29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4" name="Google Shape;4634;p29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5" name="Google Shape;4635;p29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6" name="Google Shape;4636;p29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7" name="Google Shape;4637;p29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8" name="Google Shape;4638;p29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9" name="Google Shape;4639;p29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0" name="Google Shape;4640;p29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1" name="Google Shape;4641;p29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2" name="Google Shape;4642;p29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3" name="Google Shape;4643;p29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4" name="Google Shape;4644;p29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5" name="Google Shape;4645;p29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6" name="Google Shape;4646;p29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7" name="Google Shape;4647;p29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8" name="Google Shape;4648;p29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9" name="Google Shape;4649;p29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0" name="Google Shape;4650;p29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1" name="Google Shape;4651;p29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2" name="Google Shape;4652;p29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3" name="Google Shape;4653;p29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4" name="Google Shape;4654;p29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5" name="Google Shape;4655;p29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6" name="Google Shape;4656;p29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7" name="Google Shape;4657;p29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8" name="Google Shape;4658;p29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9" name="Google Shape;4659;p29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0" name="Google Shape;4660;p29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1" name="Google Shape;4661;p29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2" name="Google Shape;4662;p29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3" name="Google Shape;4663;p29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4" name="Google Shape;4664;p29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5" name="Google Shape;4665;p29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6" name="Google Shape;4666;p29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7" name="Google Shape;4667;p29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8" name="Google Shape;4668;p29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9" name="Google Shape;4669;p29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0" name="Google Shape;4670;p29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1" name="Google Shape;4671;p29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2" name="Google Shape;4672;p29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3" name="Google Shape;4673;p29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4" name="Google Shape;4674;p29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5" name="Google Shape;4675;p29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6" name="Google Shape;4676;p29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7" name="Google Shape;4677;p29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8" name="Google Shape;4678;p29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9" name="Google Shape;4679;p29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0" name="Google Shape;4680;p29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1" name="Google Shape;4681;p29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2" name="Google Shape;4682;p29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3" name="Google Shape;4683;p29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4" name="Google Shape;4684;p29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5" name="Google Shape;4685;p29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6" name="Google Shape;4686;p29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7" name="Google Shape;4687;p29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8" name="Google Shape;4688;p29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9" name="Google Shape;4689;p29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0" name="Google Shape;4690;p29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1" name="Google Shape;4691;p29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2" name="Google Shape;4692;p29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3" name="Google Shape;4693;p29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4" name="Google Shape;4694;p29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5" name="Google Shape;4695;p29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6" name="Google Shape;4696;p29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7" name="Google Shape;4697;p29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8" name="Google Shape;4698;p29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9" name="Google Shape;4699;p29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0" name="Google Shape;4700;p29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1" name="Google Shape;4701;p29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02" name="Google Shape;4702;p29"/>
          <p:cNvSpPr/>
          <p:nvPr/>
        </p:nvSpPr>
        <p:spPr>
          <a:xfrm>
            <a:off x="4405373" y="-791700"/>
            <a:ext cx="4967290" cy="1845340"/>
          </a:xfrm>
          <a:custGeom>
            <a:avLst/>
            <a:gdLst/>
            <a:ahLst/>
            <a:cxnLst/>
            <a:rect l="l" t="t" r="r" b="b"/>
            <a:pathLst>
              <a:path w="275158" h="160151" extrusionOk="0">
                <a:moveTo>
                  <a:pt x="0" y="0"/>
                </a:moveTo>
                <a:cubicBezTo>
                  <a:pt x="22699" y="62547"/>
                  <a:pt x="76923" y="108449"/>
                  <a:pt x="142497" y="120050"/>
                </a:cubicBezTo>
                <a:lnTo>
                  <a:pt x="197982" y="129886"/>
                </a:lnTo>
                <a:cubicBezTo>
                  <a:pt x="215889" y="133165"/>
                  <a:pt x="233291" y="138966"/>
                  <a:pt x="249432" y="147036"/>
                </a:cubicBezTo>
                <a:lnTo>
                  <a:pt x="275157" y="160151"/>
                </a:lnTo>
                <a:lnTo>
                  <a:pt x="27515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03" name="Google Shape;4703;p29"/>
          <p:cNvGrpSpPr/>
          <p:nvPr/>
        </p:nvGrpSpPr>
        <p:grpSpPr>
          <a:xfrm rot="5400000" flipH="1">
            <a:off x="4856194" y="-1944906"/>
            <a:ext cx="3814409" cy="5218556"/>
            <a:chOff x="3768275" y="900825"/>
            <a:chExt cx="2893650" cy="3958850"/>
          </a:xfrm>
        </p:grpSpPr>
        <p:sp>
          <p:nvSpPr>
            <p:cNvPr id="4704" name="Google Shape;4704;p29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5" name="Google Shape;4705;p29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6" name="Google Shape;4706;p29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7" name="Google Shape;4707;p29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8" name="Google Shape;4708;p29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9" name="Google Shape;4709;p29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0" name="Google Shape;4710;p29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1" name="Google Shape;4711;p29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2" name="Google Shape;4712;p29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3" name="Google Shape;4713;p29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4" name="Google Shape;4714;p29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5" name="Google Shape;4715;p29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6" name="Google Shape;4716;p29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7" name="Google Shape;4717;p29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8" name="Google Shape;4718;p29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9" name="Google Shape;4719;p29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0" name="Google Shape;4720;p29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1" name="Google Shape;4721;p29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2" name="Google Shape;4722;p29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3" name="Google Shape;4723;p29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4" name="Google Shape;4724;p29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5" name="Google Shape;4725;p29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6" name="Google Shape;4726;p29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7" name="Google Shape;4727;p29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8" name="Google Shape;4728;p29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9" name="Google Shape;4729;p29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0" name="Google Shape;4730;p29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1" name="Google Shape;4731;p29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2" name="Google Shape;4732;p29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3" name="Google Shape;4733;p29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4" name="Google Shape;4734;p29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5" name="Google Shape;4735;p29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6" name="Google Shape;4736;p29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7" name="Google Shape;4737;p29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8" name="Google Shape;4738;p29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9" name="Google Shape;4739;p29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0" name="Google Shape;4740;p29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1" name="Google Shape;4741;p29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2" name="Google Shape;4742;p29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3" name="Google Shape;4743;p29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4" name="Google Shape;4744;p29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5" name="Google Shape;4745;p29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6" name="Google Shape;4746;p29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7" name="Google Shape;4747;p29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8" name="Google Shape;4748;p29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9" name="Google Shape;4749;p29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0" name="Google Shape;4750;p29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1" name="Google Shape;4751;p29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2" name="Google Shape;4752;p29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3" name="Google Shape;4753;p29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4" name="Google Shape;4754;p29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5" name="Google Shape;4755;p29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6" name="Google Shape;4756;p29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7" name="Google Shape;4757;p29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8" name="Google Shape;4758;p29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9" name="Google Shape;4759;p29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0" name="Google Shape;4760;p29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1" name="Google Shape;4761;p29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2" name="Google Shape;4762;p29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3" name="Google Shape;4763;p29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4" name="Google Shape;4764;p29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5" name="Google Shape;4765;p29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6" name="Google Shape;4766;p29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7" name="Google Shape;4767;p29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8" name="Google Shape;4768;p29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9" name="Google Shape;4769;p29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0" name="Google Shape;4770;p29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1" name="Google Shape;4771;p29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2" name="Google Shape;4772;p29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3" name="Google Shape;4773;p29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4" name="Google Shape;4774;p29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5" name="Google Shape;4775;p29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6" name="Google Shape;4776;p29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7" name="Google Shape;4777;p29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8" name="Google Shape;4778;p29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9" name="Google Shape;4779;p29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0" name="Google Shape;4780;p29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1" name="Google Shape;4781;p29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2" name="Google Shape;4782;p29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3" name="Google Shape;4783;p29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4" name="Google Shape;4784;p29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5" name="Google Shape;4785;p29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6" name="Google Shape;4786;p29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7" name="Google Shape;4787;p29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8" name="Google Shape;4788;p29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9" name="Google Shape;4789;p29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0" name="Google Shape;4790;p29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1" name="Google Shape;4791;p29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2" name="Google Shape;4792;p29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3" name="Google Shape;4793;p29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4" name="Google Shape;4794;p29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5" name="Google Shape;4795;p29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6" name="Google Shape;4796;p29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7" name="Google Shape;4797;p29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8" name="Google Shape;4798;p29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9" name="Google Shape;4799;p29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0" name="Google Shape;4800;p29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1" name="Google Shape;4801;p29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2" name="Google Shape;4802;p29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3" name="Google Shape;4803;p29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4" name="Google Shape;4804;p29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5" name="Google Shape;4805;p29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06" name="Google Shape;4806;p29"/>
          <p:cNvSpPr txBox="1">
            <a:spLocks noGrp="1"/>
          </p:cNvSpPr>
          <p:nvPr>
            <p:ph type="title" hasCustomPrompt="1"/>
          </p:nvPr>
        </p:nvSpPr>
        <p:spPr>
          <a:xfrm>
            <a:off x="2884800" y="1069235"/>
            <a:ext cx="3374400" cy="4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07" name="Google Shape;4807;p29"/>
          <p:cNvSpPr txBox="1">
            <a:spLocks noGrp="1"/>
          </p:cNvSpPr>
          <p:nvPr>
            <p:ph type="subTitle" idx="1"/>
          </p:nvPr>
        </p:nvSpPr>
        <p:spPr>
          <a:xfrm>
            <a:off x="2242650" y="1452525"/>
            <a:ext cx="4658700" cy="34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4808" name="Google Shape;4808;p29"/>
          <p:cNvSpPr txBox="1">
            <a:spLocks noGrp="1"/>
          </p:cNvSpPr>
          <p:nvPr>
            <p:ph type="title" idx="2" hasCustomPrompt="1"/>
          </p:nvPr>
        </p:nvSpPr>
        <p:spPr>
          <a:xfrm>
            <a:off x="2884838" y="2215710"/>
            <a:ext cx="3374400" cy="4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09" name="Google Shape;4809;p29"/>
          <p:cNvSpPr txBox="1">
            <a:spLocks noGrp="1"/>
          </p:cNvSpPr>
          <p:nvPr>
            <p:ph type="subTitle" idx="3"/>
          </p:nvPr>
        </p:nvSpPr>
        <p:spPr>
          <a:xfrm>
            <a:off x="2242700" y="2598865"/>
            <a:ext cx="46587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4810" name="Google Shape;4810;p29"/>
          <p:cNvSpPr txBox="1">
            <a:spLocks noGrp="1"/>
          </p:cNvSpPr>
          <p:nvPr>
            <p:ph type="title" idx="4" hasCustomPrompt="1"/>
          </p:nvPr>
        </p:nvSpPr>
        <p:spPr>
          <a:xfrm>
            <a:off x="2884800" y="3362185"/>
            <a:ext cx="3374400" cy="4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2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11" name="Google Shape;4811;p29"/>
          <p:cNvSpPr txBox="1">
            <a:spLocks noGrp="1"/>
          </p:cNvSpPr>
          <p:nvPr>
            <p:ph type="subTitle" idx="5"/>
          </p:nvPr>
        </p:nvSpPr>
        <p:spPr>
          <a:xfrm>
            <a:off x="2242650" y="3745476"/>
            <a:ext cx="46587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None/>
              <a:defRPr sz="1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376BA-9B29-4F4A-BD0A-9D928A495740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5D5DA-3E78-404E-BEFF-028928D64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298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"/>
          <p:cNvSpPr/>
          <p:nvPr/>
        </p:nvSpPr>
        <p:spPr>
          <a:xfrm>
            <a:off x="-228600" y="4709280"/>
            <a:ext cx="3224278" cy="662817"/>
          </a:xfrm>
          <a:custGeom>
            <a:avLst/>
            <a:gdLst/>
            <a:ahLst/>
            <a:cxnLst/>
            <a:rect l="l" t="t" r="r" b="b"/>
            <a:pathLst>
              <a:path w="283640" h="56398" extrusionOk="0">
                <a:moveTo>
                  <a:pt x="39593" y="1"/>
                </a:moveTo>
                <a:cubicBezTo>
                  <a:pt x="27894" y="1"/>
                  <a:pt x="16150" y="2453"/>
                  <a:pt x="5768" y="7577"/>
                </a:cubicBezTo>
                <a:lnTo>
                  <a:pt x="0" y="10391"/>
                </a:lnTo>
                <a:lnTo>
                  <a:pt x="0" y="56398"/>
                </a:lnTo>
                <a:lnTo>
                  <a:pt x="283640" y="56398"/>
                </a:lnTo>
                <a:cubicBezTo>
                  <a:pt x="280755" y="54147"/>
                  <a:pt x="277801" y="52107"/>
                  <a:pt x="274635" y="50208"/>
                </a:cubicBezTo>
                <a:cubicBezTo>
                  <a:pt x="236369" y="26954"/>
                  <a:pt x="190446" y="18146"/>
                  <a:pt x="145926" y="18146"/>
                </a:cubicBezTo>
                <a:cubicBezTo>
                  <a:pt x="141421" y="18146"/>
                  <a:pt x="136930" y="18236"/>
                  <a:pt x="132464" y="18411"/>
                </a:cubicBezTo>
                <a:cubicBezTo>
                  <a:pt x="126506" y="18676"/>
                  <a:pt x="120521" y="19051"/>
                  <a:pt x="114560" y="19051"/>
                </a:cubicBezTo>
                <a:cubicBezTo>
                  <a:pt x="111019" y="19051"/>
                  <a:pt x="107486" y="18919"/>
                  <a:pt x="103973" y="18552"/>
                </a:cubicBezTo>
                <a:cubicBezTo>
                  <a:pt x="87793" y="16934"/>
                  <a:pt x="75905" y="6593"/>
                  <a:pt x="60499" y="2653"/>
                </a:cubicBezTo>
                <a:cubicBezTo>
                  <a:pt x="53756" y="901"/>
                  <a:pt x="46683" y="1"/>
                  <a:pt x="3959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9" name="Google Shape;329;p4"/>
          <p:cNvGrpSpPr/>
          <p:nvPr/>
        </p:nvGrpSpPr>
        <p:grpSpPr>
          <a:xfrm rot="5400000">
            <a:off x="-187656" y="855607"/>
            <a:ext cx="3814409" cy="5218556"/>
            <a:chOff x="3768275" y="900825"/>
            <a:chExt cx="2893650" cy="3958850"/>
          </a:xfrm>
        </p:grpSpPr>
        <p:sp>
          <p:nvSpPr>
            <p:cNvPr id="330" name="Google Shape;330;p4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4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4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4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4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4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4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4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4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4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4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4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4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4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4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4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4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4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4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4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4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4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4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4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4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4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4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4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4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4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4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4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4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4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4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4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4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4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4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4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4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4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4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4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4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4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4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4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4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4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4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4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4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4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4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4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4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4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4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4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4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4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4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4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4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4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4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4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4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4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4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4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4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4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4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4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4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4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4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4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4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4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4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4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4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4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4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4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4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4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4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4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4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4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4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4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4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4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4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4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4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4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2" name="Google Shape;432;p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59200" cy="124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33" name="Google Shape;433;p4"/>
          <p:cNvSpPr txBox="1">
            <a:spLocks noGrp="1"/>
          </p:cNvSpPr>
          <p:nvPr>
            <p:ph type="body" idx="1"/>
          </p:nvPr>
        </p:nvSpPr>
        <p:spPr>
          <a:xfrm>
            <a:off x="713100" y="1246300"/>
            <a:ext cx="8119200" cy="34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34" name="Google Shape;434;p4"/>
          <p:cNvSpPr/>
          <p:nvPr/>
        </p:nvSpPr>
        <p:spPr>
          <a:xfrm rot="10800000">
            <a:off x="5919725" y="5"/>
            <a:ext cx="3224278" cy="662817"/>
          </a:xfrm>
          <a:custGeom>
            <a:avLst/>
            <a:gdLst/>
            <a:ahLst/>
            <a:cxnLst/>
            <a:rect l="l" t="t" r="r" b="b"/>
            <a:pathLst>
              <a:path w="283640" h="56398" extrusionOk="0">
                <a:moveTo>
                  <a:pt x="39593" y="1"/>
                </a:moveTo>
                <a:cubicBezTo>
                  <a:pt x="27894" y="1"/>
                  <a:pt x="16150" y="2453"/>
                  <a:pt x="5768" y="7577"/>
                </a:cubicBezTo>
                <a:lnTo>
                  <a:pt x="0" y="10391"/>
                </a:lnTo>
                <a:lnTo>
                  <a:pt x="0" y="56398"/>
                </a:lnTo>
                <a:lnTo>
                  <a:pt x="283640" y="56398"/>
                </a:lnTo>
                <a:cubicBezTo>
                  <a:pt x="280755" y="54147"/>
                  <a:pt x="277801" y="52107"/>
                  <a:pt x="274635" y="50208"/>
                </a:cubicBezTo>
                <a:cubicBezTo>
                  <a:pt x="236369" y="26954"/>
                  <a:pt x="190446" y="18146"/>
                  <a:pt x="145926" y="18146"/>
                </a:cubicBezTo>
                <a:cubicBezTo>
                  <a:pt x="141421" y="18146"/>
                  <a:pt x="136930" y="18236"/>
                  <a:pt x="132464" y="18411"/>
                </a:cubicBezTo>
                <a:cubicBezTo>
                  <a:pt x="126506" y="18676"/>
                  <a:pt x="120521" y="19051"/>
                  <a:pt x="114560" y="19051"/>
                </a:cubicBezTo>
                <a:cubicBezTo>
                  <a:pt x="111019" y="19051"/>
                  <a:pt x="107486" y="18919"/>
                  <a:pt x="103973" y="18552"/>
                </a:cubicBezTo>
                <a:cubicBezTo>
                  <a:pt x="87793" y="16934"/>
                  <a:pt x="75905" y="6593"/>
                  <a:pt x="60499" y="2653"/>
                </a:cubicBezTo>
                <a:cubicBezTo>
                  <a:pt x="53756" y="901"/>
                  <a:pt x="46683" y="1"/>
                  <a:pt x="3959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5" name="Google Shape;435;p4"/>
          <p:cNvGrpSpPr/>
          <p:nvPr/>
        </p:nvGrpSpPr>
        <p:grpSpPr>
          <a:xfrm>
            <a:off x="5329594" y="-1117818"/>
            <a:ext cx="3814409" cy="5218556"/>
            <a:chOff x="3768275" y="900825"/>
            <a:chExt cx="2893650" cy="3958850"/>
          </a:xfrm>
        </p:grpSpPr>
        <p:sp>
          <p:nvSpPr>
            <p:cNvPr id="436" name="Google Shape;436;p4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4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4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4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4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4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4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4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4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4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4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4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4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4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4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4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4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4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4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4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4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4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4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4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4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4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4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4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4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4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4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4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4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4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4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4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4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4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4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4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4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4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4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4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4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4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4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4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4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4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4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4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4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4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4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4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4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4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4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4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4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4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4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4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4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4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4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4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4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4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4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4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4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4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4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4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4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4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4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4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4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4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4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4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4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4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4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4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4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4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4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4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4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4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4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4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4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4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4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4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4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4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5"/>
          <p:cNvSpPr/>
          <p:nvPr/>
        </p:nvSpPr>
        <p:spPr>
          <a:xfrm rot="-5400000">
            <a:off x="-231134" y="3216009"/>
            <a:ext cx="1243026" cy="3025509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0" name="Google Shape;540;p5"/>
          <p:cNvGrpSpPr/>
          <p:nvPr/>
        </p:nvGrpSpPr>
        <p:grpSpPr>
          <a:xfrm rot="10800000">
            <a:off x="-647706" y="1718394"/>
            <a:ext cx="3814409" cy="5218556"/>
            <a:chOff x="3768275" y="900825"/>
            <a:chExt cx="2893650" cy="3958850"/>
          </a:xfrm>
        </p:grpSpPr>
        <p:sp>
          <p:nvSpPr>
            <p:cNvPr id="541" name="Google Shape;541;p5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5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5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5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5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5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5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5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5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5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5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5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5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5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5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5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5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5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5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5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5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5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5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5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5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5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5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5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5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5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5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5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5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5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5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5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5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5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5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5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5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5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5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5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5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5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5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5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5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5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5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5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5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5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5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5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5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5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5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5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5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5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5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5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5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5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5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5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5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5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5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5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5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5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5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5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5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5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5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5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5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5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5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5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5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5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5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5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5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5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5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5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5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5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5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5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5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5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5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5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5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5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3" name="Google Shape;643;p5"/>
          <p:cNvSpPr/>
          <p:nvPr/>
        </p:nvSpPr>
        <p:spPr>
          <a:xfrm rot="5400000">
            <a:off x="7698340" y="-1844265"/>
            <a:ext cx="2139946" cy="3719726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4" name="Google Shape;644;p5"/>
          <p:cNvGrpSpPr/>
          <p:nvPr/>
        </p:nvGrpSpPr>
        <p:grpSpPr>
          <a:xfrm rot="10800000">
            <a:off x="6529744" y="-2472006"/>
            <a:ext cx="3814409" cy="5218556"/>
            <a:chOff x="3768275" y="900825"/>
            <a:chExt cx="2893650" cy="3958850"/>
          </a:xfrm>
        </p:grpSpPr>
        <p:sp>
          <p:nvSpPr>
            <p:cNvPr id="645" name="Google Shape;645;p5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5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5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5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5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5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5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5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5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5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5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5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5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5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5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5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5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5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5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5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5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5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5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5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5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5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5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5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5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5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5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5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5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5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5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5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5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5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5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5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5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5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5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5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5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5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5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5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5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5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5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5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5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5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5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5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5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5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5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5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5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5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5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5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5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5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5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5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5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5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5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5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5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5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5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5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5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5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5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5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5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5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5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5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5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5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5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5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5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5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5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5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5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5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5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5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5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5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5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5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5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5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7" name="Google Shape;747;p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59200" cy="154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48" name="Google Shape;748;p5"/>
          <p:cNvSpPr txBox="1">
            <a:spLocks noGrp="1"/>
          </p:cNvSpPr>
          <p:nvPr>
            <p:ph type="body" idx="1"/>
          </p:nvPr>
        </p:nvSpPr>
        <p:spPr>
          <a:xfrm>
            <a:off x="1985613" y="2570100"/>
            <a:ext cx="2250300" cy="9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49" name="Google Shape;749;p5"/>
          <p:cNvSpPr txBox="1">
            <a:spLocks noGrp="1"/>
          </p:cNvSpPr>
          <p:nvPr>
            <p:ph type="body" idx="2"/>
          </p:nvPr>
        </p:nvSpPr>
        <p:spPr>
          <a:xfrm>
            <a:off x="5641088" y="2570100"/>
            <a:ext cx="2250300" cy="9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50" name="Google Shape;750;p5"/>
          <p:cNvSpPr txBox="1">
            <a:spLocks noGrp="1"/>
          </p:cNvSpPr>
          <p:nvPr>
            <p:ph type="title" idx="3"/>
          </p:nvPr>
        </p:nvSpPr>
        <p:spPr>
          <a:xfrm>
            <a:off x="1949599" y="2113700"/>
            <a:ext cx="24471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  <p:sp>
        <p:nvSpPr>
          <p:cNvPr id="751" name="Google Shape;751;p5"/>
          <p:cNvSpPr txBox="1">
            <a:spLocks noGrp="1"/>
          </p:cNvSpPr>
          <p:nvPr>
            <p:ph type="title" idx="4"/>
          </p:nvPr>
        </p:nvSpPr>
        <p:spPr>
          <a:xfrm>
            <a:off x="5641071" y="2113700"/>
            <a:ext cx="24471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ubik Light"/>
                <a:ea typeface="Rubik Light"/>
                <a:cs typeface="Rubik Light"/>
                <a:sym typeface="Rubik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6"/>
          <p:cNvSpPr/>
          <p:nvPr/>
        </p:nvSpPr>
        <p:spPr>
          <a:xfrm rot="5400000">
            <a:off x="7802590" y="-765089"/>
            <a:ext cx="1258220" cy="2186599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4" name="Google Shape;754;p6"/>
          <p:cNvGrpSpPr/>
          <p:nvPr/>
        </p:nvGrpSpPr>
        <p:grpSpPr>
          <a:xfrm rot="10800000" flipH="1">
            <a:off x="5769169" y="-529506"/>
            <a:ext cx="3814409" cy="5218556"/>
            <a:chOff x="3768275" y="900825"/>
            <a:chExt cx="2893650" cy="3958850"/>
          </a:xfrm>
        </p:grpSpPr>
        <p:sp>
          <p:nvSpPr>
            <p:cNvPr id="755" name="Google Shape;755;p6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6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6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6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6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6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6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6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6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6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6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6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6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6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6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6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6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6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6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6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6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6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6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6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6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6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6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6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6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6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6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6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6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6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6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6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6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6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6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6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6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6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6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6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6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6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6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6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6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6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6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6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6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6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6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6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6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6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6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6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6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6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6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6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6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6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6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6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6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6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6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6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6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6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6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6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6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6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6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6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6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6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6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6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6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6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6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6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6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6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6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6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6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6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6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6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6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6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6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6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6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6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57" name="Google Shape;857;p6"/>
          <p:cNvSpPr/>
          <p:nvPr/>
        </p:nvSpPr>
        <p:spPr>
          <a:xfrm rot="-5013299">
            <a:off x="236465" y="3569082"/>
            <a:ext cx="1019010" cy="2575352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8" name="Google Shape;858;p6"/>
          <p:cNvGrpSpPr/>
          <p:nvPr/>
        </p:nvGrpSpPr>
        <p:grpSpPr>
          <a:xfrm rot="10800000" flipH="1">
            <a:off x="-1600206" y="1219194"/>
            <a:ext cx="3814409" cy="5218556"/>
            <a:chOff x="3768275" y="900825"/>
            <a:chExt cx="2893650" cy="3958850"/>
          </a:xfrm>
        </p:grpSpPr>
        <p:sp>
          <p:nvSpPr>
            <p:cNvPr id="859" name="Google Shape;859;p6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6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6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6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6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6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6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6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6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6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6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6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6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6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6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6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6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6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6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6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6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6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6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6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6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6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6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6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6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6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6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6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6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6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6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6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6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6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6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6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6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6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6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6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6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6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6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6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6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6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6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6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6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6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6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6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6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6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6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6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6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6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6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6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6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6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6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6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6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6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6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6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6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6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6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6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6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6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6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6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6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6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6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6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6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6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6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6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6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6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6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6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6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6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6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6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6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6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6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6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6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6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1" name="Google Shape;961;p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59200" cy="6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p7"/>
          <p:cNvSpPr txBox="1">
            <a:spLocks noGrp="1"/>
          </p:cNvSpPr>
          <p:nvPr>
            <p:ph type="title"/>
          </p:nvPr>
        </p:nvSpPr>
        <p:spPr>
          <a:xfrm>
            <a:off x="692700" y="1386325"/>
            <a:ext cx="4336500" cy="73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64" name="Google Shape;964;p7"/>
          <p:cNvSpPr txBox="1">
            <a:spLocks noGrp="1"/>
          </p:cNvSpPr>
          <p:nvPr>
            <p:ph type="body" idx="1"/>
          </p:nvPr>
        </p:nvSpPr>
        <p:spPr>
          <a:xfrm>
            <a:off x="717350" y="2170250"/>
            <a:ext cx="4086000" cy="116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65" name="Google Shape;965;p7"/>
          <p:cNvSpPr/>
          <p:nvPr/>
        </p:nvSpPr>
        <p:spPr>
          <a:xfrm>
            <a:off x="4801575" y="0"/>
            <a:ext cx="5409225" cy="5218750"/>
          </a:xfrm>
          <a:custGeom>
            <a:avLst/>
            <a:gdLst/>
            <a:ahLst/>
            <a:cxnLst/>
            <a:rect l="l" t="t" r="r" b="b"/>
            <a:pathLst>
              <a:path w="216369" h="208750" extrusionOk="0">
                <a:moveTo>
                  <a:pt x="49804" y="0"/>
                </a:moveTo>
                <a:cubicBezTo>
                  <a:pt x="49804" y="0"/>
                  <a:pt x="14143" y="33713"/>
                  <a:pt x="56762" y="49578"/>
                </a:cubicBezTo>
                <a:cubicBezTo>
                  <a:pt x="103070" y="66974"/>
                  <a:pt x="94372" y="108724"/>
                  <a:pt x="66765" y="108724"/>
                </a:cubicBezTo>
                <a:cubicBezTo>
                  <a:pt x="38706" y="108724"/>
                  <a:pt x="7828" y="115908"/>
                  <a:pt x="24789" y="165695"/>
                </a:cubicBezTo>
                <a:cubicBezTo>
                  <a:pt x="38706" y="207445"/>
                  <a:pt x="0" y="208750"/>
                  <a:pt x="0" y="208750"/>
                </a:cubicBezTo>
                <a:lnTo>
                  <a:pt x="216369" y="208750"/>
                </a:lnTo>
                <a:lnTo>
                  <a:pt x="2163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6" name="Google Shape;966;p7"/>
          <p:cNvGrpSpPr/>
          <p:nvPr/>
        </p:nvGrpSpPr>
        <p:grpSpPr>
          <a:xfrm>
            <a:off x="5343006" y="-6524"/>
            <a:ext cx="3858682" cy="5263687"/>
            <a:chOff x="3768275" y="900825"/>
            <a:chExt cx="2893650" cy="3958850"/>
          </a:xfrm>
        </p:grpSpPr>
        <p:sp>
          <p:nvSpPr>
            <p:cNvPr id="967" name="Google Shape;967;p7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7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7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7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7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7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7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7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7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7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7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7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7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7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7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7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7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7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7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7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7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7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7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7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7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7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7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7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7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7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7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7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7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7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7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7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7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7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7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7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7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7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7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7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7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7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7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7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7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7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7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7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7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7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7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7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7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7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7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7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7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7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7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7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7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7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7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7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7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7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7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7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7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7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7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7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7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7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7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7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7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7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7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7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7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7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7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7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7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7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7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7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7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7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7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7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7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7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7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7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7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7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p8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6144900" cy="40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p9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3597600" cy="217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73" name="Google Shape;1073;p9"/>
          <p:cNvSpPr txBox="1">
            <a:spLocks noGrp="1"/>
          </p:cNvSpPr>
          <p:nvPr>
            <p:ph type="subTitle" idx="1"/>
          </p:nvPr>
        </p:nvSpPr>
        <p:spPr>
          <a:xfrm>
            <a:off x="713100" y="3412675"/>
            <a:ext cx="35976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074" name="Google Shape;1074;p9"/>
          <p:cNvSpPr txBox="1">
            <a:spLocks noGrp="1"/>
          </p:cNvSpPr>
          <p:nvPr>
            <p:ph type="body" idx="2"/>
          </p:nvPr>
        </p:nvSpPr>
        <p:spPr>
          <a:xfrm>
            <a:off x="4885250" y="539500"/>
            <a:ext cx="3597600" cy="369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2"/>
        </a:solidFill>
        <a:effectLst/>
      </p:bgPr>
    </p:bg>
    <p:spTree>
      <p:nvGrpSpPr>
        <p:cNvPr id="1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p11"/>
          <p:cNvSpPr txBox="1">
            <a:spLocks noGrp="1"/>
          </p:cNvSpPr>
          <p:nvPr>
            <p:ph type="title" hasCustomPrompt="1"/>
          </p:nvPr>
        </p:nvSpPr>
        <p:spPr>
          <a:xfrm>
            <a:off x="713225" y="1657825"/>
            <a:ext cx="7759200" cy="141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0"/>
              <a:buNone/>
              <a:defRPr sz="90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288" name="Google Shape;1288;p11"/>
          <p:cNvSpPr txBox="1">
            <a:spLocks noGrp="1"/>
          </p:cNvSpPr>
          <p:nvPr>
            <p:ph type="body" idx="1"/>
          </p:nvPr>
        </p:nvSpPr>
        <p:spPr>
          <a:xfrm>
            <a:off x="713225" y="3152225"/>
            <a:ext cx="77592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89" name="Google Shape;1289;p11"/>
          <p:cNvSpPr/>
          <p:nvPr/>
        </p:nvSpPr>
        <p:spPr>
          <a:xfrm rot="894616">
            <a:off x="-485693" y="-1389860"/>
            <a:ext cx="2798492" cy="4799104"/>
          </a:xfrm>
          <a:custGeom>
            <a:avLst/>
            <a:gdLst/>
            <a:ahLst/>
            <a:cxnLst/>
            <a:rect l="l" t="t" r="r" b="b"/>
            <a:pathLst>
              <a:path w="168832" h="208944" extrusionOk="0">
                <a:moveTo>
                  <a:pt x="167899" y="0"/>
                </a:moveTo>
                <a:cubicBezTo>
                  <a:pt x="167598" y="0"/>
                  <a:pt x="167229" y="7"/>
                  <a:pt x="166800" y="28"/>
                </a:cubicBezTo>
                <a:lnTo>
                  <a:pt x="168832" y="28"/>
                </a:lnTo>
                <a:cubicBezTo>
                  <a:pt x="168832" y="28"/>
                  <a:pt x="168501" y="0"/>
                  <a:pt x="167899" y="0"/>
                </a:cubicBezTo>
                <a:close/>
                <a:moveTo>
                  <a:pt x="0" y="28"/>
                </a:moveTo>
                <a:lnTo>
                  <a:pt x="0" y="207374"/>
                </a:lnTo>
                <a:cubicBezTo>
                  <a:pt x="8109" y="208424"/>
                  <a:pt x="15901" y="208944"/>
                  <a:pt x="23358" y="208944"/>
                </a:cubicBezTo>
                <a:cubicBezTo>
                  <a:pt x="93542" y="208944"/>
                  <a:pt x="133975" y="162934"/>
                  <a:pt x="128227" y="80559"/>
                </a:cubicBezTo>
                <a:cubicBezTo>
                  <a:pt x="123293" y="6838"/>
                  <a:pt x="157933" y="460"/>
                  <a:pt x="16680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90" name="Google Shape;1290;p11"/>
          <p:cNvGrpSpPr/>
          <p:nvPr/>
        </p:nvGrpSpPr>
        <p:grpSpPr>
          <a:xfrm>
            <a:off x="4119194" y="-76206"/>
            <a:ext cx="3814409" cy="5218556"/>
            <a:chOff x="3768275" y="900825"/>
            <a:chExt cx="2893650" cy="3958850"/>
          </a:xfrm>
        </p:grpSpPr>
        <p:sp>
          <p:nvSpPr>
            <p:cNvPr id="1291" name="Google Shape;1291;p11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11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11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11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11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11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11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11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11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11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11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11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11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11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11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11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11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11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11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11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11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11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11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11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11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11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11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11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11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11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11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11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11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11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11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11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11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11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11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11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11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11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11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11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11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11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11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11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11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11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11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11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11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11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11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11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11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11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11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11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11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11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11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11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11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11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11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11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11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11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11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11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11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11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11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11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11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11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11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11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11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11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11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11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11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11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11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11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11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11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11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11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11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11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11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11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11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11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11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11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11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11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3" name="Google Shape;1393;p11"/>
          <p:cNvGrpSpPr/>
          <p:nvPr/>
        </p:nvGrpSpPr>
        <p:grpSpPr>
          <a:xfrm>
            <a:off x="-6" y="-76206"/>
            <a:ext cx="3814409" cy="5218556"/>
            <a:chOff x="3768275" y="900825"/>
            <a:chExt cx="2893650" cy="3958850"/>
          </a:xfrm>
        </p:grpSpPr>
        <p:sp>
          <p:nvSpPr>
            <p:cNvPr id="1394" name="Google Shape;1394;p11"/>
            <p:cNvSpPr/>
            <p:nvPr/>
          </p:nvSpPr>
          <p:spPr>
            <a:xfrm>
              <a:off x="6607950" y="3550900"/>
              <a:ext cx="20075" cy="20100"/>
            </a:xfrm>
            <a:custGeom>
              <a:avLst/>
              <a:gdLst/>
              <a:ahLst/>
              <a:cxnLst/>
              <a:rect l="l" t="t" r="r" b="b"/>
              <a:pathLst>
                <a:path w="803" h="804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cubicBezTo>
                    <a:pt x="0" y="625"/>
                    <a:pt x="178" y="803"/>
                    <a:pt x="393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11"/>
            <p:cNvSpPr/>
            <p:nvPr/>
          </p:nvSpPr>
          <p:spPr>
            <a:xfrm>
              <a:off x="5685925" y="4224450"/>
              <a:ext cx="20975" cy="21450"/>
            </a:xfrm>
            <a:custGeom>
              <a:avLst/>
              <a:gdLst/>
              <a:ahLst/>
              <a:cxnLst/>
              <a:rect l="l" t="t" r="r" b="b"/>
              <a:pathLst>
                <a:path w="839" h="858" extrusionOk="0">
                  <a:moveTo>
                    <a:pt x="411" y="1"/>
                  </a:moveTo>
                  <a:cubicBezTo>
                    <a:pt x="179" y="1"/>
                    <a:pt x="0" y="197"/>
                    <a:pt x="0" y="429"/>
                  </a:cubicBezTo>
                  <a:cubicBezTo>
                    <a:pt x="0" y="661"/>
                    <a:pt x="179" y="857"/>
                    <a:pt x="411" y="857"/>
                  </a:cubicBezTo>
                  <a:cubicBezTo>
                    <a:pt x="643" y="857"/>
                    <a:pt x="839" y="661"/>
                    <a:pt x="839" y="429"/>
                  </a:cubicBezTo>
                  <a:cubicBezTo>
                    <a:pt x="839" y="197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11"/>
            <p:cNvSpPr/>
            <p:nvPr/>
          </p:nvSpPr>
          <p:spPr>
            <a:xfrm>
              <a:off x="5546750" y="460717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25"/>
                    <a:pt x="179" y="804"/>
                    <a:pt x="411" y="804"/>
                  </a:cubicBezTo>
                  <a:cubicBezTo>
                    <a:pt x="625" y="804"/>
                    <a:pt x="803" y="625"/>
                    <a:pt x="803" y="393"/>
                  </a:cubicBezTo>
                  <a:cubicBezTo>
                    <a:pt x="803" y="179"/>
                    <a:pt x="625" y="1"/>
                    <a:pt x="4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11"/>
            <p:cNvSpPr/>
            <p:nvPr/>
          </p:nvSpPr>
          <p:spPr>
            <a:xfrm>
              <a:off x="5949550" y="47227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608"/>
                    <a:pt x="179" y="804"/>
                    <a:pt x="393" y="804"/>
                  </a:cubicBezTo>
                  <a:cubicBezTo>
                    <a:pt x="625" y="804"/>
                    <a:pt x="803" y="608"/>
                    <a:pt x="803" y="393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11"/>
            <p:cNvSpPr/>
            <p:nvPr/>
          </p:nvSpPr>
          <p:spPr>
            <a:xfrm>
              <a:off x="5841150" y="3161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68"/>
                    <a:pt x="90" y="358"/>
                    <a:pt x="179" y="358"/>
                  </a:cubicBezTo>
                  <a:cubicBezTo>
                    <a:pt x="286" y="358"/>
                    <a:pt x="357" y="268"/>
                    <a:pt x="357" y="179"/>
                  </a:cubicBezTo>
                  <a:cubicBezTo>
                    <a:pt x="357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11"/>
            <p:cNvSpPr/>
            <p:nvPr/>
          </p:nvSpPr>
          <p:spPr>
            <a:xfrm>
              <a:off x="6545925" y="38983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90" y="1"/>
                    <a:pt x="1" y="72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86" y="358"/>
                    <a:pt x="358" y="286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11"/>
            <p:cNvSpPr/>
            <p:nvPr/>
          </p:nvSpPr>
          <p:spPr>
            <a:xfrm>
              <a:off x="5671650" y="4166025"/>
              <a:ext cx="4475" cy="4475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90" y="0"/>
                  </a:moveTo>
                  <a:cubicBezTo>
                    <a:pt x="54" y="0"/>
                    <a:pt x="0" y="36"/>
                    <a:pt x="0" y="90"/>
                  </a:cubicBezTo>
                  <a:cubicBezTo>
                    <a:pt x="0" y="125"/>
                    <a:pt x="54" y="179"/>
                    <a:pt x="90" y="179"/>
                  </a:cubicBezTo>
                  <a:cubicBezTo>
                    <a:pt x="143" y="179"/>
                    <a:pt x="161" y="143"/>
                    <a:pt x="179" y="90"/>
                  </a:cubicBezTo>
                  <a:cubicBezTo>
                    <a:pt x="179" y="54"/>
                    <a:pt x="143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11"/>
            <p:cNvSpPr/>
            <p:nvPr/>
          </p:nvSpPr>
          <p:spPr>
            <a:xfrm>
              <a:off x="5036900" y="31726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54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68" y="358"/>
                    <a:pt x="321" y="286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11"/>
            <p:cNvSpPr/>
            <p:nvPr/>
          </p:nvSpPr>
          <p:spPr>
            <a:xfrm>
              <a:off x="5816625" y="462367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89" y="358"/>
                    <a:pt x="179" y="358"/>
                  </a:cubicBezTo>
                  <a:cubicBezTo>
                    <a:pt x="268" y="358"/>
                    <a:pt x="357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11"/>
            <p:cNvSpPr/>
            <p:nvPr/>
          </p:nvSpPr>
          <p:spPr>
            <a:xfrm>
              <a:off x="6653000" y="4197250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0"/>
                  </a:moveTo>
                  <a:cubicBezTo>
                    <a:pt x="89" y="0"/>
                    <a:pt x="0" y="72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86" y="357"/>
                    <a:pt x="357" y="286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11"/>
            <p:cNvSpPr/>
            <p:nvPr/>
          </p:nvSpPr>
          <p:spPr>
            <a:xfrm>
              <a:off x="6165875" y="2995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9" y="357"/>
                    <a:pt x="358" y="286"/>
                    <a:pt x="358" y="179"/>
                  </a:cubicBezTo>
                  <a:cubicBezTo>
                    <a:pt x="358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11"/>
            <p:cNvSpPr/>
            <p:nvPr/>
          </p:nvSpPr>
          <p:spPr>
            <a:xfrm>
              <a:off x="5726950" y="31244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268" y="358"/>
                    <a:pt x="358" y="268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11"/>
            <p:cNvSpPr/>
            <p:nvPr/>
          </p:nvSpPr>
          <p:spPr>
            <a:xfrm>
              <a:off x="6527200" y="3353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40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11"/>
            <p:cNvSpPr/>
            <p:nvPr/>
          </p:nvSpPr>
          <p:spPr>
            <a:xfrm>
              <a:off x="5616775" y="4226675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36" y="1"/>
                    <a:pt x="1" y="54"/>
                    <a:pt x="1" y="90"/>
                  </a:cubicBezTo>
                  <a:cubicBezTo>
                    <a:pt x="1" y="144"/>
                    <a:pt x="36" y="179"/>
                    <a:pt x="90" y="179"/>
                  </a:cubicBezTo>
                  <a:cubicBezTo>
                    <a:pt x="126" y="179"/>
                    <a:pt x="179" y="144"/>
                    <a:pt x="179" y="90"/>
                  </a:cubicBezTo>
                  <a:cubicBezTo>
                    <a:pt x="179" y="54"/>
                    <a:pt x="126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11"/>
            <p:cNvSpPr/>
            <p:nvPr/>
          </p:nvSpPr>
          <p:spPr>
            <a:xfrm>
              <a:off x="5635950" y="4190100"/>
              <a:ext cx="4500" cy="4500"/>
            </a:xfrm>
            <a:custGeom>
              <a:avLst/>
              <a:gdLst/>
              <a:ahLst/>
              <a:cxnLst/>
              <a:rect l="l" t="t" r="r" b="b"/>
              <a:pathLst>
                <a:path w="180" h="180" extrusionOk="0">
                  <a:moveTo>
                    <a:pt x="90" y="1"/>
                  </a:moveTo>
                  <a:cubicBezTo>
                    <a:pt x="54" y="1"/>
                    <a:pt x="1" y="37"/>
                    <a:pt x="1" y="90"/>
                  </a:cubicBezTo>
                  <a:cubicBezTo>
                    <a:pt x="1" y="126"/>
                    <a:pt x="54" y="179"/>
                    <a:pt x="90" y="179"/>
                  </a:cubicBezTo>
                  <a:cubicBezTo>
                    <a:pt x="144" y="179"/>
                    <a:pt x="179" y="126"/>
                    <a:pt x="179" y="90"/>
                  </a:cubicBezTo>
                  <a:cubicBezTo>
                    <a:pt x="179" y="37"/>
                    <a:pt x="144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11"/>
            <p:cNvSpPr/>
            <p:nvPr/>
          </p:nvSpPr>
          <p:spPr>
            <a:xfrm>
              <a:off x="5169375" y="48199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304"/>
                    <a:pt x="90" y="357"/>
                    <a:pt x="179" y="357"/>
                  </a:cubicBezTo>
                  <a:cubicBezTo>
                    <a:pt x="268" y="357"/>
                    <a:pt x="339" y="304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11"/>
            <p:cNvSpPr/>
            <p:nvPr/>
          </p:nvSpPr>
          <p:spPr>
            <a:xfrm>
              <a:off x="4007375" y="46803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9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11"/>
            <p:cNvSpPr/>
            <p:nvPr/>
          </p:nvSpPr>
          <p:spPr>
            <a:xfrm>
              <a:off x="4514100" y="4850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286"/>
                    <a:pt x="90" y="358"/>
                    <a:pt x="179" y="358"/>
                  </a:cubicBezTo>
                  <a:cubicBezTo>
                    <a:pt x="304" y="358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11"/>
            <p:cNvSpPr/>
            <p:nvPr/>
          </p:nvSpPr>
          <p:spPr>
            <a:xfrm>
              <a:off x="4926275" y="296270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1"/>
                  </a:moveTo>
                  <a:cubicBezTo>
                    <a:pt x="181" y="1"/>
                    <a:pt x="162" y="4"/>
                    <a:pt x="143" y="12"/>
                  </a:cubicBezTo>
                  <a:cubicBezTo>
                    <a:pt x="54" y="30"/>
                    <a:pt x="0" y="119"/>
                    <a:pt x="18" y="208"/>
                  </a:cubicBezTo>
                  <a:cubicBezTo>
                    <a:pt x="48" y="282"/>
                    <a:pt x="115" y="320"/>
                    <a:pt x="188" y="320"/>
                  </a:cubicBezTo>
                  <a:cubicBezTo>
                    <a:pt x="202" y="320"/>
                    <a:pt x="217" y="318"/>
                    <a:pt x="232" y="315"/>
                  </a:cubicBezTo>
                  <a:cubicBezTo>
                    <a:pt x="321" y="279"/>
                    <a:pt x="357" y="190"/>
                    <a:pt x="339" y="119"/>
                  </a:cubicBezTo>
                  <a:cubicBezTo>
                    <a:pt x="325" y="49"/>
                    <a:pt x="267" y="1"/>
                    <a:pt x="1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11"/>
            <p:cNvSpPr/>
            <p:nvPr/>
          </p:nvSpPr>
          <p:spPr>
            <a:xfrm>
              <a:off x="5623925" y="4782650"/>
              <a:ext cx="8925" cy="8000"/>
            </a:xfrm>
            <a:custGeom>
              <a:avLst/>
              <a:gdLst/>
              <a:ahLst/>
              <a:cxnLst/>
              <a:rect l="l" t="t" r="r" b="b"/>
              <a:pathLst>
                <a:path w="357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2"/>
                    <a:pt x="97" y="319"/>
                    <a:pt x="170" y="319"/>
                  </a:cubicBezTo>
                  <a:cubicBezTo>
                    <a:pt x="185" y="319"/>
                    <a:pt x="199" y="318"/>
                    <a:pt x="214" y="315"/>
                  </a:cubicBezTo>
                  <a:cubicBezTo>
                    <a:pt x="303" y="279"/>
                    <a:pt x="357" y="190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11"/>
            <p:cNvSpPr/>
            <p:nvPr/>
          </p:nvSpPr>
          <p:spPr>
            <a:xfrm>
              <a:off x="6576275" y="4090550"/>
              <a:ext cx="8950" cy="8250"/>
            </a:xfrm>
            <a:custGeom>
              <a:avLst/>
              <a:gdLst/>
              <a:ahLst/>
              <a:cxnLst/>
              <a:rect l="l" t="t" r="r" b="b"/>
              <a:pathLst>
                <a:path w="358" h="330" extrusionOk="0">
                  <a:moveTo>
                    <a:pt x="160" y="1"/>
                  </a:moveTo>
                  <a:cubicBezTo>
                    <a:pt x="148" y="1"/>
                    <a:pt x="137" y="2"/>
                    <a:pt x="125" y="4"/>
                  </a:cubicBezTo>
                  <a:cubicBezTo>
                    <a:pt x="36" y="40"/>
                    <a:pt x="0" y="129"/>
                    <a:pt x="18" y="218"/>
                  </a:cubicBezTo>
                  <a:cubicBezTo>
                    <a:pt x="33" y="292"/>
                    <a:pt x="97" y="330"/>
                    <a:pt x="170" y="330"/>
                  </a:cubicBezTo>
                  <a:cubicBezTo>
                    <a:pt x="185" y="330"/>
                    <a:pt x="199" y="328"/>
                    <a:pt x="214" y="325"/>
                  </a:cubicBezTo>
                  <a:cubicBezTo>
                    <a:pt x="304" y="307"/>
                    <a:pt x="357" y="182"/>
                    <a:pt x="339" y="129"/>
                  </a:cubicBezTo>
                  <a:cubicBezTo>
                    <a:pt x="308" y="51"/>
                    <a:pt x="236" y="1"/>
                    <a:pt x="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11"/>
            <p:cNvSpPr/>
            <p:nvPr/>
          </p:nvSpPr>
          <p:spPr>
            <a:xfrm>
              <a:off x="4957950" y="31539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0"/>
                  </a:moveTo>
                  <a:cubicBezTo>
                    <a:pt x="178" y="0"/>
                    <a:pt x="0" y="179"/>
                    <a:pt x="0" y="393"/>
                  </a:cubicBezTo>
                  <a:cubicBezTo>
                    <a:pt x="0" y="589"/>
                    <a:pt x="178" y="768"/>
                    <a:pt x="393" y="768"/>
                  </a:cubicBezTo>
                  <a:cubicBezTo>
                    <a:pt x="589" y="768"/>
                    <a:pt x="767" y="589"/>
                    <a:pt x="767" y="393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11"/>
            <p:cNvSpPr/>
            <p:nvPr/>
          </p:nvSpPr>
          <p:spPr>
            <a:xfrm>
              <a:off x="4831700" y="305800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7"/>
                    <a:pt x="375" y="767"/>
                  </a:cubicBezTo>
                  <a:cubicBezTo>
                    <a:pt x="572" y="767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11"/>
            <p:cNvSpPr/>
            <p:nvPr/>
          </p:nvSpPr>
          <p:spPr>
            <a:xfrm>
              <a:off x="6160975" y="47668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79" y="0"/>
                    <a:pt x="1" y="197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89" y="768"/>
                    <a:pt x="750" y="607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11"/>
            <p:cNvSpPr/>
            <p:nvPr/>
          </p:nvSpPr>
          <p:spPr>
            <a:xfrm>
              <a:off x="5701525" y="34389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61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11"/>
            <p:cNvSpPr/>
            <p:nvPr/>
          </p:nvSpPr>
          <p:spPr>
            <a:xfrm>
              <a:off x="5012800" y="4530000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8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11"/>
            <p:cNvSpPr/>
            <p:nvPr/>
          </p:nvSpPr>
          <p:spPr>
            <a:xfrm>
              <a:off x="5334425" y="43426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8"/>
                    <a:pt x="0" y="393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607" y="767"/>
                    <a:pt x="767" y="589"/>
                    <a:pt x="767" y="393"/>
                  </a:cubicBezTo>
                  <a:cubicBezTo>
                    <a:pt x="767" y="178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11"/>
            <p:cNvSpPr/>
            <p:nvPr/>
          </p:nvSpPr>
          <p:spPr>
            <a:xfrm>
              <a:off x="6170350" y="383102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571"/>
                    <a:pt x="750" y="375"/>
                  </a:cubicBezTo>
                  <a:cubicBezTo>
                    <a:pt x="750" y="179"/>
                    <a:pt x="571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11"/>
            <p:cNvSpPr/>
            <p:nvPr/>
          </p:nvSpPr>
          <p:spPr>
            <a:xfrm>
              <a:off x="5735425" y="4162900"/>
              <a:ext cx="9850" cy="9825"/>
            </a:xfrm>
            <a:custGeom>
              <a:avLst/>
              <a:gdLst/>
              <a:ahLst/>
              <a:cxnLst/>
              <a:rect l="l" t="t" r="r" b="b"/>
              <a:pathLst>
                <a:path w="394" h="393" extrusionOk="0">
                  <a:moveTo>
                    <a:pt x="197" y="0"/>
                  </a:moveTo>
                  <a:cubicBezTo>
                    <a:pt x="90" y="0"/>
                    <a:pt x="1" y="90"/>
                    <a:pt x="1" y="197"/>
                  </a:cubicBezTo>
                  <a:cubicBezTo>
                    <a:pt x="1" y="304"/>
                    <a:pt x="90" y="393"/>
                    <a:pt x="197" y="393"/>
                  </a:cubicBezTo>
                  <a:cubicBezTo>
                    <a:pt x="286" y="393"/>
                    <a:pt x="375" y="322"/>
                    <a:pt x="393" y="197"/>
                  </a:cubicBezTo>
                  <a:cubicBezTo>
                    <a:pt x="393" y="90"/>
                    <a:pt x="304" y="0"/>
                    <a:pt x="1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11"/>
            <p:cNvSpPr/>
            <p:nvPr/>
          </p:nvSpPr>
          <p:spPr>
            <a:xfrm>
              <a:off x="5504825" y="33693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96" y="750"/>
                    <a:pt x="393" y="750"/>
                  </a:cubicBezTo>
                  <a:cubicBezTo>
                    <a:pt x="607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11"/>
            <p:cNvSpPr/>
            <p:nvPr/>
          </p:nvSpPr>
          <p:spPr>
            <a:xfrm>
              <a:off x="5022175" y="2996875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6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68" y="607"/>
                    <a:pt x="768" y="376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11"/>
            <p:cNvSpPr/>
            <p:nvPr/>
          </p:nvSpPr>
          <p:spPr>
            <a:xfrm>
              <a:off x="6601250" y="4785600"/>
              <a:ext cx="19200" cy="18775"/>
            </a:xfrm>
            <a:custGeom>
              <a:avLst/>
              <a:gdLst/>
              <a:ahLst/>
              <a:cxnLst/>
              <a:rect l="l" t="t" r="r" b="b"/>
              <a:pathLst>
                <a:path w="768" h="751" extrusionOk="0">
                  <a:moveTo>
                    <a:pt x="375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68" y="375"/>
                  </a:cubicBezTo>
                  <a:cubicBezTo>
                    <a:pt x="768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11"/>
            <p:cNvSpPr/>
            <p:nvPr/>
          </p:nvSpPr>
          <p:spPr>
            <a:xfrm>
              <a:off x="6591875" y="3119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11"/>
            <p:cNvSpPr/>
            <p:nvPr/>
          </p:nvSpPr>
          <p:spPr>
            <a:xfrm>
              <a:off x="6318450" y="29875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89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11"/>
            <p:cNvSpPr/>
            <p:nvPr/>
          </p:nvSpPr>
          <p:spPr>
            <a:xfrm>
              <a:off x="5641750" y="31891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6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6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11"/>
            <p:cNvSpPr/>
            <p:nvPr/>
          </p:nvSpPr>
          <p:spPr>
            <a:xfrm>
              <a:off x="5987900" y="2957175"/>
              <a:ext cx="19200" cy="19225"/>
            </a:xfrm>
            <a:custGeom>
              <a:avLst/>
              <a:gdLst/>
              <a:ahLst/>
              <a:cxnLst/>
              <a:rect l="l" t="t" r="r" b="b"/>
              <a:pathLst>
                <a:path w="768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90" y="768"/>
                    <a:pt x="750" y="590"/>
                    <a:pt x="768" y="376"/>
                  </a:cubicBezTo>
                  <a:cubicBezTo>
                    <a:pt x="768" y="179"/>
                    <a:pt x="590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11"/>
            <p:cNvSpPr/>
            <p:nvPr/>
          </p:nvSpPr>
          <p:spPr>
            <a:xfrm>
              <a:off x="6339850" y="3657050"/>
              <a:ext cx="18750" cy="18775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72" y="750"/>
                    <a:pt x="750" y="572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11"/>
            <p:cNvSpPr/>
            <p:nvPr/>
          </p:nvSpPr>
          <p:spPr>
            <a:xfrm>
              <a:off x="5631500" y="4137025"/>
              <a:ext cx="10275" cy="10275"/>
            </a:xfrm>
            <a:custGeom>
              <a:avLst/>
              <a:gdLst/>
              <a:ahLst/>
              <a:cxnLst/>
              <a:rect l="l" t="t" r="r" b="b"/>
              <a:pathLst>
                <a:path w="411" h="411" extrusionOk="0">
                  <a:moveTo>
                    <a:pt x="215" y="1"/>
                  </a:moveTo>
                  <a:cubicBezTo>
                    <a:pt x="90" y="1"/>
                    <a:pt x="0" y="90"/>
                    <a:pt x="0" y="197"/>
                  </a:cubicBezTo>
                  <a:cubicBezTo>
                    <a:pt x="0" y="322"/>
                    <a:pt x="90" y="411"/>
                    <a:pt x="215" y="411"/>
                  </a:cubicBezTo>
                  <a:cubicBezTo>
                    <a:pt x="304" y="411"/>
                    <a:pt x="393" y="304"/>
                    <a:pt x="411" y="197"/>
                  </a:cubicBezTo>
                  <a:cubicBezTo>
                    <a:pt x="411" y="90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11"/>
            <p:cNvSpPr/>
            <p:nvPr/>
          </p:nvSpPr>
          <p:spPr>
            <a:xfrm>
              <a:off x="5177850" y="2946475"/>
              <a:ext cx="38825" cy="39275"/>
            </a:xfrm>
            <a:custGeom>
              <a:avLst/>
              <a:gdLst/>
              <a:ahLst/>
              <a:cxnLst/>
              <a:rect l="l" t="t" r="r" b="b"/>
              <a:pathLst>
                <a:path w="1553" h="1571" extrusionOk="0">
                  <a:moveTo>
                    <a:pt x="786" y="1"/>
                  </a:moveTo>
                  <a:cubicBezTo>
                    <a:pt x="786" y="429"/>
                    <a:pt x="447" y="786"/>
                    <a:pt x="0" y="786"/>
                  </a:cubicBezTo>
                  <a:cubicBezTo>
                    <a:pt x="435" y="786"/>
                    <a:pt x="785" y="1124"/>
                    <a:pt x="786" y="1538"/>
                  </a:cubicBezTo>
                  <a:lnTo>
                    <a:pt x="786" y="1538"/>
                  </a:lnTo>
                  <a:cubicBezTo>
                    <a:pt x="802" y="1124"/>
                    <a:pt x="1118" y="786"/>
                    <a:pt x="1553" y="786"/>
                  </a:cubicBezTo>
                  <a:cubicBezTo>
                    <a:pt x="1142" y="786"/>
                    <a:pt x="786" y="447"/>
                    <a:pt x="786" y="1"/>
                  </a:cubicBezTo>
                  <a:close/>
                  <a:moveTo>
                    <a:pt x="786" y="1538"/>
                  </a:moveTo>
                  <a:cubicBezTo>
                    <a:pt x="786" y="1549"/>
                    <a:pt x="786" y="1560"/>
                    <a:pt x="786" y="1571"/>
                  </a:cubicBezTo>
                  <a:cubicBezTo>
                    <a:pt x="786" y="1560"/>
                    <a:pt x="786" y="1549"/>
                    <a:pt x="786" y="15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11"/>
            <p:cNvSpPr/>
            <p:nvPr/>
          </p:nvSpPr>
          <p:spPr>
            <a:xfrm>
              <a:off x="5915650" y="4012575"/>
              <a:ext cx="56675" cy="57125"/>
            </a:xfrm>
            <a:custGeom>
              <a:avLst/>
              <a:gdLst/>
              <a:ahLst/>
              <a:cxnLst/>
              <a:rect l="l" t="t" r="r" b="b"/>
              <a:pathLst>
                <a:path w="2267" h="2285" extrusionOk="0">
                  <a:moveTo>
                    <a:pt x="1124" y="0"/>
                  </a:moveTo>
                  <a:cubicBezTo>
                    <a:pt x="1124" y="625"/>
                    <a:pt x="625" y="1142"/>
                    <a:pt x="0" y="1142"/>
                  </a:cubicBezTo>
                  <a:cubicBezTo>
                    <a:pt x="625" y="1142"/>
                    <a:pt x="1124" y="1642"/>
                    <a:pt x="1124" y="2284"/>
                  </a:cubicBezTo>
                  <a:cubicBezTo>
                    <a:pt x="1124" y="1660"/>
                    <a:pt x="1642" y="1142"/>
                    <a:pt x="2266" y="1142"/>
                  </a:cubicBezTo>
                  <a:cubicBezTo>
                    <a:pt x="1642" y="1142"/>
                    <a:pt x="1124" y="625"/>
                    <a:pt x="1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11"/>
            <p:cNvSpPr/>
            <p:nvPr/>
          </p:nvSpPr>
          <p:spPr>
            <a:xfrm>
              <a:off x="6322450" y="4043800"/>
              <a:ext cx="41525" cy="41500"/>
            </a:xfrm>
            <a:custGeom>
              <a:avLst/>
              <a:gdLst/>
              <a:ahLst/>
              <a:cxnLst/>
              <a:rect l="l" t="t" r="r" b="b"/>
              <a:pathLst>
                <a:path w="1661" h="1660" extrusionOk="0">
                  <a:moveTo>
                    <a:pt x="821" y="0"/>
                  </a:moveTo>
                  <a:cubicBezTo>
                    <a:pt x="821" y="464"/>
                    <a:pt x="447" y="839"/>
                    <a:pt x="1" y="839"/>
                  </a:cubicBezTo>
                  <a:cubicBezTo>
                    <a:pt x="447" y="839"/>
                    <a:pt x="804" y="1196"/>
                    <a:pt x="821" y="1660"/>
                  </a:cubicBezTo>
                  <a:cubicBezTo>
                    <a:pt x="821" y="1196"/>
                    <a:pt x="1214" y="839"/>
                    <a:pt x="1660" y="839"/>
                  </a:cubicBezTo>
                  <a:cubicBezTo>
                    <a:pt x="1178" y="839"/>
                    <a:pt x="821" y="447"/>
                    <a:pt x="8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11"/>
            <p:cNvSpPr/>
            <p:nvPr/>
          </p:nvSpPr>
          <p:spPr>
            <a:xfrm>
              <a:off x="4614025" y="1268825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0"/>
                  </a:moveTo>
                  <a:cubicBezTo>
                    <a:pt x="232" y="0"/>
                    <a:pt x="0" y="232"/>
                    <a:pt x="0" y="518"/>
                  </a:cubicBezTo>
                  <a:cubicBezTo>
                    <a:pt x="0" y="803"/>
                    <a:pt x="232" y="1018"/>
                    <a:pt x="518" y="1018"/>
                  </a:cubicBezTo>
                  <a:cubicBezTo>
                    <a:pt x="785" y="1018"/>
                    <a:pt x="1035" y="803"/>
                    <a:pt x="1035" y="518"/>
                  </a:cubicBezTo>
                  <a:cubicBezTo>
                    <a:pt x="1035" y="232"/>
                    <a:pt x="803" y="0"/>
                    <a:pt x="5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11"/>
            <p:cNvSpPr/>
            <p:nvPr/>
          </p:nvSpPr>
          <p:spPr>
            <a:xfrm>
              <a:off x="6571800" y="14584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393" y="1"/>
                  </a:moveTo>
                  <a:cubicBezTo>
                    <a:pt x="179" y="1"/>
                    <a:pt x="1" y="179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804" y="625"/>
                    <a:pt x="804" y="411"/>
                  </a:cubicBezTo>
                  <a:cubicBezTo>
                    <a:pt x="804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11"/>
            <p:cNvSpPr/>
            <p:nvPr/>
          </p:nvSpPr>
          <p:spPr>
            <a:xfrm>
              <a:off x="4247800" y="2671250"/>
              <a:ext cx="17875" cy="17875"/>
            </a:xfrm>
            <a:custGeom>
              <a:avLst/>
              <a:gdLst/>
              <a:ahLst/>
              <a:cxnLst/>
              <a:rect l="l" t="t" r="r" b="b"/>
              <a:pathLst>
                <a:path w="715" h="715" extrusionOk="0">
                  <a:moveTo>
                    <a:pt x="357" y="1"/>
                  </a:moveTo>
                  <a:cubicBezTo>
                    <a:pt x="161" y="1"/>
                    <a:pt x="1" y="161"/>
                    <a:pt x="1" y="358"/>
                  </a:cubicBezTo>
                  <a:cubicBezTo>
                    <a:pt x="1" y="554"/>
                    <a:pt x="161" y="714"/>
                    <a:pt x="357" y="714"/>
                  </a:cubicBezTo>
                  <a:cubicBezTo>
                    <a:pt x="536" y="714"/>
                    <a:pt x="696" y="554"/>
                    <a:pt x="714" y="358"/>
                  </a:cubicBezTo>
                  <a:cubicBezTo>
                    <a:pt x="714" y="143"/>
                    <a:pt x="554" y="1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11"/>
            <p:cNvSpPr/>
            <p:nvPr/>
          </p:nvSpPr>
          <p:spPr>
            <a:xfrm>
              <a:off x="5724725" y="2211800"/>
              <a:ext cx="25900" cy="25450"/>
            </a:xfrm>
            <a:custGeom>
              <a:avLst/>
              <a:gdLst/>
              <a:ahLst/>
              <a:cxnLst/>
              <a:rect l="l" t="t" r="r" b="b"/>
              <a:pathLst>
                <a:path w="1036" h="1018" extrusionOk="0">
                  <a:moveTo>
                    <a:pt x="518" y="1"/>
                  </a:moveTo>
                  <a:cubicBezTo>
                    <a:pt x="233" y="1"/>
                    <a:pt x="1" y="251"/>
                    <a:pt x="1" y="500"/>
                  </a:cubicBezTo>
                  <a:cubicBezTo>
                    <a:pt x="1" y="804"/>
                    <a:pt x="250" y="1018"/>
                    <a:pt x="518" y="1018"/>
                  </a:cubicBezTo>
                  <a:cubicBezTo>
                    <a:pt x="803" y="1018"/>
                    <a:pt x="1035" y="804"/>
                    <a:pt x="1018" y="500"/>
                  </a:cubicBezTo>
                  <a:cubicBezTo>
                    <a:pt x="1018" y="215"/>
                    <a:pt x="786" y="1"/>
                    <a:pt x="5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11"/>
            <p:cNvSpPr/>
            <p:nvPr/>
          </p:nvSpPr>
          <p:spPr>
            <a:xfrm>
              <a:off x="5073475" y="2441975"/>
              <a:ext cx="22325" cy="22325"/>
            </a:xfrm>
            <a:custGeom>
              <a:avLst/>
              <a:gdLst/>
              <a:ahLst/>
              <a:cxnLst/>
              <a:rect l="l" t="t" r="r" b="b"/>
              <a:pathLst>
                <a:path w="893" h="893" extrusionOk="0">
                  <a:moveTo>
                    <a:pt x="446" y="1"/>
                  </a:moveTo>
                  <a:cubicBezTo>
                    <a:pt x="197" y="1"/>
                    <a:pt x="0" y="197"/>
                    <a:pt x="0" y="447"/>
                  </a:cubicBezTo>
                  <a:cubicBezTo>
                    <a:pt x="0" y="696"/>
                    <a:pt x="197" y="893"/>
                    <a:pt x="446" y="893"/>
                  </a:cubicBezTo>
                  <a:cubicBezTo>
                    <a:pt x="696" y="893"/>
                    <a:pt x="892" y="696"/>
                    <a:pt x="892" y="447"/>
                  </a:cubicBezTo>
                  <a:cubicBezTo>
                    <a:pt x="892" y="197"/>
                    <a:pt x="696" y="1"/>
                    <a:pt x="4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11"/>
            <p:cNvSpPr/>
            <p:nvPr/>
          </p:nvSpPr>
          <p:spPr>
            <a:xfrm>
              <a:off x="5288025" y="2500400"/>
              <a:ext cx="22325" cy="22350"/>
            </a:xfrm>
            <a:custGeom>
              <a:avLst/>
              <a:gdLst/>
              <a:ahLst/>
              <a:cxnLst/>
              <a:rect l="l" t="t" r="r" b="b"/>
              <a:pathLst>
                <a:path w="893" h="894" extrusionOk="0">
                  <a:moveTo>
                    <a:pt x="447" y="1"/>
                  </a:moveTo>
                  <a:cubicBezTo>
                    <a:pt x="215" y="1"/>
                    <a:pt x="1" y="197"/>
                    <a:pt x="1" y="447"/>
                  </a:cubicBezTo>
                  <a:cubicBezTo>
                    <a:pt x="1" y="697"/>
                    <a:pt x="215" y="893"/>
                    <a:pt x="447" y="893"/>
                  </a:cubicBezTo>
                  <a:cubicBezTo>
                    <a:pt x="696" y="893"/>
                    <a:pt x="893" y="697"/>
                    <a:pt x="893" y="447"/>
                  </a:cubicBezTo>
                  <a:cubicBezTo>
                    <a:pt x="893" y="197"/>
                    <a:pt x="696" y="1"/>
                    <a:pt x="4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11"/>
            <p:cNvSpPr/>
            <p:nvPr/>
          </p:nvSpPr>
          <p:spPr>
            <a:xfrm>
              <a:off x="3948925" y="1080150"/>
              <a:ext cx="26800" cy="26775"/>
            </a:xfrm>
            <a:custGeom>
              <a:avLst/>
              <a:gdLst/>
              <a:ahLst/>
              <a:cxnLst/>
              <a:rect l="l" t="t" r="r" b="b"/>
              <a:pathLst>
                <a:path w="1072" h="1071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cubicBezTo>
                    <a:pt x="1" y="839"/>
                    <a:pt x="233" y="1071"/>
                    <a:pt x="536" y="1071"/>
                  </a:cubicBezTo>
                  <a:cubicBezTo>
                    <a:pt x="822" y="1071"/>
                    <a:pt x="1072" y="839"/>
                    <a:pt x="1072" y="535"/>
                  </a:cubicBezTo>
                  <a:cubicBezTo>
                    <a:pt x="1072" y="250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11"/>
            <p:cNvSpPr/>
            <p:nvPr/>
          </p:nvSpPr>
          <p:spPr>
            <a:xfrm>
              <a:off x="4011375" y="926250"/>
              <a:ext cx="8950" cy="9400"/>
            </a:xfrm>
            <a:custGeom>
              <a:avLst/>
              <a:gdLst/>
              <a:ahLst/>
              <a:cxnLst/>
              <a:rect l="l" t="t" r="r" b="b"/>
              <a:pathLst>
                <a:path w="358" h="376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304"/>
                    <a:pt x="90" y="375"/>
                    <a:pt x="179" y="375"/>
                  </a:cubicBezTo>
                  <a:cubicBezTo>
                    <a:pt x="286" y="375"/>
                    <a:pt x="358" y="304"/>
                    <a:pt x="358" y="179"/>
                  </a:cubicBezTo>
                  <a:cubicBezTo>
                    <a:pt x="358" y="72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11"/>
            <p:cNvSpPr/>
            <p:nvPr/>
          </p:nvSpPr>
          <p:spPr>
            <a:xfrm>
              <a:off x="5841150" y="11051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90" y="0"/>
                    <a:pt x="1" y="72"/>
                    <a:pt x="1" y="179"/>
                  </a:cubicBezTo>
                  <a:cubicBezTo>
                    <a:pt x="1" y="268"/>
                    <a:pt x="90" y="357"/>
                    <a:pt x="179" y="357"/>
                  </a:cubicBezTo>
                  <a:cubicBezTo>
                    <a:pt x="286" y="357"/>
                    <a:pt x="357" y="268"/>
                    <a:pt x="357" y="179"/>
                  </a:cubicBezTo>
                  <a:cubicBezTo>
                    <a:pt x="357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11"/>
            <p:cNvSpPr/>
            <p:nvPr/>
          </p:nvSpPr>
          <p:spPr>
            <a:xfrm>
              <a:off x="6545925" y="184247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269" y="357"/>
                    <a:pt x="358" y="268"/>
                    <a:pt x="358" y="179"/>
                  </a:cubicBezTo>
                  <a:cubicBezTo>
                    <a:pt x="358" y="71"/>
                    <a:pt x="269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11"/>
            <p:cNvSpPr/>
            <p:nvPr/>
          </p:nvSpPr>
          <p:spPr>
            <a:xfrm>
              <a:off x="5691725" y="2115900"/>
              <a:ext cx="6700" cy="6725"/>
            </a:xfrm>
            <a:custGeom>
              <a:avLst/>
              <a:gdLst/>
              <a:ahLst/>
              <a:cxnLst/>
              <a:rect l="l" t="t" r="r" b="b"/>
              <a:pathLst>
                <a:path w="268" h="269" extrusionOk="0">
                  <a:moveTo>
                    <a:pt x="143" y="1"/>
                  </a:moveTo>
                  <a:cubicBezTo>
                    <a:pt x="72" y="1"/>
                    <a:pt x="0" y="72"/>
                    <a:pt x="0" y="126"/>
                  </a:cubicBezTo>
                  <a:cubicBezTo>
                    <a:pt x="0" y="197"/>
                    <a:pt x="72" y="268"/>
                    <a:pt x="143" y="268"/>
                  </a:cubicBezTo>
                  <a:cubicBezTo>
                    <a:pt x="214" y="268"/>
                    <a:pt x="268" y="197"/>
                    <a:pt x="268" y="126"/>
                  </a:cubicBezTo>
                  <a:cubicBezTo>
                    <a:pt x="268" y="72"/>
                    <a:pt x="214" y="1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11"/>
            <p:cNvSpPr/>
            <p:nvPr/>
          </p:nvSpPr>
          <p:spPr>
            <a:xfrm>
              <a:off x="5036900" y="11167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54" y="0"/>
                    <a:pt x="0" y="89"/>
                    <a:pt x="0" y="179"/>
                  </a:cubicBezTo>
                  <a:cubicBezTo>
                    <a:pt x="0" y="286"/>
                    <a:pt x="89" y="357"/>
                    <a:pt x="179" y="357"/>
                  </a:cubicBezTo>
                  <a:cubicBezTo>
                    <a:pt x="268" y="357"/>
                    <a:pt x="321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11"/>
            <p:cNvSpPr/>
            <p:nvPr/>
          </p:nvSpPr>
          <p:spPr>
            <a:xfrm>
              <a:off x="5231375" y="2462500"/>
              <a:ext cx="4500" cy="4475"/>
            </a:xfrm>
            <a:custGeom>
              <a:avLst/>
              <a:gdLst/>
              <a:ahLst/>
              <a:cxnLst/>
              <a:rect l="l" t="t" r="r" b="b"/>
              <a:pathLst>
                <a:path w="180" h="179" extrusionOk="0">
                  <a:moveTo>
                    <a:pt x="90" y="0"/>
                  </a:moveTo>
                  <a:cubicBezTo>
                    <a:pt x="36" y="0"/>
                    <a:pt x="1" y="54"/>
                    <a:pt x="1" y="90"/>
                  </a:cubicBezTo>
                  <a:cubicBezTo>
                    <a:pt x="1" y="143"/>
                    <a:pt x="36" y="179"/>
                    <a:pt x="90" y="179"/>
                  </a:cubicBezTo>
                  <a:cubicBezTo>
                    <a:pt x="126" y="179"/>
                    <a:pt x="179" y="143"/>
                    <a:pt x="179" y="90"/>
                  </a:cubicBezTo>
                  <a:cubicBezTo>
                    <a:pt x="179" y="54"/>
                    <a:pt x="126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11"/>
            <p:cNvSpPr/>
            <p:nvPr/>
          </p:nvSpPr>
          <p:spPr>
            <a:xfrm>
              <a:off x="6653000" y="2141325"/>
              <a:ext cx="8925" cy="8950"/>
            </a:xfrm>
            <a:custGeom>
              <a:avLst/>
              <a:gdLst/>
              <a:ahLst/>
              <a:cxnLst/>
              <a:rect l="l" t="t" r="r" b="b"/>
              <a:pathLst>
                <a:path w="357" h="358" extrusionOk="0">
                  <a:moveTo>
                    <a:pt x="179" y="1"/>
                  </a:moveTo>
                  <a:cubicBezTo>
                    <a:pt x="89" y="1"/>
                    <a:pt x="0" y="90"/>
                    <a:pt x="0" y="179"/>
                  </a:cubicBezTo>
                  <a:cubicBezTo>
                    <a:pt x="0" y="286"/>
                    <a:pt x="89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57" y="90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11"/>
            <p:cNvSpPr/>
            <p:nvPr/>
          </p:nvSpPr>
          <p:spPr>
            <a:xfrm>
              <a:off x="6165875" y="9391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8"/>
                    <a:pt x="179" y="358"/>
                  </a:cubicBezTo>
                  <a:cubicBezTo>
                    <a:pt x="269" y="358"/>
                    <a:pt x="358" y="268"/>
                    <a:pt x="358" y="179"/>
                  </a:cubicBezTo>
                  <a:cubicBezTo>
                    <a:pt x="358" y="72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11"/>
            <p:cNvSpPr/>
            <p:nvPr/>
          </p:nvSpPr>
          <p:spPr>
            <a:xfrm>
              <a:off x="5726950" y="10681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68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11"/>
            <p:cNvSpPr/>
            <p:nvPr/>
          </p:nvSpPr>
          <p:spPr>
            <a:xfrm>
              <a:off x="6527200" y="12978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57" y="286"/>
                    <a:pt x="357" y="179"/>
                  </a:cubicBezTo>
                  <a:cubicBezTo>
                    <a:pt x="357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11"/>
            <p:cNvSpPr/>
            <p:nvPr/>
          </p:nvSpPr>
          <p:spPr>
            <a:xfrm>
              <a:off x="5605625" y="2211800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5" y="1"/>
                  </a:moveTo>
                  <a:cubicBezTo>
                    <a:pt x="54" y="1"/>
                    <a:pt x="1" y="72"/>
                    <a:pt x="1" y="126"/>
                  </a:cubicBezTo>
                  <a:cubicBezTo>
                    <a:pt x="1" y="197"/>
                    <a:pt x="54" y="268"/>
                    <a:pt x="125" y="268"/>
                  </a:cubicBezTo>
                  <a:cubicBezTo>
                    <a:pt x="197" y="268"/>
                    <a:pt x="268" y="197"/>
                    <a:pt x="268" y="126"/>
                  </a:cubicBezTo>
                  <a:cubicBezTo>
                    <a:pt x="268" y="72"/>
                    <a:pt x="197" y="1"/>
                    <a:pt x="1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11"/>
            <p:cNvSpPr/>
            <p:nvPr/>
          </p:nvSpPr>
          <p:spPr>
            <a:xfrm>
              <a:off x="3884250" y="101055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1" y="90"/>
                    <a:pt x="1" y="179"/>
                  </a:cubicBezTo>
                  <a:cubicBezTo>
                    <a:pt x="1" y="304"/>
                    <a:pt x="90" y="357"/>
                    <a:pt x="179" y="357"/>
                  </a:cubicBezTo>
                  <a:cubicBezTo>
                    <a:pt x="268" y="357"/>
                    <a:pt x="340" y="304"/>
                    <a:pt x="358" y="179"/>
                  </a:cubicBezTo>
                  <a:cubicBezTo>
                    <a:pt x="358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11"/>
            <p:cNvSpPr/>
            <p:nvPr/>
          </p:nvSpPr>
          <p:spPr>
            <a:xfrm>
              <a:off x="5635950" y="2154275"/>
              <a:ext cx="6725" cy="6700"/>
            </a:xfrm>
            <a:custGeom>
              <a:avLst/>
              <a:gdLst/>
              <a:ahLst/>
              <a:cxnLst/>
              <a:rect l="l" t="t" r="r" b="b"/>
              <a:pathLst>
                <a:path w="269" h="268" extrusionOk="0">
                  <a:moveTo>
                    <a:pt x="144" y="0"/>
                  </a:moveTo>
                  <a:cubicBezTo>
                    <a:pt x="72" y="0"/>
                    <a:pt x="1" y="71"/>
                    <a:pt x="1" y="143"/>
                  </a:cubicBezTo>
                  <a:cubicBezTo>
                    <a:pt x="1" y="196"/>
                    <a:pt x="72" y="268"/>
                    <a:pt x="144" y="268"/>
                  </a:cubicBezTo>
                  <a:cubicBezTo>
                    <a:pt x="233" y="268"/>
                    <a:pt x="269" y="196"/>
                    <a:pt x="269" y="143"/>
                  </a:cubicBezTo>
                  <a:cubicBezTo>
                    <a:pt x="269" y="71"/>
                    <a:pt x="21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11"/>
            <p:cNvSpPr/>
            <p:nvPr/>
          </p:nvSpPr>
          <p:spPr>
            <a:xfrm>
              <a:off x="5169375" y="276447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0"/>
                    <a:pt x="0" y="179"/>
                  </a:cubicBezTo>
                  <a:cubicBezTo>
                    <a:pt x="0" y="286"/>
                    <a:pt x="90" y="358"/>
                    <a:pt x="179" y="358"/>
                  </a:cubicBezTo>
                  <a:cubicBezTo>
                    <a:pt x="268" y="358"/>
                    <a:pt x="339" y="268"/>
                    <a:pt x="357" y="179"/>
                  </a:cubicBezTo>
                  <a:cubicBezTo>
                    <a:pt x="357" y="54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11"/>
            <p:cNvSpPr/>
            <p:nvPr/>
          </p:nvSpPr>
          <p:spPr>
            <a:xfrm>
              <a:off x="4471275" y="2196200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1" y="90"/>
                    <a:pt x="1" y="179"/>
                  </a:cubicBezTo>
                  <a:cubicBezTo>
                    <a:pt x="1" y="286"/>
                    <a:pt x="90" y="357"/>
                    <a:pt x="179" y="357"/>
                  </a:cubicBezTo>
                  <a:cubicBezTo>
                    <a:pt x="286" y="357"/>
                    <a:pt x="358" y="286"/>
                    <a:pt x="358" y="179"/>
                  </a:cubicBezTo>
                  <a:cubicBezTo>
                    <a:pt x="358" y="72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11"/>
            <p:cNvSpPr/>
            <p:nvPr/>
          </p:nvSpPr>
          <p:spPr>
            <a:xfrm>
              <a:off x="4138525" y="1599800"/>
              <a:ext cx="8925" cy="9400"/>
            </a:xfrm>
            <a:custGeom>
              <a:avLst/>
              <a:gdLst/>
              <a:ahLst/>
              <a:cxnLst/>
              <a:rect l="l" t="t" r="r" b="b"/>
              <a:pathLst>
                <a:path w="357" h="376" extrusionOk="0">
                  <a:moveTo>
                    <a:pt x="179" y="1"/>
                  </a:moveTo>
                  <a:cubicBezTo>
                    <a:pt x="71" y="1"/>
                    <a:pt x="0" y="90"/>
                    <a:pt x="0" y="179"/>
                  </a:cubicBezTo>
                  <a:cubicBezTo>
                    <a:pt x="0" y="304"/>
                    <a:pt x="89" y="375"/>
                    <a:pt x="179" y="375"/>
                  </a:cubicBezTo>
                  <a:cubicBezTo>
                    <a:pt x="268" y="375"/>
                    <a:pt x="357" y="286"/>
                    <a:pt x="357" y="179"/>
                  </a:cubicBezTo>
                  <a:cubicBezTo>
                    <a:pt x="357" y="72"/>
                    <a:pt x="268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11"/>
            <p:cNvSpPr/>
            <p:nvPr/>
          </p:nvSpPr>
          <p:spPr>
            <a:xfrm>
              <a:off x="3978375" y="1604275"/>
              <a:ext cx="8950" cy="9375"/>
            </a:xfrm>
            <a:custGeom>
              <a:avLst/>
              <a:gdLst/>
              <a:ahLst/>
              <a:cxnLst/>
              <a:rect l="l" t="t" r="r" b="b"/>
              <a:pathLst>
                <a:path w="358" h="375" extrusionOk="0">
                  <a:moveTo>
                    <a:pt x="179" y="0"/>
                  </a:moveTo>
                  <a:cubicBezTo>
                    <a:pt x="72" y="0"/>
                    <a:pt x="1" y="89"/>
                    <a:pt x="1" y="196"/>
                  </a:cubicBezTo>
                  <a:cubicBezTo>
                    <a:pt x="1" y="286"/>
                    <a:pt x="72" y="375"/>
                    <a:pt x="179" y="375"/>
                  </a:cubicBezTo>
                  <a:cubicBezTo>
                    <a:pt x="286" y="375"/>
                    <a:pt x="357" y="286"/>
                    <a:pt x="357" y="196"/>
                  </a:cubicBezTo>
                  <a:cubicBezTo>
                    <a:pt x="357" y="89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11"/>
            <p:cNvSpPr/>
            <p:nvPr/>
          </p:nvSpPr>
          <p:spPr>
            <a:xfrm>
              <a:off x="4007375" y="2624425"/>
              <a:ext cx="8950" cy="8950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89"/>
                    <a:pt x="0" y="179"/>
                  </a:cubicBezTo>
                  <a:cubicBezTo>
                    <a:pt x="0" y="286"/>
                    <a:pt x="90" y="357"/>
                    <a:pt x="179" y="357"/>
                  </a:cubicBezTo>
                  <a:cubicBezTo>
                    <a:pt x="268" y="357"/>
                    <a:pt x="339" y="268"/>
                    <a:pt x="357" y="179"/>
                  </a:cubicBezTo>
                  <a:cubicBezTo>
                    <a:pt x="357" y="54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11"/>
            <p:cNvSpPr/>
            <p:nvPr/>
          </p:nvSpPr>
          <p:spPr>
            <a:xfrm>
              <a:off x="4514100" y="2794825"/>
              <a:ext cx="8950" cy="8925"/>
            </a:xfrm>
            <a:custGeom>
              <a:avLst/>
              <a:gdLst/>
              <a:ahLst/>
              <a:cxnLst/>
              <a:rect l="l" t="t" r="r" b="b"/>
              <a:pathLst>
                <a:path w="358" h="357" extrusionOk="0">
                  <a:moveTo>
                    <a:pt x="179" y="0"/>
                  </a:moveTo>
                  <a:cubicBezTo>
                    <a:pt x="72" y="0"/>
                    <a:pt x="1" y="89"/>
                    <a:pt x="1" y="179"/>
                  </a:cubicBezTo>
                  <a:cubicBezTo>
                    <a:pt x="1" y="303"/>
                    <a:pt x="90" y="357"/>
                    <a:pt x="179" y="357"/>
                  </a:cubicBezTo>
                  <a:cubicBezTo>
                    <a:pt x="304" y="357"/>
                    <a:pt x="357" y="268"/>
                    <a:pt x="357" y="179"/>
                  </a:cubicBezTo>
                  <a:cubicBezTo>
                    <a:pt x="357" y="71"/>
                    <a:pt x="268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11"/>
            <p:cNvSpPr/>
            <p:nvPr/>
          </p:nvSpPr>
          <p:spPr>
            <a:xfrm>
              <a:off x="4926275" y="906350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99" y="0"/>
                  </a:moveTo>
                  <a:cubicBezTo>
                    <a:pt x="181" y="0"/>
                    <a:pt x="162" y="4"/>
                    <a:pt x="143" y="11"/>
                  </a:cubicBezTo>
                  <a:cubicBezTo>
                    <a:pt x="54" y="29"/>
                    <a:pt x="0" y="118"/>
                    <a:pt x="18" y="208"/>
                  </a:cubicBezTo>
                  <a:cubicBezTo>
                    <a:pt x="48" y="282"/>
                    <a:pt x="115" y="319"/>
                    <a:pt x="188" y="319"/>
                  </a:cubicBezTo>
                  <a:cubicBezTo>
                    <a:pt x="202" y="319"/>
                    <a:pt x="217" y="318"/>
                    <a:pt x="232" y="315"/>
                  </a:cubicBezTo>
                  <a:cubicBezTo>
                    <a:pt x="321" y="297"/>
                    <a:pt x="357" y="208"/>
                    <a:pt x="339" y="118"/>
                  </a:cubicBezTo>
                  <a:cubicBezTo>
                    <a:pt x="325" y="48"/>
                    <a:pt x="267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11"/>
            <p:cNvSpPr/>
            <p:nvPr/>
          </p:nvSpPr>
          <p:spPr>
            <a:xfrm>
              <a:off x="5126100" y="2547600"/>
              <a:ext cx="5375" cy="5125"/>
            </a:xfrm>
            <a:custGeom>
              <a:avLst/>
              <a:gdLst/>
              <a:ahLst/>
              <a:cxnLst/>
              <a:rect l="l" t="t" r="r" b="b"/>
              <a:pathLst>
                <a:path w="215" h="205" extrusionOk="0">
                  <a:moveTo>
                    <a:pt x="105" y="1"/>
                  </a:moveTo>
                  <a:cubicBezTo>
                    <a:pt x="100" y="1"/>
                    <a:pt x="95" y="2"/>
                    <a:pt x="90" y="4"/>
                  </a:cubicBezTo>
                  <a:cubicBezTo>
                    <a:pt x="36" y="40"/>
                    <a:pt x="1" y="76"/>
                    <a:pt x="19" y="129"/>
                  </a:cubicBezTo>
                  <a:cubicBezTo>
                    <a:pt x="34" y="160"/>
                    <a:pt x="76" y="204"/>
                    <a:pt x="110" y="204"/>
                  </a:cubicBezTo>
                  <a:cubicBezTo>
                    <a:pt x="116" y="204"/>
                    <a:pt x="121" y="203"/>
                    <a:pt x="126" y="201"/>
                  </a:cubicBezTo>
                  <a:cubicBezTo>
                    <a:pt x="179" y="165"/>
                    <a:pt x="215" y="129"/>
                    <a:pt x="197" y="76"/>
                  </a:cubicBezTo>
                  <a:cubicBezTo>
                    <a:pt x="182" y="45"/>
                    <a:pt x="140" y="1"/>
                    <a:pt x="1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11"/>
            <p:cNvSpPr/>
            <p:nvPr/>
          </p:nvSpPr>
          <p:spPr>
            <a:xfrm>
              <a:off x="6576275" y="2034875"/>
              <a:ext cx="8950" cy="8000"/>
            </a:xfrm>
            <a:custGeom>
              <a:avLst/>
              <a:gdLst/>
              <a:ahLst/>
              <a:cxnLst/>
              <a:rect l="l" t="t" r="r" b="b"/>
              <a:pathLst>
                <a:path w="358" h="320" extrusionOk="0">
                  <a:moveTo>
                    <a:pt x="182" y="1"/>
                  </a:moveTo>
                  <a:cubicBezTo>
                    <a:pt x="163" y="1"/>
                    <a:pt x="144" y="4"/>
                    <a:pt x="125" y="12"/>
                  </a:cubicBezTo>
                  <a:cubicBezTo>
                    <a:pt x="36" y="30"/>
                    <a:pt x="0" y="119"/>
                    <a:pt x="18" y="208"/>
                  </a:cubicBezTo>
                  <a:cubicBezTo>
                    <a:pt x="33" y="283"/>
                    <a:pt x="97" y="320"/>
                    <a:pt x="170" y="320"/>
                  </a:cubicBezTo>
                  <a:cubicBezTo>
                    <a:pt x="185" y="320"/>
                    <a:pt x="199" y="318"/>
                    <a:pt x="214" y="315"/>
                  </a:cubicBezTo>
                  <a:cubicBezTo>
                    <a:pt x="304" y="280"/>
                    <a:pt x="357" y="191"/>
                    <a:pt x="339" y="119"/>
                  </a:cubicBezTo>
                  <a:cubicBezTo>
                    <a:pt x="311" y="49"/>
                    <a:pt x="250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11"/>
            <p:cNvSpPr/>
            <p:nvPr/>
          </p:nvSpPr>
          <p:spPr>
            <a:xfrm>
              <a:off x="4957950" y="1097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8" y="1"/>
                    <a:pt x="0" y="179"/>
                    <a:pt x="0" y="393"/>
                  </a:cubicBezTo>
                  <a:cubicBezTo>
                    <a:pt x="0" y="590"/>
                    <a:pt x="178" y="768"/>
                    <a:pt x="393" y="768"/>
                  </a:cubicBezTo>
                  <a:cubicBezTo>
                    <a:pt x="589" y="768"/>
                    <a:pt x="767" y="590"/>
                    <a:pt x="767" y="393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11"/>
            <p:cNvSpPr/>
            <p:nvPr/>
          </p:nvSpPr>
          <p:spPr>
            <a:xfrm>
              <a:off x="4831700" y="1001625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1"/>
                  </a:moveTo>
                  <a:cubicBezTo>
                    <a:pt x="161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607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11"/>
            <p:cNvSpPr/>
            <p:nvPr/>
          </p:nvSpPr>
          <p:spPr>
            <a:xfrm>
              <a:off x="6160975" y="271140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2"/>
                    <a:pt x="179" y="750"/>
                    <a:pt x="375" y="750"/>
                  </a:cubicBezTo>
                  <a:cubicBezTo>
                    <a:pt x="589" y="750"/>
                    <a:pt x="750" y="572"/>
                    <a:pt x="750" y="375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11"/>
            <p:cNvSpPr/>
            <p:nvPr/>
          </p:nvSpPr>
          <p:spPr>
            <a:xfrm>
              <a:off x="5701525" y="13825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11"/>
            <p:cNvSpPr/>
            <p:nvPr/>
          </p:nvSpPr>
          <p:spPr>
            <a:xfrm>
              <a:off x="4519450" y="256732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0"/>
                  </a:moveTo>
                  <a:cubicBezTo>
                    <a:pt x="161" y="0"/>
                    <a:pt x="1" y="179"/>
                    <a:pt x="1" y="393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72" y="768"/>
                    <a:pt x="750" y="589"/>
                    <a:pt x="750" y="393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11"/>
            <p:cNvSpPr/>
            <p:nvPr/>
          </p:nvSpPr>
          <p:spPr>
            <a:xfrm>
              <a:off x="4567625" y="210207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1"/>
                  </a:moveTo>
                  <a:cubicBezTo>
                    <a:pt x="179" y="1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607" y="750"/>
                    <a:pt x="768" y="589"/>
                    <a:pt x="768" y="375"/>
                  </a:cubicBezTo>
                  <a:cubicBezTo>
                    <a:pt x="768" y="179"/>
                    <a:pt x="590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11"/>
            <p:cNvSpPr/>
            <p:nvPr/>
          </p:nvSpPr>
          <p:spPr>
            <a:xfrm>
              <a:off x="3845000" y="14022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93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11"/>
            <p:cNvSpPr/>
            <p:nvPr/>
          </p:nvSpPr>
          <p:spPr>
            <a:xfrm>
              <a:off x="3768275" y="1639500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5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93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11"/>
            <p:cNvSpPr/>
            <p:nvPr/>
          </p:nvSpPr>
          <p:spPr>
            <a:xfrm>
              <a:off x="5012800" y="2474550"/>
              <a:ext cx="18775" cy="18750"/>
            </a:xfrm>
            <a:custGeom>
              <a:avLst/>
              <a:gdLst/>
              <a:ahLst/>
              <a:cxnLst/>
              <a:rect l="l" t="t" r="r" b="b"/>
              <a:pathLst>
                <a:path w="751" h="750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50"/>
                    <a:pt x="375" y="750"/>
                  </a:cubicBezTo>
                  <a:cubicBezTo>
                    <a:pt x="572" y="750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11"/>
            <p:cNvSpPr/>
            <p:nvPr/>
          </p:nvSpPr>
          <p:spPr>
            <a:xfrm>
              <a:off x="5334425" y="2286300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1"/>
                  </a:moveTo>
                  <a:cubicBezTo>
                    <a:pt x="179" y="1"/>
                    <a:pt x="0" y="179"/>
                    <a:pt x="0" y="393"/>
                  </a:cubicBezTo>
                  <a:cubicBezTo>
                    <a:pt x="0" y="589"/>
                    <a:pt x="179" y="768"/>
                    <a:pt x="375" y="768"/>
                  </a:cubicBezTo>
                  <a:cubicBezTo>
                    <a:pt x="607" y="768"/>
                    <a:pt x="767" y="607"/>
                    <a:pt x="767" y="393"/>
                  </a:cubicBezTo>
                  <a:cubicBezTo>
                    <a:pt x="767" y="179"/>
                    <a:pt x="589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11"/>
            <p:cNvSpPr/>
            <p:nvPr/>
          </p:nvSpPr>
          <p:spPr>
            <a:xfrm>
              <a:off x="6170350" y="1774675"/>
              <a:ext cx="18750" cy="18750"/>
            </a:xfrm>
            <a:custGeom>
              <a:avLst/>
              <a:gdLst/>
              <a:ahLst/>
              <a:cxnLst/>
              <a:rect l="l" t="t" r="r" b="b"/>
              <a:pathLst>
                <a:path w="750" h="750" extrusionOk="0">
                  <a:moveTo>
                    <a:pt x="375" y="0"/>
                  </a:moveTo>
                  <a:cubicBezTo>
                    <a:pt x="179" y="0"/>
                    <a:pt x="0" y="178"/>
                    <a:pt x="0" y="375"/>
                  </a:cubicBezTo>
                  <a:cubicBezTo>
                    <a:pt x="0" y="571"/>
                    <a:pt x="179" y="749"/>
                    <a:pt x="375" y="749"/>
                  </a:cubicBezTo>
                  <a:cubicBezTo>
                    <a:pt x="589" y="749"/>
                    <a:pt x="750" y="607"/>
                    <a:pt x="750" y="375"/>
                  </a:cubicBezTo>
                  <a:cubicBezTo>
                    <a:pt x="750" y="178"/>
                    <a:pt x="571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11"/>
            <p:cNvSpPr/>
            <p:nvPr/>
          </p:nvSpPr>
          <p:spPr>
            <a:xfrm>
              <a:off x="5792075" y="2111450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22" y="0"/>
                  </a:moveTo>
                  <a:cubicBezTo>
                    <a:pt x="144" y="0"/>
                    <a:pt x="1" y="125"/>
                    <a:pt x="1" y="304"/>
                  </a:cubicBezTo>
                  <a:cubicBezTo>
                    <a:pt x="1" y="482"/>
                    <a:pt x="144" y="625"/>
                    <a:pt x="322" y="625"/>
                  </a:cubicBezTo>
                  <a:cubicBezTo>
                    <a:pt x="483" y="625"/>
                    <a:pt x="607" y="482"/>
                    <a:pt x="625" y="304"/>
                  </a:cubicBezTo>
                  <a:cubicBezTo>
                    <a:pt x="625" y="125"/>
                    <a:pt x="500" y="0"/>
                    <a:pt x="3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11"/>
            <p:cNvSpPr/>
            <p:nvPr/>
          </p:nvSpPr>
          <p:spPr>
            <a:xfrm>
              <a:off x="5504825" y="13134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93" y="1"/>
                  </a:moveTo>
                  <a:cubicBezTo>
                    <a:pt x="179" y="1"/>
                    <a:pt x="0" y="179"/>
                    <a:pt x="0" y="375"/>
                  </a:cubicBezTo>
                  <a:cubicBezTo>
                    <a:pt x="0" y="590"/>
                    <a:pt x="196" y="768"/>
                    <a:pt x="393" y="768"/>
                  </a:cubicBezTo>
                  <a:cubicBezTo>
                    <a:pt x="607" y="768"/>
                    <a:pt x="767" y="590"/>
                    <a:pt x="767" y="375"/>
                  </a:cubicBezTo>
                  <a:cubicBezTo>
                    <a:pt x="767" y="179"/>
                    <a:pt x="589" y="1"/>
                    <a:pt x="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11"/>
            <p:cNvSpPr/>
            <p:nvPr/>
          </p:nvSpPr>
          <p:spPr>
            <a:xfrm>
              <a:off x="4625175" y="1870125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68" y="571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11"/>
            <p:cNvSpPr/>
            <p:nvPr/>
          </p:nvSpPr>
          <p:spPr>
            <a:xfrm>
              <a:off x="5022175" y="94097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89"/>
                    <a:pt x="179" y="767"/>
                    <a:pt x="375" y="767"/>
                  </a:cubicBezTo>
                  <a:cubicBezTo>
                    <a:pt x="589" y="767"/>
                    <a:pt x="768" y="589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11"/>
            <p:cNvSpPr/>
            <p:nvPr/>
          </p:nvSpPr>
          <p:spPr>
            <a:xfrm>
              <a:off x="6601250" y="272925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75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75" y="750"/>
                  </a:cubicBezTo>
                  <a:cubicBezTo>
                    <a:pt x="589" y="750"/>
                    <a:pt x="750" y="607"/>
                    <a:pt x="768" y="375"/>
                  </a:cubicBezTo>
                  <a:cubicBezTo>
                    <a:pt x="768" y="179"/>
                    <a:pt x="589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11"/>
            <p:cNvSpPr/>
            <p:nvPr/>
          </p:nvSpPr>
          <p:spPr>
            <a:xfrm>
              <a:off x="6591875" y="1063625"/>
              <a:ext cx="18775" cy="19225"/>
            </a:xfrm>
            <a:custGeom>
              <a:avLst/>
              <a:gdLst/>
              <a:ahLst/>
              <a:cxnLst/>
              <a:rect l="l" t="t" r="r" b="b"/>
              <a:pathLst>
                <a:path w="751" h="769" extrusionOk="0">
                  <a:moveTo>
                    <a:pt x="375" y="1"/>
                  </a:moveTo>
                  <a:cubicBezTo>
                    <a:pt x="179" y="1"/>
                    <a:pt x="1" y="179"/>
                    <a:pt x="1" y="376"/>
                  </a:cubicBezTo>
                  <a:cubicBezTo>
                    <a:pt x="1" y="590"/>
                    <a:pt x="179" y="768"/>
                    <a:pt x="375" y="768"/>
                  </a:cubicBezTo>
                  <a:cubicBezTo>
                    <a:pt x="572" y="768"/>
                    <a:pt x="750" y="590"/>
                    <a:pt x="750" y="376"/>
                  </a:cubicBezTo>
                  <a:cubicBezTo>
                    <a:pt x="750" y="179"/>
                    <a:pt x="572" y="1"/>
                    <a:pt x="3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11"/>
            <p:cNvSpPr/>
            <p:nvPr/>
          </p:nvSpPr>
          <p:spPr>
            <a:xfrm>
              <a:off x="6318450" y="931600"/>
              <a:ext cx="19200" cy="18750"/>
            </a:xfrm>
            <a:custGeom>
              <a:avLst/>
              <a:gdLst/>
              <a:ahLst/>
              <a:cxnLst/>
              <a:rect l="l" t="t" r="r" b="b"/>
              <a:pathLst>
                <a:path w="768" h="750" extrusionOk="0">
                  <a:moveTo>
                    <a:pt x="393" y="0"/>
                  </a:moveTo>
                  <a:cubicBezTo>
                    <a:pt x="179" y="0"/>
                    <a:pt x="0" y="179"/>
                    <a:pt x="0" y="375"/>
                  </a:cubicBezTo>
                  <a:cubicBezTo>
                    <a:pt x="0" y="571"/>
                    <a:pt x="179" y="750"/>
                    <a:pt x="393" y="750"/>
                  </a:cubicBezTo>
                  <a:cubicBezTo>
                    <a:pt x="589" y="750"/>
                    <a:pt x="767" y="571"/>
                    <a:pt x="767" y="375"/>
                  </a:cubicBezTo>
                  <a:cubicBezTo>
                    <a:pt x="767" y="179"/>
                    <a:pt x="589" y="0"/>
                    <a:pt x="3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11"/>
            <p:cNvSpPr/>
            <p:nvPr/>
          </p:nvSpPr>
          <p:spPr>
            <a:xfrm>
              <a:off x="5641750" y="1132775"/>
              <a:ext cx="18775" cy="19200"/>
            </a:xfrm>
            <a:custGeom>
              <a:avLst/>
              <a:gdLst/>
              <a:ahLst/>
              <a:cxnLst/>
              <a:rect l="l" t="t" r="r" b="b"/>
              <a:pathLst>
                <a:path w="751" h="768" extrusionOk="0">
                  <a:moveTo>
                    <a:pt x="376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6" y="768"/>
                  </a:cubicBezTo>
                  <a:cubicBezTo>
                    <a:pt x="572" y="768"/>
                    <a:pt x="750" y="607"/>
                    <a:pt x="750" y="375"/>
                  </a:cubicBezTo>
                  <a:cubicBezTo>
                    <a:pt x="750" y="179"/>
                    <a:pt x="572" y="0"/>
                    <a:pt x="3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11"/>
            <p:cNvSpPr/>
            <p:nvPr/>
          </p:nvSpPr>
          <p:spPr>
            <a:xfrm>
              <a:off x="5987900" y="900825"/>
              <a:ext cx="19200" cy="19200"/>
            </a:xfrm>
            <a:custGeom>
              <a:avLst/>
              <a:gdLst/>
              <a:ahLst/>
              <a:cxnLst/>
              <a:rect l="l" t="t" r="r" b="b"/>
              <a:pathLst>
                <a:path w="768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89"/>
                    <a:pt x="179" y="768"/>
                    <a:pt x="375" y="768"/>
                  </a:cubicBezTo>
                  <a:cubicBezTo>
                    <a:pt x="590" y="768"/>
                    <a:pt x="750" y="607"/>
                    <a:pt x="768" y="375"/>
                  </a:cubicBezTo>
                  <a:cubicBezTo>
                    <a:pt x="768" y="179"/>
                    <a:pt x="590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11"/>
            <p:cNvSpPr/>
            <p:nvPr/>
          </p:nvSpPr>
          <p:spPr>
            <a:xfrm>
              <a:off x="6339850" y="1601150"/>
              <a:ext cx="18750" cy="19200"/>
            </a:xfrm>
            <a:custGeom>
              <a:avLst/>
              <a:gdLst/>
              <a:ahLst/>
              <a:cxnLst/>
              <a:rect l="l" t="t" r="r" b="b"/>
              <a:pathLst>
                <a:path w="750" h="768" extrusionOk="0">
                  <a:moveTo>
                    <a:pt x="375" y="0"/>
                  </a:moveTo>
                  <a:cubicBezTo>
                    <a:pt x="179" y="0"/>
                    <a:pt x="1" y="179"/>
                    <a:pt x="1" y="375"/>
                  </a:cubicBezTo>
                  <a:cubicBezTo>
                    <a:pt x="1" y="571"/>
                    <a:pt x="179" y="767"/>
                    <a:pt x="375" y="767"/>
                  </a:cubicBezTo>
                  <a:cubicBezTo>
                    <a:pt x="572" y="767"/>
                    <a:pt x="750" y="571"/>
                    <a:pt x="750" y="375"/>
                  </a:cubicBezTo>
                  <a:cubicBezTo>
                    <a:pt x="750" y="179"/>
                    <a:pt x="572" y="0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11"/>
            <p:cNvSpPr/>
            <p:nvPr/>
          </p:nvSpPr>
          <p:spPr>
            <a:xfrm>
              <a:off x="5628375" y="2070850"/>
              <a:ext cx="15650" cy="15650"/>
            </a:xfrm>
            <a:custGeom>
              <a:avLst/>
              <a:gdLst/>
              <a:ahLst/>
              <a:cxnLst/>
              <a:rect l="l" t="t" r="r" b="b"/>
              <a:pathLst>
                <a:path w="626" h="626" extrusionOk="0">
                  <a:moveTo>
                    <a:pt x="304" y="1"/>
                  </a:moveTo>
                  <a:cubicBezTo>
                    <a:pt x="125" y="1"/>
                    <a:pt x="1" y="125"/>
                    <a:pt x="1" y="304"/>
                  </a:cubicBezTo>
                  <a:cubicBezTo>
                    <a:pt x="1" y="482"/>
                    <a:pt x="125" y="625"/>
                    <a:pt x="304" y="625"/>
                  </a:cubicBezTo>
                  <a:cubicBezTo>
                    <a:pt x="482" y="625"/>
                    <a:pt x="625" y="482"/>
                    <a:pt x="625" y="304"/>
                  </a:cubicBezTo>
                  <a:cubicBezTo>
                    <a:pt x="625" y="125"/>
                    <a:pt x="482" y="1"/>
                    <a:pt x="3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11"/>
            <p:cNvSpPr/>
            <p:nvPr/>
          </p:nvSpPr>
          <p:spPr>
            <a:xfrm>
              <a:off x="4985600" y="2061925"/>
              <a:ext cx="25450" cy="25450"/>
            </a:xfrm>
            <a:custGeom>
              <a:avLst/>
              <a:gdLst/>
              <a:ahLst/>
              <a:cxnLst/>
              <a:rect l="l" t="t" r="r" b="b"/>
              <a:pathLst>
                <a:path w="1018" h="1018" extrusionOk="0">
                  <a:moveTo>
                    <a:pt x="500" y="1"/>
                  </a:moveTo>
                  <a:cubicBezTo>
                    <a:pt x="214" y="1"/>
                    <a:pt x="0" y="233"/>
                    <a:pt x="0" y="500"/>
                  </a:cubicBezTo>
                  <a:cubicBezTo>
                    <a:pt x="0" y="804"/>
                    <a:pt x="232" y="1018"/>
                    <a:pt x="500" y="1018"/>
                  </a:cubicBezTo>
                  <a:cubicBezTo>
                    <a:pt x="768" y="1018"/>
                    <a:pt x="999" y="804"/>
                    <a:pt x="1017" y="500"/>
                  </a:cubicBezTo>
                  <a:cubicBezTo>
                    <a:pt x="1017" y="215"/>
                    <a:pt x="768" y="1"/>
                    <a:pt x="5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11"/>
            <p:cNvSpPr/>
            <p:nvPr/>
          </p:nvSpPr>
          <p:spPr>
            <a:xfrm>
              <a:off x="4952575" y="19660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5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197" y="268"/>
                    <a:pt x="269" y="197"/>
                    <a:pt x="269" y="125"/>
                  </a:cubicBezTo>
                  <a:cubicBezTo>
                    <a:pt x="269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11"/>
            <p:cNvSpPr/>
            <p:nvPr/>
          </p:nvSpPr>
          <p:spPr>
            <a:xfrm>
              <a:off x="4865600" y="206192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54"/>
                    <a:pt x="1" y="126"/>
                  </a:cubicBezTo>
                  <a:cubicBezTo>
                    <a:pt x="1" y="197"/>
                    <a:pt x="72" y="268"/>
                    <a:pt x="126" y="268"/>
                  </a:cubicBezTo>
                  <a:cubicBezTo>
                    <a:pt x="215" y="268"/>
                    <a:pt x="268" y="197"/>
                    <a:pt x="268" y="126"/>
                  </a:cubicBezTo>
                  <a:cubicBezTo>
                    <a:pt x="268" y="54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11"/>
            <p:cNvSpPr/>
            <p:nvPr/>
          </p:nvSpPr>
          <p:spPr>
            <a:xfrm>
              <a:off x="4896825" y="2004375"/>
              <a:ext cx="6725" cy="6725"/>
            </a:xfrm>
            <a:custGeom>
              <a:avLst/>
              <a:gdLst/>
              <a:ahLst/>
              <a:cxnLst/>
              <a:rect l="l" t="t" r="r" b="b"/>
              <a:pathLst>
                <a:path w="269" h="269" extrusionOk="0">
                  <a:moveTo>
                    <a:pt x="126" y="1"/>
                  </a:moveTo>
                  <a:cubicBezTo>
                    <a:pt x="72" y="1"/>
                    <a:pt x="1" y="72"/>
                    <a:pt x="1" y="126"/>
                  </a:cubicBezTo>
                  <a:cubicBezTo>
                    <a:pt x="1" y="197"/>
                    <a:pt x="72" y="269"/>
                    <a:pt x="126" y="269"/>
                  </a:cubicBezTo>
                  <a:cubicBezTo>
                    <a:pt x="197" y="269"/>
                    <a:pt x="268" y="197"/>
                    <a:pt x="268" y="126"/>
                  </a:cubicBezTo>
                  <a:cubicBezTo>
                    <a:pt x="268" y="72"/>
                    <a:pt x="197" y="1"/>
                    <a:pt x="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11"/>
            <p:cNvSpPr/>
            <p:nvPr/>
          </p:nvSpPr>
          <p:spPr>
            <a:xfrm>
              <a:off x="5052500" y="1961575"/>
              <a:ext cx="15650" cy="15625"/>
            </a:xfrm>
            <a:custGeom>
              <a:avLst/>
              <a:gdLst/>
              <a:ahLst/>
              <a:cxnLst/>
              <a:rect l="l" t="t" r="r" b="b"/>
              <a:pathLst>
                <a:path w="626" h="625" extrusionOk="0">
                  <a:moveTo>
                    <a:pt x="304" y="0"/>
                  </a:moveTo>
                  <a:cubicBezTo>
                    <a:pt x="126" y="0"/>
                    <a:pt x="1" y="125"/>
                    <a:pt x="1" y="303"/>
                  </a:cubicBezTo>
                  <a:cubicBezTo>
                    <a:pt x="1" y="482"/>
                    <a:pt x="126" y="625"/>
                    <a:pt x="304" y="625"/>
                  </a:cubicBezTo>
                  <a:cubicBezTo>
                    <a:pt x="482" y="625"/>
                    <a:pt x="625" y="482"/>
                    <a:pt x="625" y="303"/>
                  </a:cubicBezTo>
                  <a:cubicBezTo>
                    <a:pt x="625" y="125"/>
                    <a:pt x="482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11"/>
            <p:cNvSpPr/>
            <p:nvPr/>
          </p:nvSpPr>
          <p:spPr>
            <a:xfrm>
              <a:off x="4888800" y="1920525"/>
              <a:ext cx="15625" cy="15650"/>
            </a:xfrm>
            <a:custGeom>
              <a:avLst/>
              <a:gdLst/>
              <a:ahLst/>
              <a:cxnLst/>
              <a:rect l="l" t="t" r="r" b="b"/>
              <a:pathLst>
                <a:path w="625" h="626" extrusionOk="0">
                  <a:moveTo>
                    <a:pt x="322" y="1"/>
                  </a:moveTo>
                  <a:cubicBezTo>
                    <a:pt x="143" y="1"/>
                    <a:pt x="0" y="143"/>
                    <a:pt x="0" y="322"/>
                  </a:cubicBezTo>
                  <a:cubicBezTo>
                    <a:pt x="0" y="500"/>
                    <a:pt x="143" y="625"/>
                    <a:pt x="322" y="625"/>
                  </a:cubicBezTo>
                  <a:cubicBezTo>
                    <a:pt x="500" y="625"/>
                    <a:pt x="625" y="500"/>
                    <a:pt x="625" y="322"/>
                  </a:cubicBezTo>
                  <a:cubicBezTo>
                    <a:pt x="625" y="143"/>
                    <a:pt x="500" y="1"/>
                    <a:pt x="3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11"/>
            <p:cNvSpPr/>
            <p:nvPr/>
          </p:nvSpPr>
          <p:spPr>
            <a:xfrm>
              <a:off x="5218900" y="931150"/>
              <a:ext cx="41500" cy="41075"/>
            </a:xfrm>
            <a:custGeom>
              <a:avLst/>
              <a:gdLst/>
              <a:ahLst/>
              <a:cxnLst/>
              <a:rect l="l" t="t" r="r" b="b"/>
              <a:pathLst>
                <a:path w="1660" h="1643" extrusionOk="0">
                  <a:moveTo>
                    <a:pt x="839" y="1"/>
                  </a:moveTo>
                  <a:cubicBezTo>
                    <a:pt x="839" y="465"/>
                    <a:pt x="446" y="821"/>
                    <a:pt x="0" y="821"/>
                  </a:cubicBezTo>
                  <a:cubicBezTo>
                    <a:pt x="446" y="821"/>
                    <a:pt x="839" y="1196"/>
                    <a:pt x="839" y="1642"/>
                  </a:cubicBezTo>
                  <a:cubicBezTo>
                    <a:pt x="839" y="1178"/>
                    <a:pt x="1213" y="821"/>
                    <a:pt x="1659" y="821"/>
                  </a:cubicBezTo>
                  <a:cubicBezTo>
                    <a:pt x="1195" y="821"/>
                    <a:pt x="839" y="447"/>
                    <a:pt x="8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11"/>
            <p:cNvSpPr/>
            <p:nvPr/>
          </p:nvSpPr>
          <p:spPr>
            <a:xfrm>
              <a:off x="5915650" y="1956200"/>
              <a:ext cx="41050" cy="41525"/>
            </a:xfrm>
            <a:custGeom>
              <a:avLst/>
              <a:gdLst/>
              <a:ahLst/>
              <a:cxnLst/>
              <a:rect l="l" t="t" r="r" b="b"/>
              <a:pathLst>
                <a:path w="1642" h="1661" extrusionOk="0">
                  <a:moveTo>
                    <a:pt x="821" y="1"/>
                  </a:moveTo>
                  <a:cubicBezTo>
                    <a:pt x="821" y="483"/>
                    <a:pt x="446" y="840"/>
                    <a:pt x="0" y="840"/>
                  </a:cubicBezTo>
                  <a:cubicBezTo>
                    <a:pt x="446" y="840"/>
                    <a:pt x="821" y="1214"/>
                    <a:pt x="821" y="1660"/>
                  </a:cubicBezTo>
                  <a:cubicBezTo>
                    <a:pt x="821" y="1196"/>
                    <a:pt x="1196" y="840"/>
                    <a:pt x="1642" y="840"/>
                  </a:cubicBezTo>
                  <a:cubicBezTo>
                    <a:pt x="1178" y="840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11"/>
            <p:cNvSpPr/>
            <p:nvPr/>
          </p:nvSpPr>
          <p:spPr>
            <a:xfrm>
              <a:off x="3949825" y="1805900"/>
              <a:ext cx="41525" cy="41050"/>
            </a:xfrm>
            <a:custGeom>
              <a:avLst/>
              <a:gdLst/>
              <a:ahLst/>
              <a:cxnLst/>
              <a:rect l="l" t="t" r="r" b="b"/>
              <a:pathLst>
                <a:path w="1661" h="1642" extrusionOk="0">
                  <a:moveTo>
                    <a:pt x="839" y="0"/>
                  </a:moveTo>
                  <a:cubicBezTo>
                    <a:pt x="839" y="464"/>
                    <a:pt x="447" y="821"/>
                    <a:pt x="1" y="821"/>
                  </a:cubicBezTo>
                  <a:cubicBezTo>
                    <a:pt x="482" y="821"/>
                    <a:pt x="839" y="1195"/>
                    <a:pt x="839" y="1642"/>
                  </a:cubicBezTo>
                  <a:cubicBezTo>
                    <a:pt x="839" y="1178"/>
                    <a:pt x="1214" y="821"/>
                    <a:pt x="1660" y="821"/>
                  </a:cubicBezTo>
                  <a:cubicBezTo>
                    <a:pt x="1196" y="821"/>
                    <a:pt x="839" y="446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11"/>
            <p:cNvSpPr/>
            <p:nvPr/>
          </p:nvSpPr>
          <p:spPr>
            <a:xfrm>
              <a:off x="6322450" y="1988325"/>
              <a:ext cx="41525" cy="41075"/>
            </a:xfrm>
            <a:custGeom>
              <a:avLst/>
              <a:gdLst/>
              <a:ahLst/>
              <a:cxnLst/>
              <a:rect l="l" t="t" r="r" b="b"/>
              <a:pathLst>
                <a:path w="1661" h="1643" extrusionOk="0">
                  <a:moveTo>
                    <a:pt x="821" y="1"/>
                  </a:moveTo>
                  <a:cubicBezTo>
                    <a:pt x="821" y="465"/>
                    <a:pt x="447" y="821"/>
                    <a:pt x="1" y="821"/>
                  </a:cubicBezTo>
                  <a:cubicBezTo>
                    <a:pt x="447" y="821"/>
                    <a:pt x="804" y="1178"/>
                    <a:pt x="821" y="1642"/>
                  </a:cubicBezTo>
                  <a:cubicBezTo>
                    <a:pt x="821" y="1178"/>
                    <a:pt x="1214" y="821"/>
                    <a:pt x="1660" y="821"/>
                  </a:cubicBezTo>
                  <a:cubicBezTo>
                    <a:pt x="1178" y="821"/>
                    <a:pt x="821" y="447"/>
                    <a:pt x="8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96" name="Google Shape;1496;p11"/>
          <p:cNvSpPr txBox="1">
            <a:spLocks noGrp="1"/>
          </p:cNvSpPr>
          <p:nvPr>
            <p:ph type="subTitle" idx="2"/>
          </p:nvPr>
        </p:nvSpPr>
        <p:spPr>
          <a:xfrm>
            <a:off x="2291675" y="3098150"/>
            <a:ext cx="4614000" cy="36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600">
                <a:solidFill>
                  <a:srgbClr val="FFFFFF"/>
                </a:solidFill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7" name="Google Shape;1497;p11"/>
          <p:cNvSpPr/>
          <p:nvPr/>
        </p:nvSpPr>
        <p:spPr>
          <a:xfrm rot="-4271150">
            <a:off x="4269023" y="2421501"/>
            <a:ext cx="7623107" cy="3924368"/>
          </a:xfrm>
          <a:custGeom>
            <a:avLst/>
            <a:gdLst/>
            <a:ahLst/>
            <a:cxnLst/>
            <a:rect l="l" t="t" r="r" b="b"/>
            <a:pathLst>
              <a:path w="283640" h="56398" extrusionOk="0">
                <a:moveTo>
                  <a:pt x="39593" y="1"/>
                </a:moveTo>
                <a:cubicBezTo>
                  <a:pt x="27894" y="1"/>
                  <a:pt x="16150" y="2453"/>
                  <a:pt x="5768" y="7577"/>
                </a:cubicBezTo>
                <a:lnTo>
                  <a:pt x="0" y="10391"/>
                </a:lnTo>
                <a:lnTo>
                  <a:pt x="0" y="56398"/>
                </a:lnTo>
                <a:lnTo>
                  <a:pt x="283640" y="56398"/>
                </a:lnTo>
                <a:cubicBezTo>
                  <a:pt x="280755" y="54147"/>
                  <a:pt x="277801" y="52107"/>
                  <a:pt x="274635" y="50208"/>
                </a:cubicBezTo>
                <a:cubicBezTo>
                  <a:pt x="236369" y="26954"/>
                  <a:pt x="190446" y="18146"/>
                  <a:pt x="145926" y="18146"/>
                </a:cubicBezTo>
                <a:cubicBezTo>
                  <a:pt x="141421" y="18146"/>
                  <a:pt x="136930" y="18236"/>
                  <a:pt x="132464" y="18411"/>
                </a:cubicBezTo>
                <a:cubicBezTo>
                  <a:pt x="126506" y="18676"/>
                  <a:pt x="120521" y="19051"/>
                  <a:pt x="114560" y="19051"/>
                </a:cubicBezTo>
                <a:cubicBezTo>
                  <a:pt x="111019" y="19051"/>
                  <a:pt x="107486" y="18919"/>
                  <a:pt x="103973" y="18552"/>
                </a:cubicBezTo>
                <a:cubicBezTo>
                  <a:pt x="87793" y="16934"/>
                  <a:pt x="75905" y="6593"/>
                  <a:pt x="60499" y="2653"/>
                </a:cubicBezTo>
                <a:cubicBezTo>
                  <a:pt x="53756" y="901"/>
                  <a:pt x="46683" y="1"/>
                  <a:pt x="3959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59200" cy="12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Roboto Condensed"/>
              <a:buNone/>
              <a:defRPr sz="3600" b="1">
                <a:solidFill>
                  <a:schemeClr val="accent4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None/>
              <a:defRPr sz="2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81192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Char char="●"/>
              <a:defRPr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Char char="○"/>
              <a:defRPr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Char char="■"/>
              <a:defRPr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Char char="●"/>
              <a:defRPr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Char char="○"/>
              <a:defRPr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Char char="■"/>
              <a:defRPr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Char char="●"/>
              <a:defRPr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Char char="○"/>
              <a:defRPr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400"/>
              <a:buFont typeface="Rubik"/>
              <a:buChar char="■"/>
              <a:defRPr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7" r:id="rId17"/>
    <p:sldLayoutId id="2147483671" r:id="rId18"/>
    <p:sldLayoutId id="2147483672" r:id="rId19"/>
    <p:sldLayoutId id="2147483673" r:id="rId20"/>
    <p:sldLayoutId id="2147483674" r:id="rId21"/>
    <p:sldLayoutId id="2147483675" r:id="rId22"/>
    <p:sldLayoutId id="2147483678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microsoft.com/office/2007/relationships/hdphoto" Target="../media/hdphoto7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21.gif"/><Relationship Id="rId3" Type="http://schemas.openxmlformats.org/officeDocument/2006/relationships/audio" Target="../media/audio2.wav"/><Relationship Id="rId7" Type="http://schemas.openxmlformats.org/officeDocument/2006/relationships/image" Target="../media/image16.jpeg"/><Relationship Id="rId12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19.gif"/><Relationship Id="rId5" Type="http://schemas.openxmlformats.org/officeDocument/2006/relationships/image" Target="../media/image14.png"/><Relationship Id="rId10" Type="http://schemas.openxmlformats.org/officeDocument/2006/relationships/image" Target="../media/image18.gif"/><Relationship Id="rId4" Type="http://schemas.openxmlformats.org/officeDocument/2006/relationships/image" Target="../media/image13.gif"/><Relationship Id="rId9" Type="http://schemas.openxmlformats.org/officeDocument/2006/relationships/image" Target="../media/image17.gif"/><Relationship Id="rId14" Type="http://schemas.openxmlformats.org/officeDocument/2006/relationships/image" Target="../media/image22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21.gif"/><Relationship Id="rId3" Type="http://schemas.openxmlformats.org/officeDocument/2006/relationships/audio" Target="../media/audio2.wav"/><Relationship Id="rId7" Type="http://schemas.openxmlformats.org/officeDocument/2006/relationships/image" Target="../media/image16.jpeg"/><Relationship Id="rId12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19.gif"/><Relationship Id="rId5" Type="http://schemas.openxmlformats.org/officeDocument/2006/relationships/image" Target="../media/image23.png"/><Relationship Id="rId10" Type="http://schemas.openxmlformats.org/officeDocument/2006/relationships/image" Target="../media/image18.gif"/><Relationship Id="rId4" Type="http://schemas.openxmlformats.org/officeDocument/2006/relationships/image" Target="../media/image13.gif"/><Relationship Id="rId9" Type="http://schemas.openxmlformats.org/officeDocument/2006/relationships/image" Target="../media/image17.gif"/><Relationship Id="rId14" Type="http://schemas.openxmlformats.org/officeDocument/2006/relationships/image" Target="../media/image22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21.gif"/><Relationship Id="rId3" Type="http://schemas.openxmlformats.org/officeDocument/2006/relationships/audio" Target="../media/audio2.wav"/><Relationship Id="rId7" Type="http://schemas.openxmlformats.org/officeDocument/2006/relationships/image" Target="../media/image16.jpeg"/><Relationship Id="rId12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19.gif"/><Relationship Id="rId5" Type="http://schemas.openxmlformats.org/officeDocument/2006/relationships/image" Target="../media/image25.png"/><Relationship Id="rId15" Type="http://schemas.openxmlformats.org/officeDocument/2006/relationships/audio" Target="../media/audio1.wav"/><Relationship Id="rId10" Type="http://schemas.openxmlformats.org/officeDocument/2006/relationships/image" Target="../media/image18.gif"/><Relationship Id="rId4" Type="http://schemas.openxmlformats.org/officeDocument/2006/relationships/image" Target="../media/image13.gif"/><Relationship Id="rId9" Type="http://schemas.openxmlformats.org/officeDocument/2006/relationships/image" Target="../media/image17.gif"/><Relationship Id="rId14" Type="http://schemas.openxmlformats.org/officeDocument/2006/relationships/image" Target="../media/image22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21.gif"/><Relationship Id="rId3" Type="http://schemas.openxmlformats.org/officeDocument/2006/relationships/audio" Target="../media/audio2.wav"/><Relationship Id="rId7" Type="http://schemas.openxmlformats.org/officeDocument/2006/relationships/image" Target="../media/image16.jpeg"/><Relationship Id="rId12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19.gif"/><Relationship Id="rId5" Type="http://schemas.openxmlformats.org/officeDocument/2006/relationships/image" Target="../media/image27.png"/><Relationship Id="rId15" Type="http://schemas.openxmlformats.org/officeDocument/2006/relationships/audio" Target="../media/audio1.wav"/><Relationship Id="rId10" Type="http://schemas.openxmlformats.org/officeDocument/2006/relationships/image" Target="../media/image18.gif"/><Relationship Id="rId4" Type="http://schemas.openxmlformats.org/officeDocument/2006/relationships/image" Target="../media/image13.gif"/><Relationship Id="rId9" Type="http://schemas.openxmlformats.org/officeDocument/2006/relationships/image" Target="../media/image17.gif"/><Relationship Id="rId14" Type="http://schemas.openxmlformats.org/officeDocument/2006/relationships/image" Target="../media/image2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21.gif"/><Relationship Id="rId3" Type="http://schemas.openxmlformats.org/officeDocument/2006/relationships/audio" Target="../media/audio2.wav"/><Relationship Id="rId7" Type="http://schemas.openxmlformats.org/officeDocument/2006/relationships/image" Target="../media/image16.jpeg"/><Relationship Id="rId12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19.gif"/><Relationship Id="rId5" Type="http://schemas.openxmlformats.org/officeDocument/2006/relationships/image" Target="../media/image29.png"/><Relationship Id="rId10" Type="http://schemas.openxmlformats.org/officeDocument/2006/relationships/image" Target="../media/image18.gif"/><Relationship Id="rId4" Type="http://schemas.openxmlformats.org/officeDocument/2006/relationships/image" Target="../media/image13.gif"/><Relationship Id="rId9" Type="http://schemas.openxmlformats.org/officeDocument/2006/relationships/image" Target="../media/image17.gif"/><Relationship Id="rId14" Type="http://schemas.openxmlformats.org/officeDocument/2006/relationships/image" Target="../media/image22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9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nền Powerpoint làm Slide chào hỏi 10 - Kinh nghiệm dạy học">
            <a:extLst>
              <a:ext uri="{FF2B5EF4-FFF2-40B4-BE49-F238E27FC236}">
                <a16:creationId xmlns:a16="http://schemas.microsoft.com/office/drawing/2014/main" id="{894BBEDC-F54C-EE29-9D33-3E8854AFB5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994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7DD1AF-1262-2A13-C784-A99C0C12842A}"/>
              </a:ext>
            </a:extLst>
          </p:cNvPr>
          <p:cNvSpPr txBox="1"/>
          <p:nvPr/>
        </p:nvSpPr>
        <p:spPr>
          <a:xfrm>
            <a:off x="2368511" y="758661"/>
            <a:ext cx="4406976" cy="16389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>
                <a:ln w="38100"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GIẢNG ĐIỆN TỬ MÔN NGỮ VĂN 8</a:t>
            </a:r>
          </a:p>
          <a:p>
            <a:pPr algn="ctr"/>
            <a:endParaRPr lang="en-US" sz="1050" b="1" dirty="0">
              <a:ln w="38100">
                <a:noFill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>
                <a:ln w="38100">
                  <a:noFill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3:</a:t>
            </a:r>
          </a:p>
          <a:p>
            <a:pPr algn="ctr"/>
            <a:r>
              <a:rPr lang="en-US" sz="2400" b="1" dirty="0">
                <a:ln w="38100">
                  <a:noFill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 THÔNG TIN</a:t>
            </a:r>
          </a:p>
          <a:p>
            <a:pPr algn="ctr"/>
            <a:endParaRPr lang="en-VN" sz="2400" b="1" dirty="0">
              <a:ln w="38100">
                <a:noFill/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ED2715-3602-A60F-684E-9517794324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23" t="7012" r="8375" b="3760"/>
          <a:stretch/>
        </p:blipFill>
        <p:spPr>
          <a:xfrm>
            <a:off x="284991" y="179651"/>
            <a:ext cx="770866" cy="776474"/>
          </a:xfrm>
          <a:prstGeom prst="ellipse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979643-5930-F34B-D70D-3C7631DB7CF4}"/>
              </a:ext>
            </a:extLst>
          </p:cNvPr>
          <p:cNvSpPr txBox="1"/>
          <p:nvPr/>
        </p:nvSpPr>
        <p:spPr>
          <a:xfrm>
            <a:off x="2703793" y="2670797"/>
            <a:ext cx="37032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n w="38100"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DƯƠNG THỊ HỒNG NHUNG</a:t>
            </a:r>
          </a:p>
          <a:p>
            <a:r>
              <a:rPr lang="en-US" sz="1800" b="1" dirty="0">
                <a:ln w="38100"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 XÃ HỘI</a:t>
            </a:r>
            <a:endParaRPr lang="en-VN" sz="1800" b="1" dirty="0">
              <a:ln w="38100">
                <a:noFill/>
              </a:ln>
              <a:solidFill>
                <a:schemeClr val="accent5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979643-5930-F34B-D70D-3C7631DB7CF4}"/>
              </a:ext>
            </a:extLst>
          </p:cNvPr>
          <p:cNvSpPr txBox="1"/>
          <p:nvPr/>
        </p:nvSpPr>
        <p:spPr>
          <a:xfrm>
            <a:off x="2631371" y="462352"/>
            <a:ext cx="4028667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50" b="1" dirty="0">
                <a:ln w="38100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THCS LONG BIÊN</a:t>
            </a:r>
            <a:endParaRPr lang="en-VN" sz="2250" b="1" dirty="0">
              <a:ln w="38100">
                <a:noFill/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969526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2" name="Google Shape;5132;p38"/>
          <p:cNvSpPr txBox="1">
            <a:spLocks noGrp="1"/>
          </p:cNvSpPr>
          <p:nvPr>
            <p:ph type="title"/>
          </p:nvPr>
        </p:nvSpPr>
        <p:spPr>
          <a:xfrm>
            <a:off x="616581" y="1351510"/>
            <a:ext cx="7759200" cy="61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latin typeface="Cambria" panose="02040503050406030204" pitchFamily="18" charset="0"/>
                <a:ea typeface="Cambria" panose="02040503050406030204" pitchFamily="18" charset="0"/>
              </a:rPr>
              <a:t>Bố cục</a:t>
            </a:r>
            <a:endParaRPr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133" name="Google Shape;5133;p38"/>
          <p:cNvSpPr txBox="1">
            <a:spLocks noGrp="1"/>
          </p:cNvSpPr>
          <p:nvPr>
            <p:ph type="body" idx="1"/>
          </p:nvPr>
        </p:nvSpPr>
        <p:spPr>
          <a:xfrm>
            <a:off x="1985613" y="2570100"/>
            <a:ext cx="2250300" cy="9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Sao băng và mưa sao băng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134" name="Google Shape;5134;p38"/>
          <p:cNvSpPr txBox="1">
            <a:spLocks noGrp="1"/>
          </p:cNvSpPr>
          <p:nvPr>
            <p:ph type="body" idx="2"/>
          </p:nvPr>
        </p:nvSpPr>
        <p:spPr>
          <a:xfrm>
            <a:off x="5641088" y="2570099"/>
            <a:ext cx="3279888" cy="163750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Những quan niệm sai lầm về sao băng và cách ước khi thấy sao băng rơi.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135" name="Google Shape;5135;p38"/>
          <p:cNvSpPr txBox="1">
            <a:spLocks noGrp="1"/>
          </p:cNvSpPr>
          <p:nvPr>
            <p:ph type="title" idx="3"/>
          </p:nvPr>
        </p:nvSpPr>
        <p:spPr>
          <a:xfrm>
            <a:off x="1949599" y="2113700"/>
            <a:ext cx="24471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0" dirty="0">
                <a:latin typeface="Cambria" panose="02040503050406030204" pitchFamily="18" charset="0"/>
                <a:ea typeface="Cambria" panose="02040503050406030204" pitchFamily="18" charset="0"/>
              </a:rPr>
              <a:t>Phần 1</a:t>
            </a:r>
            <a:endParaRPr sz="2000" b="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136" name="Google Shape;5136;p38"/>
          <p:cNvSpPr txBox="1">
            <a:spLocks noGrp="1"/>
          </p:cNvSpPr>
          <p:nvPr>
            <p:ph type="title" idx="4"/>
          </p:nvPr>
        </p:nvSpPr>
        <p:spPr>
          <a:xfrm>
            <a:off x="5641071" y="2113700"/>
            <a:ext cx="24471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0" dirty="0">
                <a:latin typeface="Cambria" panose="02040503050406030204" pitchFamily="18" charset="0"/>
                <a:ea typeface="Cambria" panose="02040503050406030204" pitchFamily="18" charset="0"/>
              </a:rPr>
              <a:t>Phần 2,3</a:t>
            </a:r>
            <a:endParaRPr sz="2000" b="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137" name="Google Shape;5137;p38"/>
          <p:cNvGrpSpPr/>
          <p:nvPr/>
        </p:nvGrpSpPr>
        <p:grpSpPr>
          <a:xfrm>
            <a:off x="1055829" y="2317973"/>
            <a:ext cx="592998" cy="1149187"/>
            <a:chOff x="2712200" y="238125"/>
            <a:chExt cx="2183350" cy="4231175"/>
          </a:xfrm>
        </p:grpSpPr>
        <p:sp>
          <p:nvSpPr>
            <p:cNvPr id="5138" name="Google Shape;5138;p38"/>
            <p:cNvSpPr/>
            <p:nvPr/>
          </p:nvSpPr>
          <p:spPr>
            <a:xfrm>
              <a:off x="3348775" y="238125"/>
              <a:ext cx="895100" cy="3969950"/>
            </a:xfrm>
            <a:custGeom>
              <a:avLst/>
              <a:gdLst/>
              <a:ahLst/>
              <a:cxnLst/>
              <a:rect l="l" t="t" r="r" b="b"/>
              <a:pathLst>
                <a:path w="35804" h="158798" extrusionOk="0">
                  <a:moveTo>
                    <a:pt x="13740" y="0"/>
                  </a:moveTo>
                  <a:cubicBezTo>
                    <a:pt x="9275" y="0"/>
                    <a:pt x="5530" y="13452"/>
                    <a:pt x="2938" y="30532"/>
                  </a:cubicBezTo>
                  <a:cubicBezTo>
                    <a:pt x="346" y="47613"/>
                    <a:pt x="346" y="92922"/>
                    <a:pt x="346" y="92922"/>
                  </a:cubicBezTo>
                  <a:lnTo>
                    <a:pt x="0" y="93268"/>
                  </a:lnTo>
                  <a:cubicBezTo>
                    <a:pt x="1469" y="114064"/>
                    <a:pt x="1239" y="134947"/>
                    <a:pt x="2132" y="155802"/>
                  </a:cubicBezTo>
                  <a:cubicBezTo>
                    <a:pt x="2938" y="156205"/>
                    <a:pt x="3831" y="156493"/>
                    <a:pt x="4753" y="156608"/>
                  </a:cubicBezTo>
                  <a:cubicBezTo>
                    <a:pt x="9323" y="158250"/>
                    <a:pt x="13896" y="158797"/>
                    <a:pt x="17963" y="158797"/>
                  </a:cubicBezTo>
                  <a:cubicBezTo>
                    <a:pt x="26096" y="158797"/>
                    <a:pt x="32203" y="156608"/>
                    <a:pt x="32203" y="156608"/>
                  </a:cubicBezTo>
                  <a:cubicBezTo>
                    <a:pt x="35803" y="154534"/>
                    <a:pt x="35026" y="154275"/>
                    <a:pt x="35026" y="154275"/>
                  </a:cubicBezTo>
                  <a:lnTo>
                    <a:pt x="35285" y="147535"/>
                  </a:lnTo>
                  <a:cubicBezTo>
                    <a:pt x="35285" y="147535"/>
                    <a:pt x="35458" y="129705"/>
                    <a:pt x="33499" y="92144"/>
                  </a:cubicBezTo>
                  <a:cubicBezTo>
                    <a:pt x="33528" y="88947"/>
                    <a:pt x="32808" y="55073"/>
                    <a:pt x="27882" y="30676"/>
                  </a:cubicBezTo>
                  <a:cubicBezTo>
                    <a:pt x="22698" y="5070"/>
                    <a:pt x="18204" y="0"/>
                    <a:pt x="13740" y="0"/>
                  </a:cubicBezTo>
                  <a:close/>
                </a:path>
              </a:pathLst>
            </a:custGeom>
            <a:solidFill>
              <a:srgbClr val="7E46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39" name="Google Shape;5139;p38"/>
            <p:cNvSpPr/>
            <p:nvPr/>
          </p:nvSpPr>
          <p:spPr>
            <a:xfrm>
              <a:off x="2878550" y="238125"/>
              <a:ext cx="1850675" cy="3969950"/>
            </a:xfrm>
            <a:custGeom>
              <a:avLst/>
              <a:gdLst/>
              <a:ahLst/>
              <a:cxnLst/>
              <a:rect l="l" t="t" r="r" b="b"/>
              <a:pathLst>
                <a:path w="74027" h="158798" extrusionOk="0">
                  <a:moveTo>
                    <a:pt x="32549" y="0"/>
                  </a:moveTo>
                  <a:cubicBezTo>
                    <a:pt x="28084" y="0"/>
                    <a:pt x="24339" y="13452"/>
                    <a:pt x="21747" y="30532"/>
                  </a:cubicBezTo>
                  <a:cubicBezTo>
                    <a:pt x="19155" y="47642"/>
                    <a:pt x="19155" y="92922"/>
                    <a:pt x="19155" y="92922"/>
                  </a:cubicBezTo>
                  <a:lnTo>
                    <a:pt x="0" y="110291"/>
                  </a:lnTo>
                  <a:lnTo>
                    <a:pt x="0" y="155571"/>
                  </a:lnTo>
                  <a:lnTo>
                    <a:pt x="18896" y="147823"/>
                  </a:lnTo>
                  <a:lnTo>
                    <a:pt x="18896" y="147823"/>
                  </a:lnTo>
                  <a:cubicBezTo>
                    <a:pt x="18896" y="147823"/>
                    <a:pt x="18377" y="149350"/>
                    <a:pt x="18636" y="152719"/>
                  </a:cubicBezTo>
                  <a:cubicBezTo>
                    <a:pt x="18896" y="156090"/>
                    <a:pt x="23562" y="156608"/>
                    <a:pt x="23562" y="156608"/>
                  </a:cubicBezTo>
                  <a:cubicBezTo>
                    <a:pt x="28132" y="158250"/>
                    <a:pt x="32702" y="158797"/>
                    <a:pt x="36765" y="158797"/>
                  </a:cubicBezTo>
                  <a:cubicBezTo>
                    <a:pt x="44889" y="158797"/>
                    <a:pt x="50983" y="156608"/>
                    <a:pt x="50983" y="156608"/>
                  </a:cubicBezTo>
                  <a:cubicBezTo>
                    <a:pt x="54612" y="154534"/>
                    <a:pt x="53835" y="154275"/>
                    <a:pt x="53835" y="154275"/>
                  </a:cubicBezTo>
                  <a:lnTo>
                    <a:pt x="54094" y="147535"/>
                  </a:lnTo>
                  <a:lnTo>
                    <a:pt x="73047" y="156608"/>
                  </a:lnTo>
                  <a:lnTo>
                    <a:pt x="74026" y="112538"/>
                  </a:lnTo>
                  <a:lnTo>
                    <a:pt x="52711" y="93124"/>
                  </a:lnTo>
                  <a:cubicBezTo>
                    <a:pt x="52711" y="93124"/>
                    <a:pt x="51876" y="56312"/>
                    <a:pt x="46691" y="30676"/>
                  </a:cubicBezTo>
                  <a:cubicBezTo>
                    <a:pt x="41507" y="5070"/>
                    <a:pt x="37013" y="0"/>
                    <a:pt x="325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40" name="Google Shape;5140;p38"/>
            <p:cNvSpPr/>
            <p:nvPr/>
          </p:nvSpPr>
          <p:spPr>
            <a:xfrm>
              <a:off x="3327175" y="2438075"/>
              <a:ext cx="916700" cy="1770000"/>
            </a:xfrm>
            <a:custGeom>
              <a:avLst/>
              <a:gdLst/>
              <a:ahLst/>
              <a:cxnLst/>
              <a:rect l="l" t="t" r="r" b="b"/>
              <a:pathLst>
                <a:path w="36668" h="70800" extrusionOk="0">
                  <a:moveTo>
                    <a:pt x="19745" y="1"/>
                  </a:moveTo>
                  <a:cubicBezTo>
                    <a:pt x="13385" y="1"/>
                    <a:pt x="7024" y="926"/>
                    <a:pt x="1210" y="2562"/>
                  </a:cubicBezTo>
                  <a:lnTo>
                    <a:pt x="1210" y="4924"/>
                  </a:lnTo>
                  <a:lnTo>
                    <a:pt x="835" y="5270"/>
                  </a:lnTo>
                  <a:cubicBezTo>
                    <a:pt x="835" y="16849"/>
                    <a:pt x="0" y="45912"/>
                    <a:pt x="893" y="66767"/>
                  </a:cubicBezTo>
                  <a:cubicBezTo>
                    <a:pt x="2189" y="67429"/>
                    <a:pt x="5617" y="68610"/>
                    <a:pt x="5617" y="68610"/>
                  </a:cubicBezTo>
                  <a:cubicBezTo>
                    <a:pt x="10187" y="70252"/>
                    <a:pt x="14757" y="70799"/>
                    <a:pt x="18820" y="70799"/>
                  </a:cubicBezTo>
                  <a:cubicBezTo>
                    <a:pt x="26944" y="70799"/>
                    <a:pt x="33038" y="68610"/>
                    <a:pt x="33038" y="68610"/>
                  </a:cubicBezTo>
                  <a:cubicBezTo>
                    <a:pt x="36667" y="66536"/>
                    <a:pt x="35890" y="66277"/>
                    <a:pt x="35890" y="66277"/>
                  </a:cubicBezTo>
                  <a:lnTo>
                    <a:pt x="36149" y="59566"/>
                  </a:lnTo>
                  <a:cubicBezTo>
                    <a:pt x="36149" y="59566"/>
                    <a:pt x="36293" y="41678"/>
                    <a:pt x="34363" y="4146"/>
                  </a:cubicBezTo>
                  <a:cubicBezTo>
                    <a:pt x="34363" y="3772"/>
                    <a:pt x="34363" y="2965"/>
                    <a:pt x="34334" y="1784"/>
                  </a:cubicBezTo>
                  <a:cubicBezTo>
                    <a:pt x="29644" y="562"/>
                    <a:pt x="24695" y="1"/>
                    <a:pt x="197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41" name="Google Shape;5141;p38"/>
            <p:cNvSpPr/>
            <p:nvPr/>
          </p:nvSpPr>
          <p:spPr>
            <a:xfrm>
              <a:off x="3348050" y="2412150"/>
              <a:ext cx="854200" cy="181450"/>
            </a:xfrm>
            <a:custGeom>
              <a:avLst/>
              <a:gdLst/>
              <a:ahLst/>
              <a:cxnLst/>
              <a:rect l="l" t="t" r="r" b="b"/>
              <a:pathLst>
                <a:path w="34168" h="7258" extrusionOk="0">
                  <a:moveTo>
                    <a:pt x="18910" y="1"/>
                  </a:moveTo>
                  <a:cubicBezTo>
                    <a:pt x="12550" y="1"/>
                    <a:pt x="6189" y="926"/>
                    <a:pt x="375" y="2562"/>
                  </a:cubicBezTo>
                  <a:lnTo>
                    <a:pt x="375" y="5961"/>
                  </a:lnTo>
                  <a:lnTo>
                    <a:pt x="0" y="6307"/>
                  </a:lnTo>
                  <a:lnTo>
                    <a:pt x="0" y="7257"/>
                  </a:lnTo>
                  <a:cubicBezTo>
                    <a:pt x="7637" y="6357"/>
                    <a:pt x="15393" y="5562"/>
                    <a:pt x="23098" y="5562"/>
                  </a:cubicBezTo>
                  <a:cubicBezTo>
                    <a:pt x="26727" y="5562"/>
                    <a:pt x="30344" y="5738"/>
                    <a:pt x="33931" y="6163"/>
                  </a:cubicBezTo>
                  <a:cubicBezTo>
                    <a:pt x="33975" y="6283"/>
                    <a:pt x="34005" y="6337"/>
                    <a:pt x="34023" y="6337"/>
                  </a:cubicBezTo>
                  <a:cubicBezTo>
                    <a:pt x="34167" y="6337"/>
                    <a:pt x="33525" y="2759"/>
                    <a:pt x="33499" y="1785"/>
                  </a:cubicBezTo>
                  <a:cubicBezTo>
                    <a:pt x="28809" y="562"/>
                    <a:pt x="23860" y="1"/>
                    <a:pt x="189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42" name="Google Shape;5142;p38"/>
            <p:cNvSpPr/>
            <p:nvPr/>
          </p:nvSpPr>
          <p:spPr>
            <a:xfrm>
              <a:off x="3408525" y="238125"/>
              <a:ext cx="654600" cy="871325"/>
            </a:xfrm>
            <a:custGeom>
              <a:avLst/>
              <a:gdLst/>
              <a:ahLst/>
              <a:cxnLst/>
              <a:rect l="l" t="t" r="r" b="b"/>
              <a:pathLst>
                <a:path w="26184" h="34853" extrusionOk="0">
                  <a:moveTo>
                    <a:pt x="11350" y="0"/>
                  </a:moveTo>
                  <a:cubicBezTo>
                    <a:pt x="6885" y="0"/>
                    <a:pt x="3140" y="13452"/>
                    <a:pt x="548" y="30532"/>
                  </a:cubicBezTo>
                  <a:cubicBezTo>
                    <a:pt x="347" y="31829"/>
                    <a:pt x="174" y="33298"/>
                    <a:pt x="1" y="34853"/>
                  </a:cubicBezTo>
                  <a:cubicBezTo>
                    <a:pt x="5040" y="34100"/>
                    <a:pt x="10119" y="33726"/>
                    <a:pt x="15202" y="33726"/>
                  </a:cubicBezTo>
                  <a:cubicBezTo>
                    <a:pt x="18864" y="33726"/>
                    <a:pt x="22529" y="33920"/>
                    <a:pt x="26184" y="34306"/>
                  </a:cubicBezTo>
                  <a:cubicBezTo>
                    <a:pt x="25953" y="33096"/>
                    <a:pt x="25723" y="31886"/>
                    <a:pt x="25492" y="30676"/>
                  </a:cubicBezTo>
                  <a:cubicBezTo>
                    <a:pt x="20308" y="5070"/>
                    <a:pt x="15814" y="0"/>
                    <a:pt x="113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43" name="Google Shape;5143;p38"/>
            <p:cNvSpPr/>
            <p:nvPr/>
          </p:nvSpPr>
          <p:spPr>
            <a:xfrm>
              <a:off x="4692475" y="2865800"/>
              <a:ext cx="203075" cy="1473900"/>
            </a:xfrm>
            <a:custGeom>
              <a:avLst/>
              <a:gdLst/>
              <a:ahLst/>
              <a:cxnLst/>
              <a:rect l="l" t="t" r="r" b="b"/>
              <a:pathLst>
                <a:path w="8123" h="58956" extrusionOk="0">
                  <a:moveTo>
                    <a:pt x="4283" y="1"/>
                  </a:moveTo>
                  <a:cubicBezTo>
                    <a:pt x="3587" y="1"/>
                    <a:pt x="2977" y="467"/>
                    <a:pt x="2736" y="863"/>
                  </a:cubicBezTo>
                  <a:cubicBezTo>
                    <a:pt x="2132" y="1958"/>
                    <a:pt x="1757" y="3139"/>
                    <a:pt x="1642" y="4377"/>
                  </a:cubicBezTo>
                  <a:cubicBezTo>
                    <a:pt x="576" y="21804"/>
                    <a:pt x="490" y="43897"/>
                    <a:pt x="490" y="54554"/>
                  </a:cubicBezTo>
                  <a:cubicBezTo>
                    <a:pt x="0" y="56283"/>
                    <a:pt x="922" y="58097"/>
                    <a:pt x="2592" y="58731"/>
                  </a:cubicBezTo>
                  <a:cubicBezTo>
                    <a:pt x="3000" y="58883"/>
                    <a:pt x="3418" y="58955"/>
                    <a:pt x="3828" y="58955"/>
                  </a:cubicBezTo>
                  <a:cubicBezTo>
                    <a:pt x="5127" y="58955"/>
                    <a:pt x="6351" y="58229"/>
                    <a:pt x="6942" y="57003"/>
                  </a:cubicBezTo>
                  <a:cubicBezTo>
                    <a:pt x="7316" y="56167"/>
                    <a:pt x="7489" y="55246"/>
                    <a:pt x="7432" y="54324"/>
                  </a:cubicBezTo>
                  <a:cubicBezTo>
                    <a:pt x="7172" y="46662"/>
                    <a:pt x="8123" y="19961"/>
                    <a:pt x="6913" y="4205"/>
                  </a:cubicBezTo>
                  <a:cubicBezTo>
                    <a:pt x="6392" y="913"/>
                    <a:pt x="5255" y="1"/>
                    <a:pt x="42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44" name="Google Shape;5144;p38"/>
            <p:cNvSpPr/>
            <p:nvPr/>
          </p:nvSpPr>
          <p:spPr>
            <a:xfrm>
              <a:off x="2712200" y="2865800"/>
              <a:ext cx="203100" cy="1473900"/>
            </a:xfrm>
            <a:custGeom>
              <a:avLst/>
              <a:gdLst/>
              <a:ahLst/>
              <a:cxnLst/>
              <a:rect l="l" t="t" r="r" b="b"/>
              <a:pathLst>
                <a:path w="8124" h="58956" extrusionOk="0">
                  <a:moveTo>
                    <a:pt x="4283" y="1"/>
                  </a:moveTo>
                  <a:cubicBezTo>
                    <a:pt x="3588" y="1"/>
                    <a:pt x="2977" y="467"/>
                    <a:pt x="2737" y="863"/>
                  </a:cubicBezTo>
                  <a:cubicBezTo>
                    <a:pt x="2132" y="1958"/>
                    <a:pt x="1758" y="3139"/>
                    <a:pt x="1642" y="4377"/>
                  </a:cubicBezTo>
                  <a:cubicBezTo>
                    <a:pt x="577" y="21804"/>
                    <a:pt x="490" y="43897"/>
                    <a:pt x="490" y="54554"/>
                  </a:cubicBezTo>
                  <a:cubicBezTo>
                    <a:pt x="1" y="56283"/>
                    <a:pt x="922" y="58097"/>
                    <a:pt x="2593" y="58731"/>
                  </a:cubicBezTo>
                  <a:cubicBezTo>
                    <a:pt x="3001" y="58883"/>
                    <a:pt x="3418" y="58955"/>
                    <a:pt x="3829" y="58955"/>
                  </a:cubicBezTo>
                  <a:cubicBezTo>
                    <a:pt x="5128" y="58955"/>
                    <a:pt x="6351" y="58229"/>
                    <a:pt x="6942" y="57003"/>
                  </a:cubicBezTo>
                  <a:cubicBezTo>
                    <a:pt x="7317" y="56167"/>
                    <a:pt x="7490" y="55246"/>
                    <a:pt x="7432" y="54324"/>
                  </a:cubicBezTo>
                  <a:cubicBezTo>
                    <a:pt x="7173" y="46662"/>
                    <a:pt x="8123" y="19961"/>
                    <a:pt x="6913" y="4205"/>
                  </a:cubicBezTo>
                  <a:cubicBezTo>
                    <a:pt x="6393" y="913"/>
                    <a:pt x="5255" y="1"/>
                    <a:pt x="42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45" name="Google Shape;5145;p38"/>
            <p:cNvSpPr/>
            <p:nvPr/>
          </p:nvSpPr>
          <p:spPr>
            <a:xfrm>
              <a:off x="3408525" y="1065250"/>
              <a:ext cx="654600" cy="44200"/>
            </a:xfrm>
            <a:custGeom>
              <a:avLst/>
              <a:gdLst/>
              <a:ahLst/>
              <a:cxnLst/>
              <a:rect l="l" t="t" r="r" b="b"/>
              <a:pathLst>
                <a:path w="26184" h="1768" extrusionOk="0">
                  <a:moveTo>
                    <a:pt x="14335" y="1"/>
                  </a:moveTo>
                  <a:cubicBezTo>
                    <a:pt x="13913" y="1"/>
                    <a:pt x="13484" y="4"/>
                    <a:pt x="13049" y="11"/>
                  </a:cubicBezTo>
                  <a:cubicBezTo>
                    <a:pt x="11234" y="69"/>
                    <a:pt x="9506" y="155"/>
                    <a:pt x="7922" y="328"/>
                  </a:cubicBezTo>
                  <a:cubicBezTo>
                    <a:pt x="6367" y="501"/>
                    <a:pt x="4955" y="673"/>
                    <a:pt x="3774" y="904"/>
                  </a:cubicBezTo>
                  <a:cubicBezTo>
                    <a:pt x="3169" y="990"/>
                    <a:pt x="2651" y="1105"/>
                    <a:pt x="2190" y="1221"/>
                  </a:cubicBezTo>
                  <a:cubicBezTo>
                    <a:pt x="1729" y="1307"/>
                    <a:pt x="1326" y="1394"/>
                    <a:pt x="1009" y="1480"/>
                  </a:cubicBezTo>
                  <a:cubicBezTo>
                    <a:pt x="663" y="1538"/>
                    <a:pt x="318" y="1653"/>
                    <a:pt x="1" y="1768"/>
                  </a:cubicBezTo>
                  <a:cubicBezTo>
                    <a:pt x="347" y="1768"/>
                    <a:pt x="692" y="1710"/>
                    <a:pt x="1038" y="1624"/>
                  </a:cubicBezTo>
                  <a:cubicBezTo>
                    <a:pt x="1355" y="1566"/>
                    <a:pt x="1758" y="1509"/>
                    <a:pt x="2219" y="1422"/>
                  </a:cubicBezTo>
                  <a:cubicBezTo>
                    <a:pt x="2708" y="1336"/>
                    <a:pt x="3227" y="1250"/>
                    <a:pt x="3832" y="1192"/>
                  </a:cubicBezTo>
                  <a:cubicBezTo>
                    <a:pt x="4984" y="990"/>
                    <a:pt x="6395" y="817"/>
                    <a:pt x="7980" y="702"/>
                  </a:cubicBezTo>
                  <a:cubicBezTo>
                    <a:pt x="9535" y="558"/>
                    <a:pt x="11263" y="472"/>
                    <a:pt x="13078" y="414"/>
                  </a:cubicBezTo>
                  <a:cubicBezTo>
                    <a:pt x="13531" y="407"/>
                    <a:pt x="13980" y="403"/>
                    <a:pt x="14421" y="403"/>
                  </a:cubicBezTo>
                  <a:cubicBezTo>
                    <a:pt x="15746" y="403"/>
                    <a:pt x="17010" y="436"/>
                    <a:pt x="18176" y="501"/>
                  </a:cubicBezTo>
                  <a:cubicBezTo>
                    <a:pt x="19760" y="558"/>
                    <a:pt x="21172" y="673"/>
                    <a:pt x="22353" y="789"/>
                  </a:cubicBezTo>
                  <a:cubicBezTo>
                    <a:pt x="22929" y="846"/>
                    <a:pt x="23447" y="933"/>
                    <a:pt x="23937" y="990"/>
                  </a:cubicBezTo>
                  <a:cubicBezTo>
                    <a:pt x="24427" y="1019"/>
                    <a:pt x="24801" y="1077"/>
                    <a:pt x="25147" y="1134"/>
                  </a:cubicBezTo>
                  <a:cubicBezTo>
                    <a:pt x="25492" y="1192"/>
                    <a:pt x="25838" y="1221"/>
                    <a:pt x="26184" y="1221"/>
                  </a:cubicBezTo>
                  <a:cubicBezTo>
                    <a:pt x="25838" y="1105"/>
                    <a:pt x="25521" y="1019"/>
                    <a:pt x="25175" y="961"/>
                  </a:cubicBezTo>
                  <a:cubicBezTo>
                    <a:pt x="24859" y="904"/>
                    <a:pt x="24427" y="846"/>
                    <a:pt x="23966" y="760"/>
                  </a:cubicBezTo>
                  <a:cubicBezTo>
                    <a:pt x="23505" y="673"/>
                    <a:pt x="22958" y="587"/>
                    <a:pt x="22381" y="501"/>
                  </a:cubicBezTo>
                  <a:cubicBezTo>
                    <a:pt x="21200" y="357"/>
                    <a:pt x="19789" y="213"/>
                    <a:pt x="18205" y="126"/>
                  </a:cubicBezTo>
                  <a:cubicBezTo>
                    <a:pt x="16995" y="38"/>
                    <a:pt x="15700" y="1"/>
                    <a:pt x="14335" y="1"/>
                  </a:cubicBezTo>
                  <a:close/>
                </a:path>
              </a:pathLst>
            </a:custGeom>
            <a:solidFill>
              <a:srgbClr val="FB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46" name="Google Shape;5146;p38"/>
            <p:cNvSpPr/>
            <p:nvPr/>
          </p:nvSpPr>
          <p:spPr>
            <a:xfrm>
              <a:off x="3350925" y="2527300"/>
              <a:ext cx="845425" cy="61975"/>
            </a:xfrm>
            <a:custGeom>
              <a:avLst/>
              <a:gdLst/>
              <a:ahLst/>
              <a:cxnLst/>
              <a:rect l="l" t="t" r="r" b="b"/>
              <a:pathLst>
                <a:path w="33817" h="2479" extrusionOk="0">
                  <a:moveTo>
                    <a:pt x="21288" y="0"/>
                  </a:moveTo>
                  <a:cubicBezTo>
                    <a:pt x="19882" y="0"/>
                    <a:pt x="18405" y="32"/>
                    <a:pt x="16880" y="88"/>
                  </a:cubicBezTo>
                  <a:cubicBezTo>
                    <a:pt x="12847" y="289"/>
                    <a:pt x="8843" y="721"/>
                    <a:pt x="4897" y="1413"/>
                  </a:cubicBezTo>
                  <a:cubicBezTo>
                    <a:pt x="4120" y="1528"/>
                    <a:pt x="3457" y="1672"/>
                    <a:pt x="2852" y="1787"/>
                  </a:cubicBezTo>
                  <a:cubicBezTo>
                    <a:pt x="2247" y="1902"/>
                    <a:pt x="1729" y="2018"/>
                    <a:pt x="1297" y="2133"/>
                  </a:cubicBezTo>
                  <a:cubicBezTo>
                    <a:pt x="865" y="2219"/>
                    <a:pt x="433" y="2334"/>
                    <a:pt x="1" y="2478"/>
                  </a:cubicBezTo>
                  <a:cubicBezTo>
                    <a:pt x="461" y="2450"/>
                    <a:pt x="893" y="2392"/>
                    <a:pt x="1326" y="2306"/>
                  </a:cubicBezTo>
                  <a:cubicBezTo>
                    <a:pt x="1758" y="2219"/>
                    <a:pt x="2247" y="2133"/>
                    <a:pt x="2881" y="2018"/>
                  </a:cubicBezTo>
                  <a:cubicBezTo>
                    <a:pt x="3486" y="1931"/>
                    <a:pt x="4148" y="1816"/>
                    <a:pt x="4926" y="1701"/>
                  </a:cubicBezTo>
                  <a:cubicBezTo>
                    <a:pt x="8872" y="1096"/>
                    <a:pt x="12876" y="693"/>
                    <a:pt x="16880" y="520"/>
                  </a:cubicBezTo>
                  <a:cubicBezTo>
                    <a:pt x="18435" y="443"/>
                    <a:pt x="19952" y="392"/>
                    <a:pt x="21396" y="392"/>
                  </a:cubicBezTo>
                  <a:cubicBezTo>
                    <a:pt x="22119" y="392"/>
                    <a:pt x="22823" y="405"/>
                    <a:pt x="23504" y="433"/>
                  </a:cubicBezTo>
                  <a:cubicBezTo>
                    <a:pt x="25550" y="491"/>
                    <a:pt x="27364" y="606"/>
                    <a:pt x="28891" y="779"/>
                  </a:cubicBezTo>
                  <a:lnTo>
                    <a:pt x="29985" y="923"/>
                  </a:lnTo>
                  <a:lnTo>
                    <a:pt x="30936" y="1067"/>
                  </a:lnTo>
                  <a:cubicBezTo>
                    <a:pt x="31541" y="1153"/>
                    <a:pt x="32059" y="1240"/>
                    <a:pt x="32491" y="1326"/>
                  </a:cubicBezTo>
                  <a:cubicBezTo>
                    <a:pt x="32923" y="1442"/>
                    <a:pt x="33355" y="1528"/>
                    <a:pt x="33816" y="1557"/>
                  </a:cubicBezTo>
                  <a:cubicBezTo>
                    <a:pt x="33384" y="1384"/>
                    <a:pt x="32952" y="1269"/>
                    <a:pt x="32491" y="1153"/>
                  </a:cubicBezTo>
                  <a:cubicBezTo>
                    <a:pt x="32088" y="1038"/>
                    <a:pt x="31570" y="952"/>
                    <a:pt x="30965" y="837"/>
                  </a:cubicBezTo>
                  <a:lnTo>
                    <a:pt x="30014" y="635"/>
                  </a:lnTo>
                  <a:lnTo>
                    <a:pt x="28920" y="491"/>
                  </a:lnTo>
                  <a:cubicBezTo>
                    <a:pt x="27393" y="261"/>
                    <a:pt x="25550" y="117"/>
                    <a:pt x="23533" y="30"/>
                  </a:cubicBezTo>
                  <a:cubicBezTo>
                    <a:pt x="22809" y="10"/>
                    <a:pt x="22059" y="0"/>
                    <a:pt x="212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47" name="Google Shape;5147;p38"/>
            <p:cNvSpPr/>
            <p:nvPr/>
          </p:nvSpPr>
          <p:spPr>
            <a:xfrm>
              <a:off x="3740500" y="246750"/>
              <a:ext cx="988725" cy="3957725"/>
            </a:xfrm>
            <a:custGeom>
              <a:avLst/>
              <a:gdLst/>
              <a:ahLst/>
              <a:cxnLst/>
              <a:rect l="l" t="t" r="r" b="b"/>
              <a:pathLst>
                <a:path w="39549" h="158309" extrusionOk="0">
                  <a:moveTo>
                    <a:pt x="0" y="1"/>
                  </a:moveTo>
                  <a:lnTo>
                    <a:pt x="0" y="1"/>
                  </a:lnTo>
                  <a:cubicBezTo>
                    <a:pt x="116" y="14720"/>
                    <a:pt x="1815" y="22900"/>
                    <a:pt x="1297" y="44013"/>
                  </a:cubicBezTo>
                  <a:cubicBezTo>
                    <a:pt x="893" y="60576"/>
                    <a:pt x="3140" y="77858"/>
                    <a:pt x="3313" y="94449"/>
                  </a:cubicBezTo>
                  <a:cubicBezTo>
                    <a:pt x="3515" y="116081"/>
                    <a:pt x="6452" y="136676"/>
                    <a:pt x="5963" y="158308"/>
                  </a:cubicBezTo>
                  <a:cubicBezTo>
                    <a:pt x="9535" y="158049"/>
                    <a:pt x="13106" y="157358"/>
                    <a:pt x="16534" y="156263"/>
                  </a:cubicBezTo>
                  <a:cubicBezTo>
                    <a:pt x="20134" y="154189"/>
                    <a:pt x="19357" y="153930"/>
                    <a:pt x="19357" y="153930"/>
                  </a:cubicBezTo>
                  <a:lnTo>
                    <a:pt x="19616" y="147190"/>
                  </a:lnTo>
                  <a:lnTo>
                    <a:pt x="38569" y="156263"/>
                  </a:lnTo>
                  <a:lnTo>
                    <a:pt x="39548" y="112193"/>
                  </a:lnTo>
                  <a:lnTo>
                    <a:pt x="17801" y="92059"/>
                  </a:lnTo>
                  <a:cubicBezTo>
                    <a:pt x="17801" y="92059"/>
                    <a:pt x="17398" y="55967"/>
                    <a:pt x="12213" y="30331"/>
                  </a:cubicBezTo>
                  <a:cubicBezTo>
                    <a:pt x="7777" y="8411"/>
                    <a:pt x="3860" y="1527"/>
                    <a:pt x="0" y="1"/>
                  </a:cubicBezTo>
                  <a:close/>
                </a:path>
              </a:pathLst>
            </a:custGeom>
            <a:solidFill>
              <a:srgbClr val="AB1A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48" name="Google Shape;5148;p38"/>
            <p:cNvSpPr/>
            <p:nvPr/>
          </p:nvSpPr>
          <p:spPr>
            <a:xfrm>
              <a:off x="3822600" y="1202325"/>
              <a:ext cx="86425" cy="74100"/>
            </a:xfrm>
            <a:custGeom>
              <a:avLst/>
              <a:gdLst/>
              <a:ahLst/>
              <a:cxnLst/>
              <a:rect l="l" t="t" r="r" b="b"/>
              <a:pathLst>
                <a:path w="3457" h="2964" extrusionOk="0">
                  <a:moveTo>
                    <a:pt x="1959" y="1"/>
                  </a:moveTo>
                  <a:cubicBezTo>
                    <a:pt x="634" y="1"/>
                    <a:pt x="0" y="1614"/>
                    <a:pt x="922" y="2535"/>
                  </a:cubicBezTo>
                  <a:cubicBezTo>
                    <a:pt x="1227" y="2831"/>
                    <a:pt x="1597" y="2964"/>
                    <a:pt x="1959" y="2964"/>
                  </a:cubicBezTo>
                  <a:cubicBezTo>
                    <a:pt x="2726" y="2964"/>
                    <a:pt x="3457" y="2370"/>
                    <a:pt x="3457" y="1470"/>
                  </a:cubicBezTo>
                  <a:cubicBezTo>
                    <a:pt x="3428" y="663"/>
                    <a:pt x="2765" y="1"/>
                    <a:pt x="19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49" name="Google Shape;5149;p38"/>
            <p:cNvSpPr/>
            <p:nvPr/>
          </p:nvSpPr>
          <p:spPr>
            <a:xfrm>
              <a:off x="3818275" y="1380200"/>
              <a:ext cx="86425" cy="74100"/>
            </a:xfrm>
            <a:custGeom>
              <a:avLst/>
              <a:gdLst/>
              <a:ahLst/>
              <a:cxnLst/>
              <a:rect l="l" t="t" r="r" b="b"/>
              <a:pathLst>
                <a:path w="3457" h="2964" extrusionOk="0">
                  <a:moveTo>
                    <a:pt x="1959" y="0"/>
                  </a:moveTo>
                  <a:cubicBezTo>
                    <a:pt x="663" y="0"/>
                    <a:pt x="0" y="1613"/>
                    <a:pt x="951" y="2535"/>
                  </a:cubicBezTo>
                  <a:cubicBezTo>
                    <a:pt x="1247" y="2831"/>
                    <a:pt x="1610" y="2963"/>
                    <a:pt x="1968" y="2963"/>
                  </a:cubicBezTo>
                  <a:cubicBezTo>
                    <a:pt x="2726" y="2963"/>
                    <a:pt x="3457" y="2369"/>
                    <a:pt x="3457" y="1469"/>
                  </a:cubicBezTo>
                  <a:cubicBezTo>
                    <a:pt x="3457" y="663"/>
                    <a:pt x="2794" y="0"/>
                    <a:pt x="19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50" name="Google Shape;5150;p38"/>
            <p:cNvSpPr/>
            <p:nvPr/>
          </p:nvSpPr>
          <p:spPr>
            <a:xfrm>
              <a:off x="3823300" y="1566675"/>
              <a:ext cx="86925" cy="73400"/>
            </a:xfrm>
            <a:custGeom>
              <a:avLst/>
              <a:gdLst/>
              <a:ahLst/>
              <a:cxnLst/>
              <a:rect l="l" t="t" r="r" b="b"/>
              <a:pathLst>
                <a:path w="3477" h="2936" extrusionOk="0">
                  <a:moveTo>
                    <a:pt x="2039" y="1"/>
                  </a:moveTo>
                  <a:cubicBezTo>
                    <a:pt x="2022" y="1"/>
                    <a:pt x="2005" y="1"/>
                    <a:pt x="1988" y="2"/>
                  </a:cubicBezTo>
                  <a:cubicBezTo>
                    <a:pt x="663" y="2"/>
                    <a:pt x="1" y="1586"/>
                    <a:pt x="951" y="2508"/>
                  </a:cubicBezTo>
                  <a:cubicBezTo>
                    <a:pt x="1247" y="2803"/>
                    <a:pt x="1614" y="2936"/>
                    <a:pt x="1975" y="2936"/>
                  </a:cubicBezTo>
                  <a:cubicBezTo>
                    <a:pt x="2739" y="2936"/>
                    <a:pt x="3477" y="2342"/>
                    <a:pt x="3457" y="1442"/>
                  </a:cubicBezTo>
                  <a:cubicBezTo>
                    <a:pt x="3457" y="652"/>
                    <a:pt x="2822" y="1"/>
                    <a:pt x="20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51" name="Google Shape;5151;p38"/>
            <p:cNvSpPr/>
            <p:nvPr/>
          </p:nvSpPr>
          <p:spPr>
            <a:xfrm>
              <a:off x="3824750" y="1740225"/>
              <a:ext cx="86425" cy="73425"/>
            </a:xfrm>
            <a:custGeom>
              <a:avLst/>
              <a:gdLst/>
              <a:ahLst/>
              <a:cxnLst/>
              <a:rect l="l" t="t" r="r" b="b"/>
              <a:pathLst>
                <a:path w="3457" h="2937" extrusionOk="0">
                  <a:moveTo>
                    <a:pt x="2012" y="1"/>
                  </a:moveTo>
                  <a:cubicBezTo>
                    <a:pt x="1994" y="1"/>
                    <a:pt x="1977" y="1"/>
                    <a:pt x="1959" y="1"/>
                  </a:cubicBezTo>
                  <a:cubicBezTo>
                    <a:pt x="663" y="1"/>
                    <a:pt x="0" y="1586"/>
                    <a:pt x="922" y="2507"/>
                  </a:cubicBezTo>
                  <a:cubicBezTo>
                    <a:pt x="1228" y="2804"/>
                    <a:pt x="1600" y="2937"/>
                    <a:pt x="1964" y="2937"/>
                  </a:cubicBezTo>
                  <a:cubicBezTo>
                    <a:pt x="2729" y="2937"/>
                    <a:pt x="3457" y="2349"/>
                    <a:pt x="3457" y="1470"/>
                  </a:cubicBezTo>
                  <a:cubicBezTo>
                    <a:pt x="3457" y="653"/>
                    <a:pt x="2822" y="1"/>
                    <a:pt x="20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52" name="Google Shape;5152;p38"/>
            <p:cNvSpPr/>
            <p:nvPr/>
          </p:nvSpPr>
          <p:spPr>
            <a:xfrm>
              <a:off x="3825475" y="1915950"/>
              <a:ext cx="86425" cy="74100"/>
            </a:xfrm>
            <a:custGeom>
              <a:avLst/>
              <a:gdLst/>
              <a:ahLst/>
              <a:cxnLst/>
              <a:rect l="l" t="t" r="r" b="b"/>
              <a:pathLst>
                <a:path w="3457" h="2964" extrusionOk="0">
                  <a:moveTo>
                    <a:pt x="1988" y="1"/>
                  </a:moveTo>
                  <a:cubicBezTo>
                    <a:pt x="663" y="1"/>
                    <a:pt x="0" y="1585"/>
                    <a:pt x="951" y="2535"/>
                  </a:cubicBezTo>
                  <a:cubicBezTo>
                    <a:pt x="1247" y="2831"/>
                    <a:pt x="1611" y="2964"/>
                    <a:pt x="1968" y="2964"/>
                  </a:cubicBezTo>
                  <a:cubicBezTo>
                    <a:pt x="2726" y="2964"/>
                    <a:pt x="3457" y="2369"/>
                    <a:pt x="3457" y="1470"/>
                  </a:cubicBezTo>
                  <a:cubicBezTo>
                    <a:pt x="3457" y="663"/>
                    <a:pt x="2794" y="1"/>
                    <a:pt x="19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53" name="Google Shape;5153;p38"/>
            <p:cNvSpPr/>
            <p:nvPr/>
          </p:nvSpPr>
          <p:spPr>
            <a:xfrm>
              <a:off x="3708100" y="2995425"/>
              <a:ext cx="203075" cy="1473875"/>
            </a:xfrm>
            <a:custGeom>
              <a:avLst/>
              <a:gdLst/>
              <a:ahLst/>
              <a:cxnLst/>
              <a:rect l="l" t="t" r="r" b="b"/>
              <a:pathLst>
                <a:path w="8123" h="58955" extrusionOk="0">
                  <a:moveTo>
                    <a:pt x="4274" y="0"/>
                  </a:moveTo>
                  <a:cubicBezTo>
                    <a:pt x="3583" y="0"/>
                    <a:pt x="2977" y="467"/>
                    <a:pt x="2737" y="863"/>
                  </a:cubicBezTo>
                  <a:cubicBezTo>
                    <a:pt x="2132" y="1929"/>
                    <a:pt x="1757" y="3139"/>
                    <a:pt x="1642" y="4377"/>
                  </a:cubicBezTo>
                  <a:cubicBezTo>
                    <a:pt x="576" y="21775"/>
                    <a:pt x="490" y="43839"/>
                    <a:pt x="490" y="54525"/>
                  </a:cubicBezTo>
                  <a:cubicBezTo>
                    <a:pt x="0" y="56282"/>
                    <a:pt x="893" y="58097"/>
                    <a:pt x="2593" y="58731"/>
                  </a:cubicBezTo>
                  <a:cubicBezTo>
                    <a:pt x="2992" y="58882"/>
                    <a:pt x="3405" y="58955"/>
                    <a:pt x="3813" y="58955"/>
                  </a:cubicBezTo>
                  <a:cubicBezTo>
                    <a:pt x="5109" y="58955"/>
                    <a:pt x="6350" y="58222"/>
                    <a:pt x="6942" y="56974"/>
                  </a:cubicBezTo>
                  <a:cubicBezTo>
                    <a:pt x="7316" y="56138"/>
                    <a:pt x="7489" y="55217"/>
                    <a:pt x="7432" y="54295"/>
                  </a:cubicBezTo>
                  <a:cubicBezTo>
                    <a:pt x="7172" y="46662"/>
                    <a:pt x="8123" y="19960"/>
                    <a:pt x="6913" y="4204"/>
                  </a:cubicBezTo>
                  <a:cubicBezTo>
                    <a:pt x="6376" y="913"/>
                    <a:pt x="5241" y="0"/>
                    <a:pt x="42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5154" name="Google Shape;5154;p38"/>
          <p:cNvGrpSpPr/>
          <p:nvPr/>
        </p:nvGrpSpPr>
        <p:grpSpPr>
          <a:xfrm>
            <a:off x="4725585" y="2295177"/>
            <a:ext cx="643307" cy="1160995"/>
            <a:chOff x="2764550" y="238125"/>
            <a:chExt cx="2081225" cy="3756050"/>
          </a:xfrm>
        </p:grpSpPr>
        <p:sp>
          <p:nvSpPr>
            <p:cNvPr id="5155" name="Google Shape;5155;p38"/>
            <p:cNvSpPr/>
            <p:nvPr/>
          </p:nvSpPr>
          <p:spPr>
            <a:xfrm>
              <a:off x="4163175" y="3101625"/>
              <a:ext cx="432500" cy="626025"/>
            </a:xfrm>
            <a:custGeom>
              <a:avLst/>
              <a:gdLst/>
              <a:ahLst/>
              <a:cxnLst/>
              <a:rect l="l" t="t" r="r" b="b"/>
              <a:pathLst>
                <a:path w="17300" h="25041" extrusionOk="0">
                  <a:moveTo>
                    <a:pt x="6194" y="1"/>
                  </a:moveTo>
                  <a:lnTo>
                    <a:pt x="1" y="13757"/>
                  </a:lnTo>
                  <a:lnTo>
                    <a:pt x="7980" y="25041"/>
                  </a:lnTo>
                  <a:lnTo>
                    <a:pt x="17299" y="16436"/>
                  </a:lnTo>
                  <a:lnTo>
                    <a:pt x="619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56" name="Google Shape;5156;p38"/>
            <p:cNvSpPr/>
            <p:nvPr/>
          </p:nvSpPr>
          <p:spPr>
            <a:xfrm>
              <a:off x="4268125" y="3457275"/>
              <a:ext cx="577650" cy="445375"/>
            </a:xfrm>
            <a:custGeom>
              <a:avLst/>
              <a:gdLst/>
              <a:ahLst/>
              <a:cxnLst/>
              <a:rect l="l" t="t" r="r" b="b"/>
              <a:pathLst>
                <a:path w="23106" h="17815" extrusionOk="0">
                  <a:moveTo>
                    <a:pt x="19102" y="0"/>
                  </a:moveTo>
                  <a:cubicBezTo>
                    <a:pt x="16601" y="0"/>
                    <a:pt x="13522" y="1258"/>
                    <a:pt x="11762" y="2567"/>
                  </a:cubicBezTo>
                  <a:cubicBezTo>
                    <a:pt x="7593" y="5604"/>
                    <a:pt x="5420" y="7182"/>
                    <a:pt x="1698" y="10874"/>
                  </a:cubicBezTo>
                  <a:cubicBezTo>
                    <a:pt x="1742" y="10854"/>
                    <a:pt x="1763" y="10846"/>
                    <a:pt x="1767" y="10846"/>
                  </a:cubicBezTo>
                  <a:cubicBezTo>
                    <a:pt x="1795" y="10846"/>
                    <a:pt x="968" y="11282"/>
                    <a:pt x="1015" y="11282"/>
                  </a:cubicBezTo>
                  <a:cubicBezTo>
                    <a:pt x="1020" y="11282"/>
                    <a:pt x="1039" y="11276"/>
                    <a:pt x="1073" y="11262"/>
                  </a:cubicBezTo>
                  <a:lnTo>
                    <a:pt x="1073" y="11262"/>
                  </a:lnTo>
                  <a:lnTo>
                    <a:pt x="1" y="12482"/>
                  </a:lnTo>
                  <a:cubicBezTo>
                    <a:pt x="1054" y="14588"/>
                    <a:pt x="3400" y="17815"/>
                    <a:pt x="5515" y="17815"/>
                  </a:cubicBezTo>
                  <a:cubicBezTo>
                    <a:pt x="5553" y="17815"/>
                    <a:pt x="5590" y="17814"/>
                    <a:pt x="5628" y="17812"/>
                  </a:cubicBezTo>
                  <a:cubicBezTo>
                    <a:pt x="6611" y="17782"/>
                    <a:pt x="7474" y="17187"/>
                    <a:pt x="8308" y="16591"/>
                  </a:cubicBezTo>
                  <a:cubicBezTo>
                    <a:pt x="13369" y="12959"/>
                    <a:pt x="18014" y="8760"/>
                    <a:pt x="22093" y="4056"/>
                  </a:cubicBezTo>
                  <a:cubicBezTo>
                    <a:pt x="22361" y="3818"/>
                    <a:pt x="22570" y="3490"/>
                    <a:pt x="22718" y="3163"/>
                  </a:cubicBezTo>
                  <a:cubicBezTo>
                    <a:pt x="23105" y="2061"/>
                    <a:pt x="22212" y="870"/>
                    <a:pt x="21259" y="424"/>
                  </a:cubicBezTo>
                  <a:cubicBezTo>
                    <a:pt x="20640" y="128"/>
                    <a:pt x="19901" y="0"/>
                    <a:pt x="19102" y="0"/>
                  </a:cubicBezTo>
                  <a:close/>
                </a:path>
              </a:pathLst>
            </a:custGeom>
            <a:solidFill>
              <a:srgbClr val="AB1A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57" name="Google Shape;5157;p38"/>
            <p:cNvSpPr/>
            <p:nvPr/>
          </p:nvSpPr>
          <p:spPr>
            <a:xfrm>
              <a:off x="3015400" y="3109075"/>
              <a:ext cx="432475" cy="626775"/>
            </a:xfrm>
            <a:custGeom>
              <a:avLst/>
              <a:gdLst/>
              <a:ahLst/>
              <a:cxnLst/>
              <a:rect l="l" t="t" r="r" b="b"/>
              <a:pathLst>
                <a:path w="17299" h="25071" extrusionOk="0">
                  <a:moveTo>
                    <a:pt x="11969" y="1"/>
                  </a:moveTo>
                  <a:lnTo>
                    <a:pt x="0" y="16436"/>
                  </a:lnTo>
                  <a:lnTo>
                    <a:pt x="9320" y="25070"/>
                  </a:lnTo>
                  <a:lnTo>
                    <a:pt x="17299" y="13786"/>
                  </a:lnTo>
                  <a:lnTo>
                    <a:pt x="119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58" name="Google Shape;5158;p38"/>
            <p:cNvSpPr/>
            <p:nvPr/>
          </p:nvSpPr>
          <p:spPr>
            <a:xfrm>
              <a:off x="3115150" y="770000"/>
              <a:ext cx="1397900" cy="3224150"/>
            </a:xfrm>
            <a:custGeom>
              <a:avLst/>
              <a:gdLst/>
              <a:ahLst/>
              <a:cxnLst/>
              <a:rect l="l" t="t" r="r" b="b"/>
              <a:pathLst>
                <a:path w="55916" h="128966" extrusionOk="0">
                  <a:moveTo>
                    <a:pt x="26999" y="1"/>
                  </a:moveTo>
                  <a:cubicBezTo>
                    <a:pt x="12012" y="1"/>
                    <a:pt x="6164" y="11367"/>
                    <a:pt x="3097" y="24339"/>
                  </a:cubicBezTo>
                  <a:cubicBezTo>
                    <a:pt x="0" y="37559"/>
                    <a:pt x="1786" y="63462"/>
                    <a:pt x="4645" y="81416"/>
                  </a:cubicBezTo>
                  <a:cubicBezTo>
                    <a:pt x="7533" y="99370"/>
                    <a:pt x="20395" y="121134"/>
                    <a:pt x="23075" y="125124"/>
                  </a:cubicBezTo>
                  <a:cubicBezTo>
                    <a:pt x="25541" y="128837"/>
                    <a:pt x="28393" y="128966"/>
                    <a:pt x="28778" y="128966"/>
                  </a:cubicBezTo>
                  <a:cubicBezTo>
                    <a:pt x="28806" y="128966"/>
                    <a:pt x="28821" y="128965"/>
                    <a:pt x="28821" y="128965"/>
                  </a:cubicBezTo>
                  <a:cubicBezTo>
                    <a:pt x="31322" y="128905"/>
                    <a:pt x="33555" y="127417"/>
                    <a:pt x="34597" y="125154"/>
                  </a:cubicBezTo>
                  <a:cubicBezTo>
                    <a:pt x="38260" y="117442"/>
                    <a:pt x="47906" y="98983"/>
                    <a:pt x="51003" y="81446"/>
                  </a:cubicBezTo>
                  <a:cubicBezTo>
                    <a:pt x="54099" y="63879"/>
                    <a:pt x="55916" y="41727"/>
                    <a:pt x="53236" y="27852"/>
                  </a:cubicBezTo>
                  <a:cubicBezTo>
                    <a:pt x="50586" y="13978"/>
                    <a:pt x="43470" y="460"/>
                    <a:pt x="27868" y="13"/>
                  </a:cubicBezTo>
                  <a:cubicBezTo>
                    <a:pt x="27575" y="5"/>
                    <a:pt x="27285" y="1"/>
                    <a:pt x="269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59" name="Google Shape;5159;p38"/>
            <p:cNvSpPr/>
            <p:nvPr/>
          </p:nvSpPr>
          <p:spPr>
            <a:xfrm>
              <a:off x="3232000" y="2790500"/>
              <a:ext cx="1160475" cy="1203675"/>
            </a:xfrm>
            <a:custGeom>
              <a:avLst/>
              <a:gdLst/>
              <a:ahLst/>
              <a:cxnLst/>
              <a:rect l="l" t="t" r="r" b="b"/>
              <a:pathLst>
                <a:path w="46419" h="48147" extrusionOk="0">
                  <a:moveTo>
                    <a:pt x="46418" y="0"/>
                  </a:moveTo>
                  <a:lnTo>
                    <a:pt x="46418" y="0"/>
                  </a:lnTo>
                  <a:cubicBezTo>
                    <a:pt x="40434" y="1608"/>
                    <a:pt x="34300" y="2620"/>
                    <a:pt x="28077" y="3067"/>
                  </a:cubicBezTo>
                  <a:cubicBezTo>
                    <a:pt x="26246" y="3183"/>
                    <a:pt x="24414" y="3238"/>
                    <a:pt x="22584" y="3238"/>
                  </a:cubicBezTo>
                  <a:cubicBezTo>
                    <a:pt x="15012" y="3238"/>
                    <a:pt x="7458" y="2297"/>
                    <a:pt x="1" y="834"/>
                  </a:cubicBezTo>
                  <a:lnTo>
                    <a:pt x="1" y="834"/>
                  </a:lnTo>
                  <a:cubicBezTo>
                    <a:pt x="2948" y="18758"/>
                    <a:pt x="15721" y="40344"/>
                    <a:pt x="18401" y="44334"/>
                  </a:cubicBezTo>
                  <a:cubicBezTo>
                    <a:pt x="20833" y="47996"/>
                    <a:pt x="23641" y="48146"/>
                    <a:pt x="24086" y="48146"/>
                  </a:cubicBezTo>
                  <a:cubicBezTo>
                    <a:pt x="24126" y="48146"/>
                    <a:pt x="24147" y="48145"/>
                    <a:pt x="24147" y="48145"/>
                  </a:cubicBezTo>
                  <a:cubicBezTo>
                    <a:pt x="26648" y="48085"/>
                    <a:pt x="28881" y="46597"/>
                    <a:pt x="29923" y="44304"/>
                  </a:cubicBezTo>
                  <a:cubicBezTo>
                    <a:pt x="33586" y="36622"/>
                    <a:pt x="43232" y="18133"/>
                    <a:pt x="46329" y="596"/>
                  </a:cubicBezTo>
                  <a:cubicBezTo>
                    <a:pt x="46359" y="387"/>
                    <a:pt x="46388" y="179"/>
                    <a:pt x="464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60" name="Google Shape;5160;p38"/>
            <p:cNvSpPr/>
            <p:nvPr/>
          </p:nvSpPr>
          <p:spPr>
            <a:xfrm>
              <a:off x="3684575" y="3873525"/>
              <a:ext cx="307425" cy="120650"/>
            </a:xfrm>
            <a:custGeom>
              <a:avLst/>
              <a:gdLst/>
              <a:ahLst/>
              <a:cxnLst/>
              <a:rect l="l" t="t" r="r" b="b"/>
              <a:pathLst>
                <a:path w="12297" h="4826" extrusionOk="0">
                  <a:moveTo>
                    <a:pt x="12297" y="1"/>
                  </a:moveTo>
                  <a:lnTo>
                    <a:pt x="12297" y="1"/>
                  </a:lnTo>
                  <a:cubicBezTo>
                    <a:pt x="9829" y="622"/>
                    <a:pt x="7295" y="929"/>
                    <a:pt x="4761" y="929"/>
                  </a:cubicBezTo>
                  <a:cubicBezTo>
                    <a:pt x="3168" y="929"/>
                    <a:pt x="1575" y="808"/>
                    <a:pt x="0" y="566"/>
                  </a:cubicBezTo>
                  <a:lnTo>
                    <a:pt x="0" y="566"/>
                  </a:lnTo>
                  <a:lnTo>
                    <a:pt x="298" y="1013"/>
                  </a:lnTo>
                  <a:cubicBezTo>
                    <a:pt x="2730" y="4675"/>
                    <a:pt x="5538" y="4825"/>
                    <a:pt x="5983" y="4825"/>
                  </a:cubicBezTo>
                  <a:cubicBezTo>
                    <a:pt x="6023" y="4825"/>
                    <a:pt x="6044" y="4824"/>
                    <a:pt x="6044" y="4824"/>
                  </a:cubicBezTo>
                  <a:cubicBezTo>
                    <a:pt x="8545" y="4764"/>
                    <a:pt x="10778" y="3276"/>
                    <a:pt x="11820" y="983"/>
                  </a:cubicBezTo>
                  <a:lnTo>
                    <a:pt x="1229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61" name="Google Shape;5161;p38"/>
            <p:cNvSpPr/>
            <p:nvPr/>
          </p:nvSpPr>
          <p:spPr>
            <a:xfrm>
              <a:off x="3942850" y="2824000"/>
              <a:ext cx="340950" cy="42550"/>
            </a:xfrm>
            <a:custGeom>
              <a:avLst/>
              <a:gdLst/>
              <a:ahLst/>
              <a:cxnLst/>
              <a:rect l="l" t="t" r="r" b="b"/>
              <a:pathLst>
                <a:path w="13638" h="1702" extrusionOk="0">
                  <a:moveTo>
                    <a:pt x="13637" y="0"/>
                  </a:moveTo>
                  <a:lnTo>
                    <a:pt x="13637" y="0"/>
                  </a:lnTo>
                  <a:cubicBezTo>
                    <a:pt x="11493" y="357"/>
                    <a:pt x="9350" y="655"/>
                    <a:pt x="7176" y="893"/>
                  </a:cubicBezTo>
                  <a:cubicBezTo>
                    <a:pt x="4824" y="1280"/>
                    <a:pt x="2412" y="1519"/>
                    <a:pt x="1" y="1697"/>
                  </a:cubicBezTo>
                  <a:lnTo>
                    <a:pt x="477" y="1697"/>
                  </a:lnTo>
                  <a:cubicBezTo>
                    <a:pt x="681" y="1700"/>
                    <a:pt x="885" y="1701"/>
                    <a:pt x="1089" y="1701"/>
                  </a:cubicBezTo>
                  <a:cubicBezTo>
                    <a:pt x="3296" y="1701"/>
                    <a:pt x="5502" y="1556"/>
                    <a:pt x="7682" y="1310"/>
                  </a:cubicBezTo>
                  <a:cubicBezTo>
                    <a:pt x="9677" y="923"/>
                    <a:pt x="11672" y="477"/>
                    <a:pt x="13637" y="0"/>
                  </a:cubicBezTo>
                  <a:close/>
                </a:path>
              </a:pathLst>
            </a:custGeom>
            <a:solidFill>
              <a:srgbClr val="D24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62" name="Google Shape;5162;p38"/>
            <p:cNvSpPr/>
            <p:nvPr/>
          </p:nvSpPr>
          <p:spPr>
            <a:xfrm>
              <a:off x="3267725" y="2972850"/>
              <a:ext cx="1091250" cy="231300"/>
            </a:xfrm>
            <a:custGeom>
              <a:avLst/>
              <a:gdLst/>
              <a:ahLst/>
              <a:cxnLst/>
              <a:rect l="l" t="t" r="r" b="b"/>
              <a:pathLst>
                <a:path w="43650" h="9252" extrusionOk="0">
                  <a:moveTo>
                    <a:pt x="43649" y="1"/>
                  </a:moveTo>
                  <a:lnTo>
                    <a:pt x="43649" y="1"/>
                  </a:lnTo>
                  <a:cubicBezTo>
                    <a:pt x="41327" y="477"/>
                    <a:pt x="39005" y="1817"/>
                    <a:pt x="36652" y="2145"/>
                  </a:cubicBezTo>
                  <a:cubicBezTo>
                    <a:pt x="31231" y="2599"/>
                    <a:pt x="26289" y="2913"/>
                    <a:pt x="21556" y="2913"/>
                  </a:cubicBezTo>
                  <a:cubicBezTo>
                    <a:pt x="14203" y="2913"/>
                    <a:pt x="7355" y="2157"/>
                    <a:pt x="1" y="1"/>
                  </a:cubicBezTo>
                  <a:lnTo>
                    <a:pt x="1" y="1"/>
                  </a:lnTo>
                  <a:cubicBezTo>
                    <a:pt x="596" y="2204"/>
                    <a:pt x="1311" y="4408"/>
                    <a:pt x="2085" y="6611"/>
                  </a:cubicBezTo>
                  <a:cubicBezTo>
                    <a:pt x="8875" y="8316"/>
                    <a:pt x="15959" y="9251"/>
                    <a:pt x="23047" y="9251"/>
                  </a:cubicBezTo>
                  <a:cubicBezTo>
                    <a:pt x="29323" y="9251"/>
                    <a:pt x="35602" y="8518"/>
                    <a:pt x="41684" y="6938"/>
                  </a:cubicBezTo>
                  <a:cubicBezTo>
                    <a:pt x="42429" y="4646"/>
                    <a:pt x="43054" y="2323"/>
                    <a:pt x="436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63" name="Google Shape;5163;p38"/>
            <p:cNvSpPr/>
            <p:nvPr/>
          </p:nvSpPr>
          <p:spPr>
            <a:xfrm>
              <a:off x="3376400" y="3272100"/>
              <a:ext cx="882075" cy="200450"/>
            </a:xfrm>
            <a:custGeom>
              <a:avLst/>
              <a:gdLst/>
              <a:ahLst/>
              <a:cxnLst/>
              <a:rect l="l" t="t" r="r" b="b"/>
              <a:pathLst>
                <a:path w="35283" h="8018" extrusionOk="0">
                  <a:moveTo>
                    <a:pt x="35283" y="0"/>
                  </a:moveTo>
                  <a:lnTo>
                    <a:pt x="35283" y="0"/>
                  </a:lnTo>
                  <a:cubicBezTo>
                    <a:pt x="28906" y="1390"/>
                    <a:pt x="22377" y="2124"/>
                    <a:pt x="15873" y="2124"/>
                  </a:cubicBezTo>
                  <a:cubicBezTo>
                    <a:pt x="10533" y="2124"/>
                    <a:pt x="5209" y="1629"/>
                    <a:pt x="1" y="596"/>
                  </a:cubicBezTo>
                  <a:lnTo>
                    <a:pt x="1" y="596"/>
                  </a:lnTo>
                  <a:cubicBezTo>
                    <a:pt x="864" y="2710"/>
                    <a:pt x="1757" y="4734"/>
                    <a:pt x="2680" y="6699"/>
                  </a:cubicBezTo>
                  <a:cubicBezTo>
                    <a:pt x="6246" y="7570"/>
                    <a:pt x="11525" y="8017"/>
                    <a:pt x="16829" y="8017"/>
                  </a:cubicBezTo>
                  <a:cubicBezTo>
                    <a:pt x="22950" y="8017"/>
                    <a:pt x="29103" y="7422"/>
                    <a:pt x="32692" y="6193"/>
                  </a:cubicBezTo>
                  <a:cubicBezTo>
                    <a:pt x="33258" y="4734"/>
                    <a:pt x="34717" y="1489"/>
                    <a:pt x="352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64" name="Google Shape;5164;p38"/>
            <p:cNvSpPr/>
            <p:nvPr/>
          </p:nvSpPr>
          <p:spPr>
            <a:xfrm>
              <a:off x="3523775" y="3554200"/>
              <a:ext cx="619325" cy="209275"/>
            </a:xfrm>
            <a:custGeom>
              <a:avLst/>
              <a:gdLst/>
              <a:ahLst/>
              <a:cxnLst/>
              <a:rect l="l" t="t" r="r" b="b"/>
              <a:pathLst>
                <a:path w="24773" h="8371" extrusionOk="0">
                  <a:moveTo>
                    <a:pt x="24773" y="1"/>
                  </a:moveTo>
                  <a:cubicBezTo>
                    <a:pt x="19452" y="1826"/>
                    <a:pt x="13847" y="2914"/>
                    <a:pt x="8358" y="2914"/>
                  </a:cubicBezTo>
                  <a:cubicBezTo>
                    <a:pt x="5523" y="2914"/>
                    <a:pt x="2719" y="2624"/>
                    <a:pt x="1" y="1995"/>
                  </a:cubicBezTo>
                  <a:lnTo>
                    <a:pt x="1" y="1995"/>
                  </a:lnTo>
                  <a:cubicBezTo>
                    <a:pt x="954" y="3841"/>
                    <a:pt x="1877" y="5568"/>
                    <a:pt x="2740" y="7087"/>
                  </a:cubicBezTo>
                  <a:cubicBezTo>
                    <a:pt x="2832" y="7080"/>
                    <a:pt x="2923" y="7076"/>
                    <a:pt x="3014" y="7076"/>
                  </a:cubicBezTo>
                  <a:cubicBezTo>
                    <a:pt x="3308" y="7076"/>
                    <a:pt x="3599" y="7115"/>
                    <a:pt x="3872" y="7206"/>
                  </a:cubicBezTo>
                  <a:cubicBezTo>
                    <a:pt x="6227" y="7999"/>
                    <a:pt x="8704" y="8370"/>
                    <a:pt x="11193" y="8370"/>
                  </a:cubicBezTo>
                  <a:cubicBezTo>
                    <a:pt x="14869" y="8370"/>
                    <a:pt x="18571" y="7560"/>
                    <a:pt x="21944" y="6104"/>
                  </a:cubicBezTo>
                  <a:cubicBezTo>
                    <a:pt x="22838" y="4228"/>
                    <a:pt x="23790" y="2204"/>
                    <a:pt x="247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65" name="Google Shape;5165;p38"/>
            <p:cNvSpPr/>
            <p:nvPr/>
          </p:nvSpPr>
          <p:spPr>
            <a:xfrm>
              <a:off x="3194775" y="770000"/>
              <a:ext cx="1240850" cy="624125"/>
            </a:xfrm>
            <a:custGeom>
              <a:avLst/>
              <a:gdLst/>
              <a:ahLst/>
              <a:cxnLst/>
              <a:rect l="l" t="t" r="r" b="b"/>
              <a:pathLst>
                <a:path w="49634" h="24965" extrusionOk="0">
                  <a:moveTo>
                    <a:pt x="23778" y="1"/>
                  </a:moveTo>
                  <a:cubicBezTo>
                    <a:pt x="8999" y="1"/>
                    <a:pt x="3096" y="11131"/>
                    <a:pt x="1" y="23922"/>
                  </a:cubicBezTo>
                  <a:cubicBezTo>
                    <a:pt x="9052" y="19962"/>
                    <a:pt x="14828" y="20081"/>
                    <a:pt x="24267" y="20051"/>
                  </a:cubicBezTo>
                  <a:cubicBezTo>
                    <a:pt x="24421" y="20051"/>
                    <a:pt x="24575" y="20050"/>
                    <a:pt x="24728" y="20050"/>
                  </a:cubicBezTo>
                  <a:cubicBezTo>
                    <a:pt x="36737" y="20050"/>
                    <a:pt x="43548" y="22348"/>
                    <a:pt x="49634" y="24964"/>
                  </a:cubicBezTo>
                  <a:cubicBezTo>
                    <a:pt x="46686" y="11804"/>
                    <a:pt x="39541" y="460"/>
                    <a:pt x="24654" y="13"/>
                  </a:cubicBezTo>
                  <a:cubicBezTo>
                    <a:pt x="24358" y="5"/>
                    <a:pt x="24067" y="1"/>
                    <a:pt x="237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66" name="Google Shape;5166;p38"/>
            <p:cNvSpPr/>
            <p:nvPr/>
          </p:nvSpPr>
          <p:spPr>
            <a:xfrm>
              <a:off x="3359275" y="1468525"/>
              <a:ext cx="898475" cy="898450"/>
            </a:xfrm>
            <a:custGeom>
              <a:avLst/>
              <a:gdLst/>
              <a:ahLst/>
              <a:cxnLst/>
              <a:rect l="l" t="t" r="r" b="b"/>
              <a:pathLst>
                <a:path w="35939" h="35938" extrusionOk="0">
                  <a:moveTo>
                    <a:pt x="17955" y="1"/>
                  </a:moveTo>
                  <a:cubicBezTo>
                    <a:pt x="8040" y="1"/>
                    <a:pt x="1" y="8040"/>
                    <a:pt x="1" y="17984"/>
                  </a:cubicBezTo>
                  <a:cubicBezTo>
                    <a:pt x="1" y="27899"/>
                    <a:pt x="8040" y="35938"/>
                    <a:pt x="17955" y="35938"/>
                  </a:cubicBezTo>
                  <a:cubicBezTo>
                    <a:pt x="27869" y="35938"/>
                    <a:pt x="35938" y="27899"/>
                    <a:pt x="35938" y="17984"/>
                  </a:cubicBezTo>
                  <a:cubicBezTo>
                    <a:pt x="35938" y="8040"/>
                    <a:pt x="27869" y="1"/>
                    <a:pt x="179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67" name="Google Shape;5167;p38"/>
            <p:cNvSpPr/>
            <p:nvPr/>
          </p:nvSpPr>
          <p:spPr>
            <a:xfrm>
              <a:off x="2764550" y="3465125"/>
              <a:ext cx="577650" cy="445700"/>
            </a:xfrm>
            <a:custGeom>
              <a:avLst/>
              <a:gdLst/>
              <a:ahLst/>
              <a:cxnLst/>
              <a:rect l="l" t="t" r="r" b="b"/>
              <a:pathLst>
                <a:path w="23106" h="17828" extrusionOk="0">
                  <a:moveTo>
                    <a:pt x="3968" y="0"/>
                  </a:moveTo>
                  <a:cubicBezTo>
                    <a:pt x="3184" y="0"/>
                    <a:pt x="2457" y="124"/>
                    <a:pt x="1846" y="407"/>
                  </a:cubicBezTo>
                  <a:cubicBezTo>
                    <a:pt x="894" y="884"/>
                    <a:pt x="0" y="2075"/>
                    <a:pt x="388" y="3176"/>
                  </a:cubicBezTo>
                  <a:cubicBezTo>
                    <a:pt x="536" y="3504"/>
                    <a:pt x="745" y="3802"/>
                    <a:pt x="1013" y="4070"/>
                  </a:cubicBezTo>
                  <a:cubicBezTo>
                    <a:pt x="5122" y="8744"/>
                    <a:pt x="9737" y="12942"/>
                    <a:pt x="14798" y="16575"/>
                  </a:cubicBezTo>
                  <a:cubicBezTo>
                    <a:pt x="15632" y="17170"/>
                    <a:pt x="16525" y="17766"/>
                    <a:pt x="17508" y="17825"/>
                  </a:cubicBezTo>
                  <a:cubicBezTo>
                    <a:pt x="17536" y="17827"/>
                    <a:pt x="17565" y="17827"/>
                    <a:pt x="17593" y="17827"/>
                  </a:cubicBezTo>
                  <a:cubicBezTo>
                    <a:pt x="19714" y="17827"/>
                    <a:pt x="22047" y="14582"/>
                    <a:pt x="23105" y="12496"/>
                  </a:cubicBezTo>
                  <a:lnTo>
                    <a:pt x="22033" y="11245"/>
                  </a:lnTo>
                  <a:lnTo>
                    <a:pt x="22033" y="11245"/>
                  </a:lnTo>
                  <a:cubicBezTo>
                    <a:pt x="22073" y="11265"/>
                    <a:pt x="22092" y="11274"/>
                    <a:pt x="22093" y="11274"/>
                  </a:cubicBezTo>
                  <a:cubicBezTo>
                    <a:pt x="22103" y="11274"/>
                    <a:pt x="21312" y="10859"/>
                    <a:pt x="21339" y="10859"/>
                  </a:cubicBezTo>
                  <a:cubicBezTo>
                    <a:pt x="21343" y="10859"/>
                    <a:pt x="21364" y="10868"/>
                    <a:pt x="21408" y="10888"/>
                  </a:cubicBezTo>
                  <a:cubicBezTo>
                    <a:pt x="17686" y="7196"/>
                    <a:pt x="15513" y="5588"/>
                    <a:pt x="11344" y="2551"/>
                  </a:cubicBezTo>
                  <a:cubicBezTo>
                    <a:pt x="9575" y="1259"/>
                    <a:pt x="6477" y="0"/>
                    <a:pt x="3968" y="0"/>
                  </a:cubicBezTo>
                  <a:close/>
                </a:path>
              </a:pathLst>
            </a:custGeom>
            <a:solidFill>
              <a:srgbClr val="AB1A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68" name="Google Shape;5168;p38"/>
            <p:cNvSpPr/>
            <p:nvPr/>
          </p:nvSpPr>
          <p:spPr>
            <a:xfrm>
              <a:off x="3750800" y="282775"/>
              <a:ext cx="82650" cy="489800"/>
            </a:xfrm>
            <a:custGeom>
              <a:avLst/>
              <a:gdLst/>
              <a:ahLst/>
              <a:cxnLst/>
              <a:rect l="l" t="t" r="r" b="b"/>
              <a:pathLst>
                <a:path w="3306" h="19592" extrusionOk="0">
                  <a:moveTo>
                    <a:pt x="1341" y="0"/>
                  </a:moveTo>
                  <a:lnTo>
                    <a:pt x="1" y="19592"/>
                  </a:lnTo>
                  <a:lnTo>
                    <a:pt x="3306" y="19502"/>
                  </a:lnTo>
                  <a:lnTo>
                    <a:pt x="134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69" name="Google Shape;5169;p38"/>
            <p:cNvSpPr/>
            <p:nvPr/>
          </p:nvSpPr>
          <p:spPr>
            <a:xfrm>
              <a:off x="3712100" y="238125"/>
              <a:ext cx="144425" cy="144425"/>
            </a:xfrm>
            <a:custGeom>
              <a:avLst/>
              <a:gdLst/>
              <a:ahLst/>
              <a:cxnLst/>
              <a:rect l="l" t="t" r="r" b="b"/>
              <a:pathLst>
                <a:path w="5777" h="5777" extrusionOk="0">
                  <a:moveTo>
                    <a:pt x="2889" y="0"/>
                  </a:moveTo>
                  <a:cubicBezTo>
                    <a:pt x="1311" y="0"/>
                    <a:pt x="1" y="1280"/>
                    <a:pt x="1" y="2888"/>
                  </a:cubicBezTo>
                  <a:cubicBezTo>
                    <a:pt x="1" y="4466"/>
                    <a:pt x="1311" y="5776"/>
                    <a:pt x="2889" y="5776"/>
                  </a:cubicBezTo>
                  <a:cubicBezTo>
                    <a:pt x="4497" y="5776"/>
                    <a:pt x="5777" y="4466"/>
                    <a:pt x="5777" y="2888"/>
                  </a:cubicBezTo>
                  <a:cubicBezTo>
                    <a:pt x="5777" y="1280"/>
                    <a:pt x="4497" y="0"/>
                    <a:pt x="28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40" name="Google Shape;5047;p37">
            <a:extLst>
              <a:ext uri="{FF2B5EF4-FFF2-40B4-BE49-F238E27FC236}">
                <a16:creationId xmlns:a16="http://schemas.microsoft.com/office/drawing/2014/main" id="{DD9E519B-91FF-46F8-80EC-3E845F41B5E9}"/>
              </a:ext>
            </a:extLst>
          </p:cNvPr>
          <p:cNvSpPr txBox="1">
            <a:spLocks/>
          </p:cNvSpPr>
          <p:nvPr/>
        </p:nvSpPr>
        <p:spPr>
          <a:xfrm>
            <a:off x="729783" y="291775"/>
            <a:ext cx="7759200" cy="80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Roboto Condensed"/>
              <a:buNone/>
              <a:defRPr sz="3600" b="1" i="0" u="none" strike="noStrike" cap="none">
                <a:solidFill>
                  <a:schemeClr val="accent4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2.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chung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/>
      <p:bldP spid="5133" grpId="0" build="p"/>
      <p:bldP spid="5134" grpId="0" build="p"/>
      <p:bldP spid="5135" grpId="0"/>
      <p:bldP spid="51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7" name="Google Shape;5207;p40"/>
          <p:cNvSpPr txBox="1">
            <a:spLocks noGrp="1"/>
          </p:cNvSpPr>
          <p:nvPr>
            <p:ph type="ctrTitle"/>
          </p:nvPr>
        </p:nvSpPr>
        <p:spPr>
          <a:xfrm>
            <a:off x="3782574" y="1153324"/>
            <a:ext cx="5049191" cy="190210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5400" dirty="0"/>
              <a:t>KHÁM PHÁ VĂN BẢN</a:t>
            </a:r>
            <a:endParaRPr sz="5400" dirty="0"/>
          </a:p>
        </p:txBody>
      </p:sp>
      <p:sp>
        <p:nvSpPr>
          <p:cNvPr id="5208" name="Google Shape;5208;p40"/>
          <p:cNvSpPr txBox="1">
            <a:spLocks noGrp="1"/>
          </p:cNvSpPr>
          <p:nvPr>
            <p:ph type="title" idx="2"/>
          </p:nvPr>
        </p:nvSpPr>
        <p:spPr>
          <a:xfrm>
            <a:off x="633850" y="2479075"/>
            <a:ext cx="2892300" cy="209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II.</a:t>
            </a:r>
            <a:endParaRPr dirty="0"/>
          </a:p>
        </p:txBody>
      </p:sp>
      <p:grpSp>
        <p:nvGrpSpPr>
          <p:cNvPr id="5210" name="Google Shape;5210;p40"/>
          <p:cNvGrpSpPr/>
          <p:nvPr/>
        </p:nvGrpSpPr>
        <p:grpSpPr>
          <a:xfrm>
            <a:off x="4957265" y="3248224"/>
            <a:ext cx="1945399" cy="1215315"/>
            <a:chOff x="170600" y="561575"/>
            <a:chExt cx="7165375" cy="4476300"/>
          </a:xfrm>
        </p:grpSpPr>
        <p:sp>
          <p:nvSpPr>
            <p:cNvPr id="5211" name="Google Shape;5211;p40"/>
            <p:cNvSpPr/>
            <p:nvPr/>
          </p:nvSpPr>
          <p:spPr>
            <a:xfrm>
              <a:off x="1334650" y="561575"/>
              <a:ext cx="4834550" cy="4476300"/>
            </a:xfrm>
            <a:custGeom>
              <a:avLst/>
              <a:gdLst/>
              <a:ahLst/>
              <a:cxnLst/>
              <a:rect l="l" t="t" r="r" b="b"/>
              <a:pathLst>
                <a:path w="193382" h="179052" extrusionOk="0">
                  <a:moveTo>
                    <a:pt x="95141" y="1"/>
                  </a:moveTo>
                  <a:cubicBezTo>
                    <a:pt x="66616" y="1"/>
                    <a:pt x="39231" y="13687"/>
                    <a:pt x="22148" y="37604"/>
                  </a:cubicBezTo>
                  <a:cubicBezTo>
                    <a:pt x="1189" y="67097"/>
                    <a:pt x="1" y="106313"/>
                    <a:pt x="19231" y="136995"/>
                  </a:cubicBezTo>
                  <a:cubicBezTo>
                    <a:pt x="35714" y="163441"/>
                    <a:pt x="64638" y="179052"/>
                    <a:pt x="95141" y="179052"/>
                  </a:cubicBezTo>
                  <a:cubicBezTo>
                    <a:pt x="100026" y="179052"/>
                    <a:pt x="104951" y="178651"/>
                    <a:pt x="109871" y="177831"/>
                  </a:cubicBezTo>
                  <a:cubicBezTo>
                    <a:pt x="145631" y="171889"/>
                    <a:pt x="174152" y="144989"/>
                    <a:pt x="182362" y="109662"/>
                  </a:cubicBezTo>
                  <a:cubicBezTo>
                    <a:pt x="193382" y="61479"/>
                    <a:pt x="163348" y="13404"/>
                    <a:pt x="115165" y="2277"/>
                  </a:cubicBezTo>
                  <a:cubicBezTo>
                    <a:pt x="108506" y="745"/>
                    <a:pt x="101792" y="1"/>
                    <a:pt x="951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2" name="Google Shape;5212;p40"/>
            <p:cNvSpPr/>
            <p:nvPr/>
          </p:nvSpPr>
          <p:spPr>
            <a:xfrm>
              <a:off x="170600" y="1610325"/>
              <a:ext cx="7165375" cy="2397725"/>
            </a:xfrm>
            <a:custGeom>
              <a:avLst/>
              <a:gdLst/>
              <a:ahLst/>
              <a:cxnLst/>
              <a:rect l="l" t="t" r="r" b="b"/>
              <a:pathLst>
                <a:path w="286615" h="95909" extrusionOk="0">
                  <a:moveTo>
                    <a:pt x="60237" y="6416"/>
                  </a:moveTo>
                  <a:cubicBezTo>
                    <a:pt x="84139" y="6416"/>
                    <a:pt x="116036" y="10144"/>
                    <a:pt x="149735" y="17909"/>
                  </a:cubicBezTo>
                  <a:cubicBezTo>
                    <a:pt x="217365" y="33465"/>
                    <a:pt x="271166" y="60474"/>
                    <a:pt x="267925" y="74842"/>
                  </a:cubicBezTo>
                  <a:cubicBezTo>
                    <a:pt x="266274" y="81923"/>
                    <a:pt x="250850" y="85567"/>
                    <a:pt x="227534" y="85567"/>
                  </a:cubicBezTo>
                  <a:cubicBezTo>
                    <a:pt x="203537" y="85567"/>
                    <a:pt x="171181" y="81707"/>
                    <a:pt x="136879" y="73762"/>
                  </a:cubicBezTo>
                  <a:cubicBezTo>
                    <a:pt x="69358" y="58205"/>
                    <a:pt x="15341" y="31737"/>
                    <a:pt x="18690" y="17368"/>
                  </a:cubicBezTo>
                  <a:cubicBezTo>
                    <a:pt x="20313" y="10171"/>
                    <a:pt x="36249" y="6416"/>
                    <a:pt x="60237" y="6416"/>
                  </a:cubicBezTo>
                  <a:close/>
                  <a:moveTo>
                    <a:pt x="50643" y="1"/>
                  </a:moveTo>
                  <a:cubicBezTo>
                    <a:pt x="23884" y="1"/>
                    <a:pt x="6447" y="4646"/>
                    <a:pt x="4322" y="14019"/>
                  </a:cubicBezTo>
                  <a:cubicBezTo>
                    <a:pt x="0" y="32601"/>
                    <a:pt x="56286" y="67388"/>
                    <a:pt x="134286" y="85322"/>
                  </a:cubicBezTo>
                  <a:cubicBezTo>
                    <a:pt x="166152" y="92658"/>
                    <a:pt x="195993" y="95908"/>
                    <a:pt x="220428" y="95908"/>
                  </a:cubicBezTo>
                  <a:cubicBezTo>
                    <a:pt x="255722" y="95908"/>
                    <a:pt x="279740" y="89127"/>
                    <a:pt x="282293" y="78083"/>
                  </a:cubicBezTo>
                  <a:cubicBezTo>
                    <a:pt x="286614" y="59501"/>
                    <a:pt x="228816" y="31413"/>
                    <a:pt x="150816" y="13371"/>
                  </a:cubicBezTo>
                  <a:cubicBezTo>
                    <a:pt x="112215" y="4484"/>
                    <a:pt x="76931" y="1"/>
                    <a:pt x="50643" y="1"/>
                  </a:cubicBezTo>
                  <a:close/>
                </a:path>
              </a:pathLst>
            </a:custGeom>
            <a:solidFill>
              <a:schemeClr val="accent1"/>
            </a:solidFill>
            <a:ln w="67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3" name="Google Shape;5213;p40"/>
            <p:cNvSpPr/>
            <p:nvPr/>
          </p:nvSpPr>
          <p:spPr>
            <a:xfrm>
              <a:off x="1612850" y="565350"/>
              <a:ext cx="4451025" cy="2492000"/>
            </a:xfrm>
            <a:custGeom>
              <a:avLst/>
              <a:gdLst/>
              <a:ahLst/>
              <a:cxnLst/>
              <a:rect l="l" t="t" r="r" b="b"/>
              <a:pathLst>
                <a:path w="178041" h="99680" extrusionOk="0">
                  <a:moveTo>
                    <a:pt x="83914" y="1"/>
                  </a:moveTo>
                  <a:cubicBezTo>
                    <a:pt x="47257" y="1"/>
                    <a:pt x="13284" y="22654"/>
                    <a:pt x="0" y="58411"/>
                  </a:cubicBezTo>
                  <a:cubicBezTo>
                    <a:pt x="29170" y="66190"/>
                    <a:pt x="57366" y="77209"/>
                    <a:pt x="86644" y="84663"/>
                  </a:cubicBezTo>
                  <a:cubicBezTo>
                    <a:pt x="114949" y="91902"/>
                    <a:pt x="143902" y="96223"/>
                    <a:pt x="172855" y="99680"/>
                  </a:cubicBezTo>
                  <a:cubicBezTo>
                    <a:pt x="178040" y="54738"/>
                    <a:pt x="148763" y="13037"/>
                    <a:pt x="104685" y="2450"/>
                  </a:cubicBezTo>
                  <a:cubicBezTo>
                    <a:pt x="97746" y="796"/>
                    <a:pt x="90783" y="1"/>
                    <a:pt x="839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14" name="Google Shape;5214;p40"/>
          <p:cNvGrpSpPr/>
          <p:nvPr/>
        </p:nvGrpSpPr>
        <p:grpSpPr>
          <a:xfrm>
            <a:off x="1948182" y="500143"/>
            <a:ext cx="865147" cy="818178"/>
            <a:chOff x="1077775" y="238500"/>
            <a:chExt cx="5454900" cy="5158750"/>
          </a:xfrm>
        </p:grpSpPr>
        <p:sp>
          <p:nvSpPr>
            <p:cNvPr id="5215" name="Google Shape;5215;p40"/>
            <p:cNvSpPr/>
            <p:nvPr/>
          </p:nvSpPr>
          <p:spPr>
            <a:xfrm>
              <a:off x="1077775" y="238500"/>
              <a:ext cx="5454900" cy="5158750"/>
            </a:xfrm>
            <a:custGeom>
              <a:avLst/>
              <a:gdLst/>
              <a:ahLst/>
              <a:cxnLst/>
              <a:rect l="l" t="t" r="r" b="b"/>
              <a:pathLst>
                <a:path w="218196" h="206350" extrusionOk="0">
                  <a:moveTo>
                    <a:pt x="107825" y="1"/>
                  </a:moveTo>
                  <a:cubicBezTo>
                    <a:pt x="98948" y="1"/>
                    <a:pt x="89924" y="1158"/>
                    <a:pt x="80944" y="3581"/>
                  </a:cubicBezTo>
                  <a:cubicBezTo>
                    <a:pt x="40625" y="14368"/>
                    <a:pt x="10787" y="48413"/>
                    <a:pt x="5432" y="89803"/>
                  </a:cubicBezTo>
                  <a:cubicBezTo>
                    <a:pt x="0" y="131193"/>
                    <a:pt x="20045" y="171741"/>
                    <a:pt x="56232" y="192551"/>
                  </a:cubicBezTo>
                  <a:cubicBezTo>
                    <a:pt x="72217" y="201796"/>
                    <a:pt x="89972" y="206350"/>
                    <a:pt x="107670" y="206350"/>
                  </a:cubicBezTo>
                  <a:cubicBezTo>
                    <a:pt x="129953" y="206350"/>
                    <a:pt x="152146" y="199133"/>
                    <a:pt x="170609" y="184977"/>
                  </a:cubicBezTo>
                  <a:cubicBezTo>
                    <a:pt x="203659" y="159577"/>
                    <a:pt x="218195" y="116733"/>
                    <a:pt x="207331" y="76415"/>
                  </a:cubicBezTo>
                  <a:cubicBezTo>
                    <a:pt x="194976" y="30387"/>
                    <a:pt x="153322" y="1"/>
                    <a:pt x="10782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6" name="Google Shape;5216;p40"/>
            <p:cNvSpPr/>
            <p:nvPr/>
          </p:nvSpPr>
          <p:spPr>
            <a:xfrm rot="758291">
              <a:off x="1360873" y="1795708"/>
              <a:ext cx="1533245" cy="1268687"/>
            </a:xfrm>
            <a:custGeom>
              <a:avLst/>
              <a:gdLst/>
              <a:ahLst/>
              <a:cxnLst/>
              <a:rect l="l" t="t" r="r" b="b"/>
              <a:pathLst>
                <a:path w="61328" h="50746" extrusionOk="0">
                  <a:moveTo>
                    <a:pt x="32275" y="0"/>
                  </a:moveTo>
                  <a:cubicBezTo>
                    <a:pt x="30081" y="0"/>
                    <a:pt x="27850" y="288"/>
                    <a:pt x="25630" y="890"/>
                  </a:cubicBezTo>
                  <a:cubicBezTo>
                    <a:pt x="3825" y="6704"/>
                    <a:pt x="0" y="36006"/>
                    <a:pt x="19586" y="47253"/>
                  </a:cubicBezTo>
                  <a:cubicBezTo>
                    <a:pt x="23739" y="49663"/>
                    <a:pt x="28074" y="50746"/>
                    <a:pt x="32266" y="50746"/>
                  </a:cubicBezTo>
                  <a:cubicBezTo>
                    <a:pt x="47765" y="50746"/>
                    <a:pt x="61328" y="35954"/>
                    <a:pt x="56691" y="18792"/>
                  </a:cubicBezTo>
                  <a:cubicBezTo>
                    <a:pt x="53685" y="7471"/>
                    <a:pt x="43460" y="0"/>
                    <a:pt x="322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7" name="Google Shape;5217;p40"/>
            <p:cNvSpPr/>
            <p:nvPr/>
          </p:nvSpPr>
          <p:spPr>
            <a:xfrm>
              <a:off x="3990725" y="638200"/>
              <a:ext cx="656100" cy="543475"/>
            </a:xfrm>
            <a:custGeom>
              <a:avLst/>
              <a:gdLst/>
              <a:ahLst/>
              <a:cxnLst/>
              <a:rect l="l" t="t" r="r" b="b"/>
              <a:pathLst>
                <a:path w="26244" h="21739" extrusionOk="0">
                  <a:moveTo>
                    <a:pt x="13775" y="1"/>
                  </a:moveTo>
                  <a:cubicBezTo>
                    <a:pt x="12839" y="1"/>
                    <a:pt x="11888" y="120"/>
                    <a:pt x="10941" y="369"/>
                  </a:cubicBezTo>
                  <a:cubicBezTo>
                    <a:pt x="1607" y="2894"/>
                    <a:pt x="1" y="15441"/>
                    <a:pt x="8340" y="20261"/>
                  </a:cubicBezTo>
                  <a:cubicBezTo>
                    <a:pt x="10121" y="21281"/>
                    <a:pt x="11973" y="21739"/>
                    <a:pt x="13764" y="21739"/>
                  </a:cubicBezTo>
                  <a:cubicBezTo>
                    <a:pt x="20435" y="21739"/>
                    <a:pt x="26244" y="15379"/>
                    <a:pt x="24253" y="8020"/>
                  </a:cubicBezTo>
                  <a:cubicBezTo>
                    <a:pt x="22972" y="3153"/>
                    <a:pt x="18582" y="1"/>
                    <a:pt x="137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8" name="Google Shape;5218;p40"/>
            <p:cNvSpPr/>
            <p:nvPr/>
          </p:nvSpPr>
          <p:spPr>
            <a:xfrm>
              <a:off x="2925375" y="2757900"/>
              <a:ext cx="984375" cy="813575"/>
            </a:xfrm>
            <a:custGeom>
              <a:avLst/>
              <a:gdLst/>
              <a:ahLst/>
              <a:cxnLst/>
              <a:rect l="l" t="t" r="r" b="b"/>
              <a:pathLst>
                <a:path w="39375" h="32543" extrusionOk="0">
                  <a:moveTo>
                    <a:pt x="20730" y="0"/>
                  </a:moveTo>
                  <a:cubicBezTo>
                    <a:pt x="19316" y="0"/>
                    <a:pt x="17879" y="188"/>
                    <a:pt x="16450" y="579"/>
                  </a:cubicBezTo>
                  <a:cubicBezTo>
                    <a:pt x="2449" y="4328"/>
                    <a:pt x="1" y="23149"/>
                    <a:pt x="12548" y="30340"/>
                  </a:cubicBezTo>
                  <a:cubicBezTo>
                    <a:pt x="15200" y="31860"/>
                    <a:pt x="17964" y="32543"/>
                    <a:pt x="20640" y="32543"/>
                  </a:cubicBezTo>
                  <a:cubicBezTo>
                    <a:pt x="30625" y="32543"/>
                    <a:pt x="39374" y="23037"/>
                    <a:pt x="36418" y="12055"/>
                  </a:cubicBezTo>
                  <a:cubicBezTo>
                    <a:pt x="34438" y="4775"/>
                    <a:pt x="27874" y="0"/>
                    <a:pt x="2073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9" name="Google Shape;5219;p40"/>
            <p:cNvSpPr/>
            <p:nvPr/>
          </p:nvSpPr>
          <p:spPr>
            <a:xfrm>
              <a:off x="5446250" y="1714625"/>
              <a:ext cx="438675" cy="363300"/>
            </a:xfrm>
            <a:custGeom>
              <a:avLst/>
              <a:gdLst/>
              <a:ahLst/>
              <a:cxnLst/>
              <a:rect l="l" t="t" r="r" b="b"/>
              <a:pathLst>
                <a:path w="17547" h="14532" extrusionOk="0">
                  <a:moveTo>
                    <a:pt x="9156" y="0"/>
                  </a:moveTo>
                  <a:cubicBezTo>
                    <a:pt x="8557" y="0"/>
                    <a:pt x="7949" y="75"/>
                    <a:pt x="7345" y="232"/>
                  </a:cubicBezTo>
                  <a:cubicBezTo>
                    <a:pt x="1072" y="1915"/>
                    <a:pt x="1" y="10331"/>
                    <a:pt x="5586" y="13544"/>
                  </a:cubicBezTo>
                  <a:cubicBezTo>
                    <a:pt x="6770" y="14226"/>
                    <a:pt x="8006" y="14532"/>
                    <a:pt x="9202" y="14532"/>
                  </a:cubicBezTo>
                  <a:cubicBezTo>
                    <a:pt x="13648" y="14532"/>
                    <a:pt x="17546" y="10301"/>
                    <a:pt x="16220" y="5358"/>
                  </a:cubicBezTo>
                  <a:cubicBezTo>
                    <a:pt x="15318" y="2137"/>
                    <a:pt x="12354" y="0"/>
                    <a:pt x="91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0" name="Google Shape;5220;p40"/>
            <p:cNvSpPr/>
            <p:nvPr/>
          </p:nvSpPr>
          <p:spPr>
            <a:xfrm>
              <a:off x="1969050" y="3665275"/>
              <a:ext cx="658025" cy="544125"/>
            </a:xfrm>
            <a:custGeom>
              <a:avLst/>
              <a:gdLst/>
              <a:ahLst/>
              <a:cxnLst/>
              <a:rect l="l" t="t" r="r" b="b"/>
              <a:pathLst>
                <a:path w="26321" h="21765" extrusionOk="0">
                  <a:moveTo>
                    <a:pt x="13881" y="0"/>
                  </a:moveTo>
                  <a:cubicBezTo>
                    <a:pt x="12934" y="0"/>
                    <a:pt x="11973" y="128"/>
                    <a:pt x="11018" y="395"/>
                  </a:cubicBezTo>
                  <a:cubicBezTo>
                    <a:pt x="1608" y="2844"/>
                    <a:pt x="1" y="15467"/>
                    <a:pt x="8417" y="20287"/>
                  </a:cubicBezTo>
                  <a:cubicBezTo>
                    <a:pt x="10181" y="21307"/>
                    <a:pt x="12024" y="21765"/>
                    <a:pt x="13810" y="21765"/>
                  </a:cubicBezTo>
                  <a:cubicBezTo>
                    <a:pt x="20464" y="21765"/>
                    <a:pt x="26320" y="15405"/>
                    <a:pt x="24330" y="8046"/>
                  </a:cubicBezTo>
                  <a:cubicBezTo>
                    <a:pt x="22991" y="3199"/>
                    <a:pt x="18621" y="0"/>
                    <a:pt x="1388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1" name="Google Shape;5221;p40"/>
            <p:cNvSpPr/>
            <p:nvPr/>
          </p:nvSpPr>
          <p:spPr>
            <a:xfrm>
              <a:off x="4210700" y="3893475"/>
              <a:ext cx="766450" cy="634300"/>
            </a:xfrm>
            <a:custGeom>
              <a:avLst/>
              <a:gdLst/>
              <a:ahLst/>
              <a:cxnLst/>
              <a:rect l="l" t="t" r="r" b="b"/>
              <a:pathLst>
                <a:path w="30658" h="25372" extrusionOk="0">
                  <a:moveTo>
                    <a:pt x="16177" y="1"/>
                  </a:moveTo>
                  <a:cubicBezTo>
                    <a:pt x="15079" y="1"/>
                    <a:pt x="13963" y="145"/>
                    <a:pt x="12853" y="448"/>
                  </a:cubicBezTo>
                  <a:cubicBezTo>
                    <a:pt x="1913" y="3355"/>
                    <a:pt x="0" y="18044"/>
                    <a:pt x="9793" y="23629"/>
                  </a:cubicBezTo>
                  <a:cubicBezTo>
                    <a:pt x="11873" y="24832"/>
                    <a:pt x="14040" y="25372"/>
                    <a:pt x="16134" y="25372"/>
                  </a:cubicBezTo>
                  <a:cubicBezTo>
                    <a:pt x="23896" y="25372"/>
                    <a:pt x="30657" y="17955"/>
                    <a:pt x="28307" y="9399"/>
                  </a:cubicBezTo>
                  <a:cubicBezTo>
                    <a:pt x="26838" y="3713"/>
                    <a:pt x="21740" y="1"/>
                    <a:pt x="1617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2" name="Google Shape;5222;p40"/>
            <p:cNvSpPr/>
            <p:nvPr/>
          </p:nvSpPr>
          <p:spPr>
            <a:xfrm>
              <a:off x="3064875" y="2241925"/>
              <a:ext cx="317950" cy="227025"/>
            </a:xfrm>
            <a:custGeom>
              <a:avLst/>
              <a:gdLst/>
              <a:ahLst/>
              <a:cxnLst/>
              <a:rect l="l" t="t" r="r" b="b"/>
              <a:pathLst>
                <a:path w="12718" h="9081" extrusionOk="0">
                  <a:moveTo>
                    <a:pt x="6501" y="0"/>
                  </a:moveTo>
                  <a:cubicBezTo>
                    <a:pt x="6093" y="0"/>
                    <a:pt x="5662" y="57"/>
                    <a:pt x="5208" y="179"/>
                  </a:cubicBezTo>
                  <a:cubicBezTo>
                    <a:pt x="0" y="1587"/>
                    <a:pt x="1590" y="9080"/>
                    <a:pt x="6286" y="9080"/>
                  </a:cubicBezTo>
                  <a:cubicBezTo>
                    <a:pt x="6694" y="9080"/>
                    <a:pt x="7127" y="9024"/>
                    <a:pt x="7580" y="8901"/>
                  </a:cubicBezTo>
                  <a:cubicBezTo>
                    <a:pt x="12718" y="7493"/>
                    <a:pt x="11187" y="0"/>
                    <a:pt x="65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3" name="Google Shape;5223;p40"/>
            <p:cNvSpPr/>
            <p:nvPr/>
          </p:nvSpPr>
          <p:spPr>
            <a:xfrm>
              <a:off x="5069100" y="4179125"/>
              <a:ext cx="476950" cy="340500"/>
            </a:xfrm>
            <a:custGeom>
              <a:avLst/>
              <a:gdLst/>
              <a:ahLst/>
              <a:cxnLst/>
              <a:rect l="l" t="t" r="r" b="b"/>
              <a:pathLst>
                <a:path w="19078" h="13620" extrusionOk="0">
                  <a:moveTo>
                    <a:pt x="9674" y="1"/>
                  </a:moveTo>
                  <a:cubicBezTo>
                    <a:pt x="9064" y="1"/>
                    <a:pt x="8419" y="86"/>
                    <a:pt x="7742" y="268"/>
                  </a:cubicBezTo>
                  <a:cubicBezTo>
                    <a:pt x="1" y="2380"/>
                    <a:pt x="2359" y="13620"/>
                    <a:pt x="9338" y="13620"/>
                  </a:cubicBezTo>
                  <a:cubicBezTo>
                    <a:pt x="9945" y="13620"/>
                    <a:pt x="10588" y="13535"/>
                    <a:pt x="11262" y="13351"/>
                  </a:cubicBezTo>
                  <a:cubicBezTo>
                    <a:pt x="19077" y="11309"/>
                    <a:pt x="16719" y="1"/>
                    <a:pt x="967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4" name="Google Shape;5224;p40"/>
            <p:cNvSpPr/>
            <p:nvPr/>
          </p:nvSpPr>
          <p:spPr>
            <a:xfrm>
              <a:off x="5898375" y="2292775"/>
              <a:ext cx="237650" cy="169300"/>
            </a:xfrm>
            <a:custGeom>
              <a:avLst/>
              <a:gdLst/>
              <a:ahLst/>
              <a:cxnLst/>
              <a:rect l="l" t="t" r="r" b="b"/>
              <a:pathLst>
                <a:path w="9506" h="6772" extrusionOk="0">
                  <a:moveTo>
                    <a:pt x="4846" y="1"/>
                  </a:moveTo>
                  <a:cubicBezTo>
                    <a:pt x="4540" y="1"/>
                    <a:pt x="4215" y="43"/>
                    <a:pt x="3873" y="134"/>
                  </a:cubicBezTo>
                  <a:cubicBezTo>
                    <a:pt x="1" y="1120"/>
                    <a:pt x="1182" y="6771"/>
                    <a:pt x="4675" y="6771"/>
                  </a:cubicBezTo>
                  <a:cubicBezTo>
                    <a:pt x="4978" y="6771"/>
                    <a:pt x="5297" y="6729"/>
                    <a:pt x="5633" y="6637"/>
                  </a:cubicBezTo>
                  <a:cubicBezTo>
                    <a:pt x="9505" y="5652"/>
                    <a:pt x="8388" y="1"/>
                    <a:pt x="48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5" name="Google Shape;5225;p40"/>
            <p:cNvSpPr/>
            <p:nvPr/>
          </p:nvSpPr>
          <p:spPr>
            <a:xfrm>
              <a:off x="1488700" y="3345550"/>
              <a:ext cx="318050" cy="227000"/>
            </a:xfrm>
            <a:custGeom>
              <a:avLst/>
              <a:gdLst/>
              <a:ahLst/>
              <a:cxnLst/>
              <a:rect l="l" t="t" r="r" b="b"/>
              <a:pathLst>
                <a:path w="12722" h="9080" extrusionOk="0">
                  <a:moveTo>
                    <a:pt x="6423" y="0"/>
                  </a:moveTo>
                  <a:cubicBezTo>
                    <a:pt x="6017" y="0"/>
                    <a:pt x="5588" y="57"/>
                    <a:pt x="5138" y="178"/>
                  </a:cubicBezTo>
                  <a:cubicBezTo>
                    <a:pt x="0" y="1586"/>
                    <a:pt x="1531" y="9079"/>
                    <a:pt x="6216" y="9079"/>
                  </a:cubicBezTo>
                  <a:cubicBezTo>
                    <a:pt x="6624" y="9079"/>
                    <a:pt x="7056" y="9023"/>
                    <a:pt x="7510" y="8900"/>
                  </a:cubicBezTo>
                  <a:cubicBezTo>
                    <a:pt x="12721" y="7562"/>
                    <a:pt x="11126" y="0"/>
                    <a:pt x="64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6" name="Google Shape;5226;p40"/>
            <p:cNvSpPr/>
            <p:nvPr/>
          </p:nvSpPr>
          <p:spPr>
            <a:xfrm>
              <a:off x="4153400" y="4847400"/>
              <a:ext cx="286325" cy="204700"/>
            </a:xfrm>
            <a:custGeom>
              <a:avLst/>
              <a:gdLst/>
              <a:ahLst/>
              <a:cxnLst/>
              <a:rect l="l" t="t" r="r" b="b"/>
              <a:pathLst>
                <a:path w="11453" h="8188" extrusionOk="0">
                  <a:moveTo>
                    <a:pt x="5815" y="1"/>
                  </a:moveTo>
                  <a:cubicBezTo>
                    <a:pt x="5451" y="1"/>
                    <a:pt x="5067" y="52"/>
                    <a:pt x="4664" y="162"/>
                  </a:cubicBezTo>
                  <a:cubicBezTo>
                    <a:pt x="0" y="1433"/>
                    <a:pt x="1471" y="8187"/>
                    <a:pt x="5701" y="8187"/>
                  </a:cubicBezTo>
                  <a:cubicBezTo>
                    <a:pt x="6051" y="8187"/>
                    <a:pt x="6420" y="8141"/>
                    <a:pt x="6806" y="8042"/>
                  </a:cubicBezTo>
                  <a:cubicBezTo>
                    <a:pt x="11452" y="6774"/>
                    <a:pt x="10009" y="1"/>
                    <a:pt x="58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9DB9E-817D-4DE0-8646-AFD3E3248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00" y="71149"/>
            <a:ext cx="7759200" cy="677100"/>
          </a:xfrm>
        </p:spPr>
        <p:txBody>
          <a:bodyPr/>
          <a:lstStyle/>
          <a:p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Sapo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FC97DA5-63A3-4F83-91A4-2C74891B644E}"/>
              </a:ext>
            </a:extLst>
          </p:cNvPr>
          <p:cNvSpPr/>
          <p:nvPr/>
        </p:nvSpPr>
        <p:spPr>
          <a:xfrm>
            <a:off x="163550" y="748249"/>
            <a:ext cx="8147826" cy="6771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tượng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đẹp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kì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thú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9884299-61A0-4943-B3E3-4323A06FACE4}"/>
              </a:ext>
            </a:extLst>
          </p:cNvPr>
          <p:cNvSpPr/>
          <p:nvPr/>
        </p:nvSpPr>
        <p:spPr>
          <a:xfrm>
            <a:off x="163550" y="1535745"/>
            <a:ext cx="8147826" cy="6771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mọi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chờ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444116-2188-42C4-A3C7-B3238681CF4C}"/>
              </a:ext>
            </a:extLst>
          </p:cNvPr>
          <p:cNvSpPr/>
          <p:nvPr/>
        </p:nvSpPr>
        <p:spPr>
          <a:xfrm>
            <a:off x="163550" y="2323241"/>
            <a:ext cx="8147826" cy="6771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ước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gặp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trở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thực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hay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95B0D5B9-2F94-40F7-8041-8018C4B2A848}"/>
              </a:ext>
            </a:extLst>
          </p:cNvPr>
          <p:cNvSpPr/>
          <p:nvPr/>
        </p:nvSpPr>
        <p:spPr>
          <a:xfrm>
            <a:off x="1806497" y="3603179"/>
            <a:ext cx="431181" cy="6771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4FF088-A969-4770-8AB8-6ADAB7617EC6}"/>
              </a:ext>
            </a:extLst>
          </p:cNvPr>
          <p:cNvSpPr/>
          <p:nvPr/>
        </p:nvSpPr>
        <p:spPr>
          <a:xfrm>
            <a:off x="2490440" y="3110737"/>
            <a:ext cx="5820936" cy="166198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Khái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quát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chính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sẽ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trình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bày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hút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đọc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1026" name="Picture 2" descr="Hình ảnh Phi Hành Gia PNG, Vector, PSD, và biểu tượng để tải về miễn phí |  pngtree">
            <a:extLst>
              <a:ext uri="{FF2B5EF4-FFF2-40B4-BE49-F238E27FC236}">
                <a16:creationId xmlns:a16="http://schemas.microsoft.com/office/drawing/2014/main" id="{47E09A3D-9F4C-49C7-AE1B-2A4089CF1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917" l="10000" r="90500">
                        <a14:foregroundMark x1="42500" y1="13750" x2="46667" y2="15167"/>
                        <a14:foregroundMark x1="29500" y1="20417" x2="27000" y2="33083"/>
                        <a14:foregroundMark x1="90333" y1="77583" x2="90500" y2="75750"/>
                        <a14:foregroundMark x1="57333" y1="90917" x2="57333" y2="90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280" y="217301"/>
            <a:ext cx="2416096" cy="241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6449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1" name="Google Shape;5231;p41"/>
          <p:cNvSpPr txBox="1">
            <a:spLocks noGrp="1"/>
          </p:cNvSpPr>
          <p:nvPr>
            <p:ph type="title"/>
          </p:nvPr>
        </p:nvSpPr>
        <p:spPr>
          <a:xfrm>
            <a:off x="557680" y="48562"/>
            <a:ext cx="7759200" cy="6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32" name="Google Shape;5232;p41"/>
          <p:cNvSpPr txBox="1">
            <a:spLocks noGrp="1"/>
          </p:cNvSpPr>
          <p:nvPr>
            <p:ph type="subTitle" idx="4294967295"/>
          </p:nvPr>
        </p:nvSpPr>
        <p:spPr>
          <a:xfrm>
            <a:off x="692100" y="2871478"/>
            <a:ext cx="1751400" cy="87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600" dirty="0">
                <a:latin typeface="Cambria" panose="02040503050406030204" pitchFamily="18" charset="0"/>
                <a:ea typeface="Cambria" panose="02040503050406030204" pitchFamily="18" charset="0"/>
              </a:rPr>
              <a:t>5-6 hs/nhóm</a:t>
            </a:r>
            <a:endParaRPr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233" name="Google Shape;5233;p41"/>
          <p:cNvSpPr txBox="1">
            <a:spLocks noGrp="1"/>
          </p:cNvSpPr>
          <p:nvPr>
            <p:ph type="subTitle" idx="4294967295"/>
          </p:nvPr>
        </p:nvSpPr>
        <p:spPr>
          <a:xfrm>
            <a:off x="2729600" y="2871478"/>
            <a:ext cx="1751400" cy="87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buNone/>
            </a:pPr>
            <a:r>
              <a:rPr lang="en" sz="1800" dirty="0">
                <a:latin typeface="Cambria" panose="02040503050406030204" pitchFamily="18" charset="0"/>
                <a:ea typeface="Cambria" panose="02040503050406030204" pitchFamily="18" charset="0"/>
              </a:rPr>
              <a:t>Tóm tắt lại nội dung văn bản Sao băng bằng 1 sơ đồ tư duy.</a:t>
            </a:r>
          </a:p>
          <a:p>
            <a:pPr marL="0" lvl="0" indent="0" algn="ctr" rtl="0">
              <a:spcBef>
                <a:spcPts val="0"/>
              </a:spcBef>
              <a:buNone/>
            </a:pPr>
            <a:r>
              <a:rPr lang="en" sz="1800" dirty="0">
                <a:latin typeface="Cambria" panose="02040503050406030204" pitchFamily="18" charset="0"/>
                <a:ea typeface="Cambria" panose="02040503050406030204" pitchFamily="18" charset="0"/>
              </a:rPr>
              <a:t>Khổ giấy A0</a:t>
            </a:r>
            <a:endParaRPr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234" name="Google Shape;5234;p41"/>
          <p:cNvSpPr txBox="1">
            <a:spLocks noGrp="1"/>
          </p:cNvSpPr>
          <p:nvPr>
            <p:ph type="subTitle" idx="4294967295"/>
          </p:nvPr>
        </p:nvSpPr>
        <p:spPr>
          <a:xfrm>
            <a:off x="4753212" y="2871478"/>
            <a:ext cx="1735800" cy="87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600" dirty="0">
                <a:latin typeface="Cambria" panose="02040503050406030204" pitchFamily="18" charset="0"/>
                <a:ea typeface="Cambria" panose="02040503050406030204" pitchFamily="18" charset="0"/>
              </a:rPr>
              <a:t>7 phút</a:t>
            </a:r>
            <a:endParaRPr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235" name="Google Shape;5235;p41"/>
          <p:cNvSpPr txBox="1">
            <a:spLocks noGrp="1"/>
          </p:cNvSpPr>
          <p:nvPr>
            <p:ph type="subTitle" idx="4294967295"/>
          </p:nvPr>
        </p:nvSpPr>
        <p:spPr>
          <a:xfrm>
            <a:off x="6796153" y="2871478"/>
            <a:ext cx="1735800" cy="87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 dirty="0">
                <a:latin typeface="Cambria" panose="02040503050406030204" pitchFamily="18" charset="0"/>
                <a:ea typeface="Cambria" panose="02040503050406030204" pitchFamily="18" charset="0"/>
              </a:rPr>
              <a:t>Em thấy ấn tượng nhất với thông tin nào trong văn bản? Tại sao?</a:t>
            </a:r>
            <a:endParaRPr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236" name="Google Shape;5236;p41"/>
          <p:cNvGrpSpPr/>
          <p:nvPr/>
        </p:nvGrpSpPr>
        <p:grpSpPr>
          <a:xfrm>
            <a:off x="777022" y="970167"/>
            <a:ext cx="7542819" cy="1412300"/>
            <a:chOff x="998425" y="1182125"/>
            <a:chExt cx="1065400" cy="199500"/>
          </a:xfrm>
        </p:grpSpPr>
        <p:sp>
          <p:nvSpPr>
            <p:cNvPr id="5237" name="Google Shape;5237;p41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8" name="Google Shape;5238;p41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9" name="Google Shape;5239;p41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0" name="Google Shape;5240;p41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1" name="Google Shape;5241;p41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42" name="Google Shape;5242;p41"/>
          <p:cNvGrpSpPr/>
          <p:nvPr/>
        </p:nvGrpSpPr>
        <p:grpSpPr>
          <a:xfrm>
            <a:off x="1056768" y="1222209"/>
            <a:ext cx="953991" cy="907192"/>
            <a:chOff x="1056575" y="237975"/>
            <a:chExt cx="5451375" cy="5148650"/>
          </a:xfrm>
        </p:grpSpPr>
        <p:sp>
          <p:nvSpPr>
            <p:cNvPr id="5243" name="Google Shape;5243;p41"/>
            <p:cNvSpPr/>
            <p:nvPr/>
          </p:nvSpPr>
          <p:spPr>
            <a:xfrm>
              <a:off x="1056575" y="237975"/>
              <a:ext cx="5451375" cy="5148650"/>
            </a:xfrm>
            <a:custGeom>
              <a:avLst/>
              <a:gdLst/>
              <a:ahLst/>
              <a:cxnLst/>
              <a:rect l="l" t="t" r="r" b="b"/>
              <a:pathLst>
                <a:path w="218055" h="205946" extrusionOk="0">
                  <a:moveTo>
                    <a:pt x="108479" y="1"/>
                  </a:moveTo>
                  <a:cubicBezTo>
                    <a:pt x="100779" y="1"/>
                    <a:pt x="92957" y="871"/>
                    <a:pt x="85133" y="2687"/>
                  </a:cubicBezTo>
                  <a:cubicBezTo>
                    <a:pt x="44554" y="12115"/>
                    <a:pt x="13589" y="45022"/>
                    <a:pt x="6749" y="86063"/>
                  </a:cubicBezTo>
                  <a:cubicBezTo>
                    <a:pt x="1" y="127196"/>
                    <a:pt x="18580" y="168330"/>
                    <a:pt x="53890" y="190330"/>
                  </a:cubicBezTo>
                  <a:cubicBezTo>
                    <a:pt x="70577" y="200769"/>
                    <a:pt x="89451" y="205946"/>
                    <a:pt x="108300" y="205946"/>
                  </a:cubicBezTo>
                  <a:cubicBezTo>
                    <a:pt x="129336" y="205946"/>
                    <a:pt x="150340" y="199498"/>
                    <a:pt x="168232" y="186725"/>
                  </a:cubicBezTo>
                  <a:cubicBezTo>
                    <a:pt x="202064" y="162599"/>
                    <a:pt x="218055" y="120356"/>
                    <a:pt x="208626" y="79777"/>
                  </a:cubicBezTo>
                  <a:cubicBezTo>
                    <a:pt x="197593" y="32153"/>
                    <a:pt x="155276" y="1"/>
                    <a:pt x="1084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4" name="Google Shape;5244;p41"/>
            <p:cNvSpPr/>
            <p:nvPr/>
          </p:nvSpPr>
          <p:spPr>
            <a:xfrm>
              <a:off x="3836575" y="312050"/>
              <a:ext cx="2437975" cy="4194475"/>
            </a:xfrm>
            <a:custGeom>
              <a:avLst/>
              <a:gdLst/>
              <a:ahLst/>
              <a:cxnLst/>
              <a:rect l="l" t="t" r="r" b="b"/>
              <a:pathLst>
                <a:path w="97519" h="167779" extrusionOk="0">
                  <a:moveTo>
                    <a:pt x="69832" y="34752"/>
                  </a:moveTo>
                  <a:cubicBezTo>
                    <a:pt x="70366" y="34752"/>
                    <a:pt x="70783" y="35238"/>
                    <a:pt x="71082" y="35958"/>
                  </a:cubicBezTo>
                  <a:cubicBezTo>
                    <a:pt x="71545" y="37160"/>
                    <a:pt x="71822" y="38731"/>
                    <a:pt x="72931" y="39748"/>
                  </a:cubicBezTo>
                  <a:cubicBezTo>
                    <a:pt x="73671" y="40580"/>
                    <a:pt x="74595" y="42059"/>
                    <a:pt x="75797" y="42151"/>
                  </a:cubicBezTo>
                  <a:cubicBezTo>
                    <a:pt x="76444" y="42244"/>
                    <a:pt x="77091" y="42613"/>
                    <a:pt x="77368" y="43260"/>
                  </a:cubicBezTo>
                  <a:cubicBezTo>
                    <a:pt x="77830" y="43723"/>
                    <a:pt x="77645" y="44462"/>
                    <a:pt x="77830" y="45109"/>
                  </a:cubicBezTo>
                  <a:cubicBezTo>
                    <a:pt x="79217" y="46218"/>
                    <a:pt x="81435" y="46681"/>
                    <a:pt x="82267" y="48437"/>
                  </a:cubicBezTo>
                  <a:cubicBezTo>
                    <a:pt x="82708" y="49583"/>
                    <a:pt x="81299" y="50477"/>
                    <a:pt x="80285" y="50477"/>
                  </a:cubicBezTo>
                  <a:cubicBezTo>
                    <a:pt x="80236" y="50477"/>
                    <a:pt x="80188" y="50475"/>
                    <a:pt x="80141" y="50470"/>
                  </a:cubicBezTo>
                  <a:lnTo>
                    <a:pt x="80234" y="50470"/>
                  </a:lnTo>
                  <a:cubicBezTo>
                    <a:pt x="79309" y="50378"/>
                    <a:pt x="78385" y="50008"/>
                    <a:pt x="77645" y="49361"/>
                  </a:cubicBezTo>
                  <a:cubicBezTo>
                    <a:pt x="76351" y="48252"/>
                    <a:pt x="76998" y="46588"/>
                    <a:pt x="75334" y="45386"/>
                  </a:cubicBezTo>
                  <a:cubicBezTo>
                    <a:pt x="74225" y="44462"/>
                    <a:pt x="73024" y="42151"/>
                    <a:pt x="71822" y="41782"/>
                  </a:cubicBezTo>
                  <a:cubicBezTo>
                    <a:pt x="70805" y="41504"/>
                    <a:pt x="69881" y="41042"/>
                    <a:pt x="69234" y="40210"/>
                  </a:cubicBezTo>
                  <a:cubicBezTo>
                    <a:pt x="68032" y="38824"/>
                    <a:pt x="67293" y="36698"/>
                    <a:pt x="68864" y="35219"/>
                  </a:cubicBezTo>
                  <a:cubicBezTo>
                    <a:pt x="69221" y="34894"/>
                    <a:pt x="69544" y="34752"/>
                    <a:pt x="69832" y="34752"/>
                  </a:cubicBezTo>
                  <a:close/>
                  <a:moveTo>
                    <a:pt x="61415" y="38948"/>
                  </a:moveTo>
                  <a:cubicBezTo>
                    <a:pt x="61514" y="38948"/>
                    <a:pt x="61600" y="38993"/>
                    <a:pt x="61654" y="39101"/>
                  </a:cubicBezTo>
                  <a:cubicBezTo>
                    <a:pt x="61711" y="39096"/>
                    <a:pt x="61766" y="39094"/>
                    <a:pt x="61819" y="39094"/>
                  </a:cubicBezTo>
                  <a:cubicBezTo>
                    <a:pt x="62819" y="39094"/>
                    <a:pt x="63337" y="39897"/>
                    <a:pt x="63688" y="40950"/>
                  </a:cubicBezTo>
                  <a:cubicBezTo>
                    <a:pt x="64057" y="42429"/>
                    <a:pt x="64335" y="43630"/>
                    <a:pt x="66183" y="43723"/>
                  </a:cubicBezTo>
                  <a:cubicBezTo>
                    <a:pt x="67108" y="43723"/>
                    <a:pt x="68032" y="43908"/>
                    <a:pt x="68864" y="44370"/>
                  </a:cubicBezTo>
                  <a:cubicBezTo>
                    <a:pt x="69696" y="45017"/>
                    <a:pt x="71082" y="46773"/>
                    <a:pt x="69788" y="47697"/>
                  </a:cubicBezTo>
                  <a:cubicBezTo>
                    <a:pt x="68032" y="49084"/>
                    <a:pt x="64797" y="47882"/>
                    <a:pt x="63410" y="49638"/>
                  </a:cubicBezTo>
                  <a:cubicBezTo>
                    <a:pt x="62622" y="50652"/>
                    <a:pt x="61628" y="51074"/>
                    <a:pt x="60614" y="51074"/>
                  </a:cubicBezTo>
                  <a:cubicBezTo>
                    <a:pt x="58297" y="51074"/>
                    <a:pt x="55875" y="48874"/>
                    <a:pt x="55553" y="46496"/>
                  </a:cubicBezTo>
                  <a:cubicBezTo>
                    <a:pt x="55369" y="44924"/>
                    <a:pt x="55184" y="42983"/>
                    <a:pt x="56847" y="42151"/>
                  </a:cubicBezTo>
                  <a:cubicBezTo>
                    <a:pt x="57032" y="42090"/>
                    <a:pt x="57228" y="42059"/>
                    <a:pt x="57426" y="42059"/>
                  </a:cubicBezTo>
                  <a:cubicBezTo>
                    <a:pt x="57823" y="42059"/>
                    <a:pt x="58234" y="42182"/>
                    <a:pt x="58604" y="42429"/>
                  </a:cubicBezTo>
                  <a:cubicBezTo>
                    <a:pt x="58789" y="42613"/>
                    <a:pt x="59436" y="43076"/>
                    <a:pt x="59621" y="43168"/>
                  </a:cubicBezTo>
                  <a:cubicBezTo>
                    <a:pt x="60211" y="43523"/>
                    <a:pt x="60585" y="43654"/>
                    <a:pt x="60793" y="43654"/>
                  </a:cubicBezTo>
                  <a:cubicBezTo>
                    <a:pt x="61381" y="43654"/>
                    <a:pt x="60654" y="42610"/>
                    <a:pt x="59793" y="42610"/>
                  </a:cubicBezTo>
                  <a:cubicBezTo>
                    <a:pt x="59767" y="42610"/>
                    <a:pt x="59740" y="42611"/>
                    <a:pt x="59713" y="42613"/>
                  </a:cubicBezTo>
                  <a:cubicBezTo>
                    <a:pt x="59436" y="42613"/>
                    <a:pt x="59251" y="42336"/>
                    <a:pt x="59251" y="42059"/>
                  </a:cubicBezTo>
                  <a:cubicBezTo>
                    <a:pt x="59158" y="40580"/>
                    <a:pt x="59990" y="39748"/>
                    <a:pt x="61192" y="39008"/>
                  </a:cubicBezTo>
                  <a:cubicBezTo>
                    <a:pt x="61269" y="38970"/>
                    <a:pt x="61345" y="38948"/>
                    <a:pt x="61415" y="38948"/>
                  </a:cubicBezTo>
                  <a:close/>
                  <a:moveTo>
                    <a:pt x="21630" y="1"/>
                  </a:moveTo>
                  <a:cubicBezTo>
                    <a:pt x="21445" y="833"/>
                    <a:pt x="21630" y="1757"/>
                    <a:pt x="22277" y="2312"/>
                  </a:cubicBezTo>
                  <a:lnTo>
                    <a:pt x="22554" y="2404"/>
                  </a:lnTo>
                  <a:cubicBezTo>
                    <a:pt x="23663" y="2866"/>
                    <a:pt x="24773" y="3421"/>
                    <a:pt x="25882" y="3976"/>
                  </a:cubicBezTo>
                  <a:cubicBezTo>
                    <a:pt x="26190" y="4006"/>
                    <a:pt x="26498" y="4017"/>
                    <a:pt x="26810" y="4017"/>
                  </a:cubicBezTo>
                  <a:cubicBezTo>
                    <a:pt x="27433" y="4017"/>
                    <a:pt x="28069" y="3976"/>
                    <a:pt x="28747" y="3976"/>
                  </a:cubicBezTo>
                  <a:cubicBezTo>
                    <a:pt x="29856" y="3976"/>
                    <a:pt x="32352" y="4068"/>
                    <a:pt x="32999" y="5362"/>
                  </a:cubicBezTo>
                  <a:cubicBezTo>
                    <a:pt x="33461" y="6379"/>
                    <a:pt x="32814" y="7118"/>
                    <a:pt x="32352" y="8043"/>
                  </a:cubicBezTo>
                  <a:cubicBezTo>
                    <a:pt x="30781" y="10539"/>
                    <a:pt x="33646" y="13312"/>
                    <a:pt x="34478" y="15715"/>
                  </a:cubicBezTo>
                  <a:cubicBezTo>
                    <a:pt x="34571" y="15900"/>
                    <a:pt x="34478" y="16085"/>
                    <a:pt x="34293" y="16177"/>
                  </a:cubicBezTo>
                  <a:cubicBezTo>
                    <a:pt x="33540" y="16601"/>
                    <a:pt x="32548" y="16928"/>
                    <a:pt x="31608" y="16928"/>
                  </a:cubicBezTo>
                  <a:cubicBezTo>
                    <a:pt x="30702" y="16928"/>
                    <a:pt x="29846" y="16624"/>
                    <a:pt x="29302" y="15807"/>
                  </a:cubicBezTo>
                  <a:cubicBezTo>
                    <a:pt x="28932" y="15253"/>
                    <a:pt x="29025" y="14421"/>
                    <a:pt x="29579" y="13959"/>
                  </a:cubicBezTo>
                  <a:cubicBezTo>
                    <a:pt x="29764" y="13774"/>
                    <a:pt x="30041" y="13681"/>
                    <a:pt x="30319" y="13496"/>
                  </a:cubicBezTo>
                  <a:cubicBezTo>
                    <a:pt x="30596" y="12572"/>
                    <a:pt x="30226" y="12017"/>
                    <a:pt x="29394" y="11925"/>
                  </a:cubicBezTo>
                  <a:cubicBezTo>
                    <a:pt x="28747" y="11648"/>
                    <a:pt x="28100" y="11463"/>
                    <a:pt x="27453" y="11370"/>
                  </a:cubicBezTo>
                  <a:cubicBezTo>
                    <a:pt x="27083" y="11301"/>
                    <a:pt x="26714" y="11278"/>
                    <a:pt x="26344" y="11278"/>
                  </a:cubicBezTo>
                  <a:cubicBezTo>
                    <a:pt x="25604" y="11278"/>
                    <a:pt x="24865" y="11370"/>
                    <a:pt x="24126" y="11370"/>
                  </a:cubicBezTo>
                  <a:cubicBezTo>
                    <a:pt x="23756" y="11370"/>
                    <a:pt x="23386" y="11347"/>
                    <a:pt x="23016" y="11278"/>
                  </a:cubicBezTo>
                  <a:cubicBezTo>
                    <a:pt x="21815" y="10908"/>
                    <a:pt x="20613" y="10354"/>
                    <a:pt x="19319" y="10076"/>
                  </a:cubicBezTo>
                  <a:cubicBezTo>
                    <a:pt x="18712" y="9929"/>
                    <a:pt x="18079" y="9852"/>
                    <a:pt x="17458" y="9852"/>
                  </a:cubicBezTo>
                  <a:cubicBezTo>
                    <a:pt x="14958" y="9852"/>
                    <a:pt x="12645" y="11108"/>
                    <a:pt x="12941" y="14143"/>
                  </a:cubicBezTo>
                  <a:cubicBezTo>
                    <a:pt x="13126" y="16732"/>
                    <a:pt x="14605" y="19320"/>
                    <a:pt x="13033" y="21816"/>
                  </a:cubicBezTo>
                  <a:cubicBezTo>
                    <a:pt x="11370" y="24311"/>
                    <a:pt x="8412" y="27269"/>
                    <a:pt x="10353" y="30597"/>
                  </a:cubicBezTo>
                  <a:cubicBezTo>
                    <a:pt x="11747" y="32878"/>
                    <a:pt x="13532" y="33899"/>
                    <a:pt x="15678" y="33899"/>
                  </a:cubicBezTo>
                  <a:cubicBezTo>
                    <a:pt x="16662" y="33899"/>
                    <a:pt x="17723" y="33684"/>
                    <a:pt x="18857" y="33277"/>
                  </a:cubicBezTo>
                  <a:cubicBezTo>
                    <a:pt x="19667" y="32974"/>
                    <a:pt x="20449" y="32670"/>
                    <a:pt x="21219" y="32670"/>
                  </a:cubicBezTo>
                  <a:cubicBezTo>
                    <a:pt x="21855" y="32670"/>
                    <a:pt x="22482" y="32877"/>
                    <a:pt x="23109" y="33462"/>
                  </a:cubicBezTo>
                  <a:cubicBezTo>
                    <a:pt x="24126" y="34294"/>
                    <a:pt x="24310" y="36051"/>
                    <a:pt x="25512" y="36698"/>
                  </a:cubicBezTo>
                  <a:cubicBezTo>
                    <a:pt x="25999" y="36957"/>
                    <a:pt x="26440" y="37072"/>
                    <a:pt x="26830" y="37072"/>
                  </a:cubicBezTo>
                  <a:cubicBezTo>
                    <a:pt x="28660" y="37072"/>
                    <a:pt x="29352" y="34552"/>
                    <a:pt x="28285" y="32723"/>
                  </a:cubicBezTo>
                  <a:cubicBezTo>
                    <a:pt x="27083" y="30874"/>
                    <a:pt x="25235" y="29580"/>
                    <a:pt x="24126" y="27639"/>
                  </a:cubicBezTo>
                  <a:cubicBezTo>
                    <a:pt x="23109" y="26068"/>
                    <a:pt x="20890" y="21169"/>
                    <a:pt x="22462" y="19505"/>
                  </a:cubicBezTo>
                  <a:cubicBezTo>
                    <a:pt x="22930" y="18996"/>
                    <a:pt x="23385" y="18787"/>
                    <a:pt x="23816" y="18787"/>
                  </a:cubicBezTo>
                  <a:cubicBezTo>
                    <a:pt x="25344" y="18787"/>
                    <a:pt x="26579" y="21402"/>
                    <a:pt x="27083" y="22555"/>
                  </a:cubicBezTo>
                  <a:cubicBezTo>
                    <a:pt x="27268" y="23295"/>
                    <a:pt x="27638" y="24034"/>
                    <a:pt x="28100" y="24681"/>
                  </a:cubicBezTo>
                  <a:cubicBezTo>
                    <a:pt x="28481" y="25062"/>
                    <a:pt x="28978" y="25196"/>
                    <a:pt x="29509" y="25196"/>
                  </a:cubicBezTo>
                  <a:cubicBezTo>
                    <a:pt x="30397" y="25196"/>
                    <a:pt x="31381" y="24820"/>
                    <a:pt x="32075" y="24589"/>
                  </a:cubicBezTo>
                  <a:cubicBezTo>
                    <a:pt x="32784" y="24411"/>
                    <a:pt x="33794" y="24046"/>
                    <a:pt x="34697" y="24046"/>
                  </a:cubicBezTo>
                  <a:cubicBezTo>
                    <a:pt x="35207" y="24046"/>
                    <a:pt x="35683" y="24162"/>
                    <a:pt x="36050" y="24496"/>
                  </a:cubicBezTo>
                  <a:cubicBezTo>
                    <a:pt x="37621" y="25790"/>
                    <a:pt x="36050" y="27362"/>
                    <a:pt x="35587" y="28748"/>
                  </a:cubicBezTo>
                  <a:cubicBezTo>
                    <a:pt x="34848" y="30689"/>
                    <a:pt x="35957" y="32723"/>
                    <a:pt x="35125" y="34479"/>
                  </a:cubicBezTo>
                  <a:cubicBezTo>
                    <a:pt x="34478" y="36051"/>
                    <a:pt x="33092" y="36790"/>
                    <a:pt x="31705" y="37530"/>
                  </a:cubicBezTo>
                  <a:cubicBezTo>
                    <a:pt x="30041" y="38546"/>
                    <a:pt x="28285" y="39378"/>
                    <a:pt x="26344" y="39933"/>
                  </a:cubicBezTo>
                  <a:cubicBezTo>
                    <a:pt x="26030" y="40019"/>
                    <a:pt x="25627" y="40078"/>
                    <a:pt x="25213" y="40078"/>
                  </a:cubicBezTo>
                  <a:cubicBezTo>
                    <a:pt x="24286" y="40078"/>
                    <a:pt x="23300" y="39782"/>
                    <a:pt x="23109" y="38824"/>
                  </a:cubicBezTo>
                  <a:cubicBezTo>
                    <a:pt x="22924" y="38177"/>
                    <a:pt x="23016" y="37530"/>
                    <a:pt x="23109" y="36882"/>
                  </a:cubicBezTo>
                  <a:cubicBezTo>
                    <a:pt x="23379" y="35801"/>
                    <a:pt x="23210" y="34106"/>
                    <a:pt x="21661" y="34106"/>
                  </a:cubicBezTo>
                  <a:cubicBezTo>
                    <a:pt x="21621" y="34106"/>
                    <a:pt x="21580" y="34107"/>
                    <a:pt x="21537" y="34109"/>
                  </a:cubicBezTo>
                  <a:cubicBezTo>
                    <a:pt x="20613" y="34109"/>
                    <a:pt x="19781" y="34479"/>
                    <a:pt x="19226" y="35311"/>
                  </a:cubicBezTo>
                  <a:cubicBezTo>
                    <a:pt x="17748" y="38177"/>
                    <a:pt x="21537" y="37899"/>
                    <a:pt x="22000" y="40210"/>
                  </a:cubicBezTo>
                  <a:cubicBezTo>
                    <a:pt x="22184" y="41042"/>
                    <a:pt x="21630" y="41782"/>
                    <a:pt x="20798" y="41966"/>
                  </a:cubicBezTo>
                  <a:cubicBezTo>
                    <a:pt x="19781" y="42244"/>
                    <a:pt x="18210" y="42336"/>
                    <a:pt x="17655" y="43538"/>
                  </a:cubicBezTo>
                  <a:cubicBezTo>
                    <a:pt x="17100" y="44739"/>
                    <a:pt x="17285" y="46034"/>
                    <a:pt x="17008" y="47328"/>
                  </a:cubicBezTo>
                  <a:cubicBezTo>
                    <a:pt x="16823" y="49084"/>
                    <a:pt x="15622" y="50470"/>
                    <a:pt x="14050" y="51025"/>
                  </a:cubicBezTo>
                  <a:cubicBezTo>
                    <a:pt x="13403" y="51302"/>
                    <a:pt x="7210" y="53521"/>
                    <a:pt x="9244" y="54722"/>
                  </a:cubicBezTo>
                  <a:cubicBezTo>
                    <a:pt x="10353" y="55185"/>
                    <a:pt x="11462" y="55647"/>
                    <a:pt x="12571" y="55924"/>
                  </a:cubicBezTo>
                  <a:cubicBezTo>
                    <a:pt x="14790" y="56756"/>
                    <a:pt x="16546" y="58235"/>
                    <a:pt x="15529" y="60638"/>
                  </a:cubicBezTo>
                  <a:cubicBezTo>
                    <a:pt x="14050" y="64428"/>
                    <a:pt x="4714" y="60269"/>
                    <a:pt x="7117" y="66092"/>
                  </a:cubicBezTo>
                  <a:cubicBezTo>
                    <a:pt x="7765" y="67571"/>
                    <a:pt x="7765" y="69327"/>
                    <a:pt x="6933" y="70714"/>
                  </a:cubicBezTo>
                  <a:cubicBezTo>
                    <a:pt x="6378" y="71638"/>
                    <a:pt x="7672" y="72100"/>
                    <a:pt x="8227" y="72655"/>
                  </a:cubicBezTo>
                  <a:cubicBezTo>
                    <a:pt x="8596" y="73117"/>
                    <a:pt x="8781" y="73672"/>
                    <a:pt x="8874" y="74319"/>
                  </a:cubicBezTo>
                  <a:cubicBezTo>
                    <a:pt x="10465" y="74502"/>
                    <a:pt x="12138" y="75010"/>
                    <a:pt x="13758" y="75010"/>
                  </a:cubicBezTo>
                  <a:cubicBezTo>
                    <a:pt x="14584" y="75010"/>
                    <a:pt x="15396" y="74878"/>
                    <a:pt x="16176" y="74503"/>
                  </a:cubicBezTo>
                  <a:cubicBezTo>
                    <a:pt x="17193" y="74319"/>
                    <a:pt x="18117" y="74041"/>
                    <a:pt x="19042" y="73672"/>
                  </a:cubicBezTo>
                  <a:cubicBezTo>
                    <a:pt x="20798" y="72470"/>
                    <a:pt x="19596" y="72470"/>
                    <a:pt x="20058" y="71453"/>
                  </a:cubicBezTo>
                  <a:cubicBezTo>
                    <a:pt x="20705" y="70067"/>
                    <a:pt x="23294" y="69142"/>
                    <a:pt x="22831" y="67478"/>
                  </a:cubicBezTo>
                  <a:cubicBezTo>
                    <a:pt x="22369" y="66277"/>
                    <a:pt x="22647" y="64983"/>
                    <a:pt x="23663" y="64151"/>
                  </a:cubicBezTo>
                  <a:cubicBezTo>
                    <a:pt x="24865" y="63042"/>
                    <a:pt x="24495" y="61932"/>
                    <a:pt x="24773" y="60638"/>
                  </a:cubicBezTo>
                  <a:cubicBezTo>
                    <a:pt x="24865" y="59991"/>
                    <a:pt x="25142" y="59437"/>
                    <a:pt x="25512" y="58974"/>
                  </a:cubicBezTo>
                  <a:cubicBezTo>
                    <a:pt x="25882" y="58605"/>
                    <a:pt x="26344" y="58420"/>
                    <a:pt x="26806" y="58420"/>
                  </a:cubicBezTo>
                  <a:cubicBezTo>
                    <a:pt x="27823" y="57958"/>
                    <a:pt x="28840" y="57311"/>
                    <a:pt x="29764" y="56571"/>
                  </a:cubicBezTo>
                  <a:cubicBezTo>
                    <a:pt x="30576" y="56054"/>
                    <a:pt x="31682" y="55302"/>
                    <a:pt x="32754" y="55302"/>
                  </a:cubicBezTo>
                  <a:cubicBezTo>
                    <a:pt x="33025" y="55302"/>
                    <a:pt x="33293" y="55350"/>
                    <a:pt x="33554" y="55462"/>
                  </a:cubicBezTo>
                  <a:cubicBezTo>
                    <a:pt x="34848" y="55924"/>
                    <a:pt x="35403" y="57033"/>
                    <a:pt x="36512" y="57773"/>
                  </a:cubicBezTo>
                  <a:cubicBezTo>
                    <a:pt x="38915" y="59252"/>
                    <a:pt x="41965" y="58790"/>
                    <a:pt x="44461" y="60084"/>
                  </a:cubicBezTo>
                  <a:cubicBezTo>
                    <a:pt x="45016" y="60269"/>
                    <a:pt x="45478" y="60638"/>
                    <a:pt x="45755" y="61193"/>
                  </a:cubicBezTo>
                  <a:cubicBezTo>
                    <a:pt x="45938" y="61531"/>
                    <a:pt x="46098" y="61665"/>
                    <a:pt x="46230" y="61665"/>
                  </a:cubicBezTo>
                  <a:cubicBezTo>
                    <a:pt x="46567" y="61665"/>
                    <a:pt x="46720" y="60800"/>
                    <a:pt x="46587" y="60269"/>
                  </a:cubicBezTo>
                  <a:cubicBezTo>
                    <a:pt x="46402" y="59899"/>
                    <a:pt x="46310" y="59529"/>
                    <a:pt x="46217" y="59159"/>
                  </a:cubicBezTo>
                  <a:cubicBezTo>
                    <a:pt x="46217" y="58790"/>
                    <a:pt x="46495" y="58512"/>
                    <a:pt x="46772" y="58235"/>
                  </a:cubicBezTo>
                  <a:cubicBezTo>
                    <a:pt x="47617" y="57728"/>
                    <a:pt x="46224" y="57299"/>
                    <a:pt x="45554" y="57299"/>
                  </a:cubicBezTo>
                  <a:cubicBezTo>
                    <a:pt x="45490" y="57299"/>
                    <a:pt x="45434" y="57303"/>
                    <a:pt x="45386" y="57311"/>
                  </a:cubicBezTo>
                  <a:cubicBezTo>
                    <a:pt x="45016" y="57403"/>
                    <a:pt x="44646" y="57495"/>
                    <a:pt x="44184" y="57495"/>
                  </a:cubicBezTo>
                  <a:cubicBezTo>
                    <a:pt x="42335" y="57495"/>
                    <a:pt x="40487" y="57033"/>
                    <a:pt x="38823" y="56294"/>
                  </a:cubicBezTo>
                  <a:cubicBezTo>
                    <a:pt x="37529" y="55739"/>
                    <a:pt x="35680" y="54722"/>
                    <a:pt x="35495" y="53151"/>
                  </a:cubicBezTo>
                  <a:cubicBezTo>
                    <a:pt x="35310" y="52319"/>
                    <a:pt x="35587" y="51764"/>
                    <a:pt x="36512" y="51672"/>
                  </a:cubicBezTo>
                  <a:cubicBezTo>
                    <a:pt x="36701" y="51634"/>
                    <a:pt x="36896" y="51617"/>
                    <a:pt x="37094" y="51617"/>
                  </a:cubicBezTo>
                  <a:cubicBezTo>
                    <a:pt x="38345" y="51617"/>
                    <a:pt x="39726" y="52302"/>
                    <a:pt x="40764" y="52781"/>
                  </a:cubicBezTo>
                  <a:cubicBezTo>
                    <a:pt x="42705" y="53521"/>
                    <a:pt x="44831" y="53428"/>
                    <a:pt x="46772" y="54075"/>
                  </a:cubicBezTo>
                  <a:cubicBezTo>
                    <a:pt x="49360" y="54907"/>
                    <a:pt x="50377" y="56756"/>
                    <a:pt x="51671" y="59067"/>
                  </a:cubicBezTo>
                  <a:cubicBezTo>
                    <a:pt x="52133" y="60084"/>
                    <a:pt x="52965" y="60916"/>
                    <a:pt x="53890" y="61563"/>
                  </a:cubicBezTo>
                  <a:cubicBezTo>
                    <a:pt x="54345" y="61799"/>
                    <a:pt x="54714" y="61900"/>
                    <a:pt x="55011" y="61900"/>
                  </a:cubicBezTo>
                  <a:cubicBezTo>
                    <a:pt x="56219" y="61900"/>
                    <a:pt x="56220" y="60235"/>
                    <a:pt x="55923" y="59344"/>
                  </a:cubicBezTo>
                  <a:cubicBezTo>
                    <a:pt x="55553" y="58327"/>
                    <a:pt x="54629" y="57403"/>
                    <a:pt x="54352" y="56294"/>
                  </a:cubicBezTo>
                  <a:cubicBezTo>
                    <a:pt x="53890" y="54260"/>
                    <a:pt x="58049" y="52412"/>
                    <a:pt x="59621" y="52042"/>
                  </a:cubicBezTo>
                  <a:cubicBezTo>
                    <a:pt x="59696" y="52028"/>
                    <a:pt x="59770" y="52021"/>
                    <a:pt x="59840" y="52021"/>
                  </a:cubicBezTo>
                  <a:cubicBezTo>
                    <a:pt x="60715" y="52021"/>
                    <a:pt x="61171" y="53035"/>
                    <a:pt x="60915" y="53890"/>
                  </a:cubicBezTo>
                  <a:cubicBezTo>
                    <a:pt x="60730" y="54353"/>
                    <a:pt x="60452" y="54722"/>
                    <a:pt x="60083" y="55000"/>
                  </a:cubicBezTo>
                  <a:cubicBezTo>
                    <a:pt x="59066" y="55554"/>
                    <a:pt x="58234" y="55739"/>
                    <a:pt x="59251" y="57218"/>
                  </a:cubicBezTo>
                  <a:cubicBezTo>
                    <a:pt x="59914" y="58228"/>
                    <a:pt x="60771" y="58592"/>
                    <a:pt x="61711" y="58592"/>
                  </a:cubicBezTo>
                  <a:cubicBezTo>
                    <a:pt x="63525" y="58592"/>
                    <a:pt x="65649" y="57241"/>
                    <a:pt x="67293" y="56571"/>
                  </a:cubicBezTo>
                  <a:cubicBezTo>
                    <a:pt x="68001" y="56288"/>
                    <a:pt x="68776" y="56100"/>
                    <a:pt x="69511" y="56100"/>
                  </a:cubicBezTo>
                  <a:cubicBezTo>
                    <a:pt x="70694" y="56100"/>
                    <a:pt x="71771" y="56589"/>
                    <a:pt x="72284" y="57958"/>
                  </a:cubicBezTo>
                  <a:cubicBezTo>
                    <a:pt x="73208" y="60084"/>
                    <a:pt x="74225" y="64890"/>
                    <a:pt x="70713" y="65352"/>
                  </a:cubicBezTo>
                  <a:cubicBezTo>
                    <a:pt x="70435" y="65383"/>
                    <a:pt x="70158" y="65394"/>
                    <a:pt x="69877" y="65394"/>
                  </a:cubicBezTo>
                  <a:cubicBezTo>
                    <a:pt x="69316" y="65394"/>
                    <a:pt x="68741" y="65352"/>
                    <a:pt x="68125" y="65352"/>
                  </a:cubicBezTo>
                  <a:cubicBezTo>
                    <a:pt x="67015" y="65537"/>
                    <a:pt x="65999" y="65999"/>
                    <a:pt x="65074" y="66739"/>
                  </a:cubicBezTo>
                  <a:cubicBezTo>
                    <a:pt x="64116" y="67344"/>
                    <a:pt x="63021" y="67481"/>
                    <a:pt x="61908" y="67481"/>
                  </a:cubicBezTo>
                  <a:cubicBezTo>
                    <a:pt x="60980" y="67481"/>
                    <a:pt x="60041" y="67386"/>
                    <a:pt x="59158" y="67386"/>
                  </a:cubicBezTo>
                  <a:cubicBezTo>
                    <a:pt x="57957" y="67386"/>
                    <a:pt x="55461" y="67571"/>
                    <a:pt x="56108" y="69050"/>
                  </a:cubicBezTo>
                  <a:cubicBezTo>
                    <a:pt x="56293" y="69512"/>
                    <a:pt x="56200" y="69882"/>
                    <a:pt x="56016" y="70344"/>
                  </a:cubicBezTo>
                  <a:cubicBezTo>
                    <a:pt x="55091" y="71823"/>
                    <a:pt x="53335" y="72747"/>
                    <a:pt x="51486" y="72747"/>
                  </a:cubicBezTo>
                  <a:cubicBezTo>
                    <a:pt x="50285" y="72747"/>
                    <a:pt x="48991" y="72470"/>
                    <a:pt x="47789" y="72008"/>
                  </a:cubicBezTo>
                  <a:cubicBezTo>
                    <a:pt x="46310" y="71638"/>
                    <a:pt x="44923" y="71361"/>
                    <a:pt x="43352" y="71268"/>
                  </a:cubicBezTo>
                  <a:cubicBezTo>
                    <a:pt x="41781" y="71176"/>
                    <a:pt x="40394" y="70159"/>
                    <a:pt x="39932" y="68588"/>
                  </a:cubicBezTo>
                  <a:cubicBezTo>
                    <a:pt x="39482" y="67479"/>
                    <a:pt x="38395" y="67098"/>
                    <a:pt x="37091" y="67098"/>
                  </a:cubicBezTo>
                  <a:cubicBezTo>
                    <a:pt x="34915" y="67098"/>
                    <a:pt x="32133" y="68160"/>
                    <a:pt x="30688" y="68680"/>
                  </a:cubicBezTo>
                  <a:cubicBezTo>
                    <a:pt x="28008" y="69697"/>
                    <a:pt x="25974" y="71546"/>
                    <a:pt x="23756" y="73209"/>
                  </a:cubicBezTo>
                  <a:cubicBezTo>
                    <a:pt x="21722" y="74688"/>
                    <a:pt x="19781" y="74688"/>
                    <a:pt x="17563" y="75151"/>
                  </a:cubicBezTo>
                  <a:lnTo>
                    <a:pt x="16638" y="75335"/>
                  </a:lnTo>
                  <a:lnTo>
                    <a:pt x="16453" y="75335"/>
                  </a:lnTo>
                  <a:cubicBezTo>
                    <a:pt x="13865" y="76167"/>
                    <a:pt x="14050" y="78571"/>
                    <a:pt x="12201" y="80142"/>
                  </a:cubicBezTo>
                  <a:cubicBezTo>
                    <a:pt x="11647" y="80697"/>
                    <a:pt x="10353" y="81529"/>
                    <a:pt x="10168" y="82360"/>
                  </a:cubicBezTo>
                  <a:cubicBezTo>
                    <a:pt x="9706" y="84856"/>
                    <a:pt x="10538" y="83839"/>
                    <a:pt x="10722" y="85226"/>
                  </a:cubicBezTo>
                  <a:cubicBezTo>
                    <a:pt x="10907" y="85965"/>
                    <a:pt x="10907" y="86705"/>
                    <a:pt x="10815" y="87444"/>
                  </a:cubicBezTo>
                  <a:cubicBezTo>
                    <a:pt x="10722" y="87722"/>
                    <a:pt x="10538" y="87907"/>
                    <a:pt x="10260" y="88091"/>
                  </a:cubicBezTo>
                  <a:cubicBezTo>
                    <a:pt x="8966" y="89016"/>
                    <a:pt x="7857" y="90125"/>
                    <a:pt x="6933" y="91327"/>
                  </a:cubicBezTo>
                  <a:cubicBezTo>
                    <a:pt x="6933" y="91419"/>
                    <a:pt x="6840" y="91419"/>
                    <a:pt x="6840" y="91419"/>
                  </a:cubicBezTo>
                  <a:cubicBezTo>
                    <a:pt x="4344" y="94562"/>
                    <a:pt x="0" y="99831"/>
                    <a:pt x="2034" y="103528"/>
                  </a:cubicBezTo>
                  <a:cubicBezTo>
                    <a:pt x="2958" y="105192"/>
                    <a:pt x="4622" y="106763"/>
                    <a:pt x="4807" y="108797"/>
                  </a:cubicBezTo>
                  <a:cubicBezTo>
                    <a:pt x="4991" y="110830"/>
                    <a:pt x="3235" y="113973"/>
                    <a:pt x="4344" y="115729"/>
                  </a:cubicBezTo>
                  <a:cubicBezTo>
                    <a:pt x="5639" y="117855"/>
                    <a:pt x="8134" y="118503"/>
                    <a:pt x="9983" y="119797"/>
                  </a:cubicBezTo>
                  <a:cubicBezTo>
                    <a:pt x="11924" y="121183"/>
                    <a:pt x="13033" y="123124"/>
                    <a:pt x="15344" y="123864"/>
                  </a:cubicBezTo>
                  <a:cubicBezTo>
                    <a:pt x="18492" y="124782"/>
                    <a:pt x="21872" y="125653"/>
                    <a:pt x="25188" y="125653"/>
                  </a:cubicBezTo>
                  <a:cubicBezTo>
                    <a:pt x="26546" y="125653"/>
                    <a:pt x="27893" y="125507"/>
                    <a:pt x="29209" y="125158"/>
                  </a:cubicBezTo>
                  <a:cubicBezTo>
                    <a:pt x="31982" y="124418"/>
                    <a:pt x="34571" y="123124"/>
                    <a:pt x="36974" y="121460"/>
                  </a:cubicBezTo>
                  <a:cubicBezTo>
                    <a:pt x="38730" y="120166"/>
                    <a:pt x="41041" y="118410"/>
                    <a:pt x="43260" y="118040"/>
                  </a:cubicBezTo>
                  <a:cubicBezTo>
                    <a:pt x="43619" y="117985"/>
                    <a:pt x="44019" y="117946"/>
                    <a:pt x="44427" y="117946"/>
                  </a:cubicBezTo>
                  <a:cubicBezTo>
                    <a:pt x="45382" y="117946"/>
                    <a:pt x="46374" y="118159"/>
                    <a:pt x="46957" y="118872"/>
                  </a:cubicBezTo>
                  <a:cubicBezTo>
                    <a:pt x="47474" y="119630"/>
                    <a:pt x="47952" y="119849"/>
                    <a:pt x="48430" y="119849"/>
                  </a:cubicBezTo>
                  <a:cubicBezTo>
                    <a:pt x="49082" y="119849"/>
                    <a:pt x="49733" y="119442"/>
                    <a:pt x="50482" y="119442"/>
                  </a:cubicBezTo>
                  <a:cubicBezTo>
                    <a:pt x="50657" y="119442"/>
                    <a:pt x="50837" y="119464"/>
                    <a:pt x="51024" y="119519"/>
                  </a:cubicBezTo>
                  <a:cubicBezTo>
                    <a:pt x="52226" y="120074"/>
                    <a:pt x="52965" y="121183"/>
                    <a:pt x="53058" y="122477"/>
                  </a:cubicBezTo>
                  <a:cubicBezTo>
                    <a:pt x="53058" y="123771"/>
                    <a:pt x="50469" y="125897"/>
                    <a:pt x="51117" y="127007"/>
                  </a:cubicBezTo>
                  <a:cubicBezTo>
                    <a:pt x="52503" y="129225"/>
                    <a:pt x="55369" y="129502"/>
                    <a:pt x="57032" y="131628"/>
                  </a:cubicBezTo>
                  <a:cubicBezTo>
                    <a:pt x="58049" y="133107"/>
                    <a:pt x="58696" y="134863"/>
                    <a:pt x="58881" y="136712"/>
                  </a:cubicBezTo>
                  <a:cubicBezTo>
                    <a:pt x="59990" y="139670"/>
                    <a:pt x="58326" y="141426"/>
                    <a:pt x="56847" y="143922"/>
                  </a:cubicBezTo>
                  <a:cubicBezTo>
                    <a:pt x="55461" y="146141"/>
                    <a:pt x="55923" y="147989"/>
                    <a:pt x="57310" y="150115"/>
                  </a:cubicBezTo>
                  <a:cubicBezTo>
                    <a:pt x="57957" y="150947"/>
                    <a:pt x="58419" y="151872"/>
                    <a:pt x="58789" y="152888"/>
                  </a:cubicBezTo>
                  <a:cubicBezTo>
                    <a:pt x="59158" y="154367"/>
                    <a:pt x="58973" y="155754"/>
                    <a:pt x="59251" y="157233"/>
                  </a:cubicBezTo>
                  <a:cubicBezTo>
                    <a:pt x="59713" y="159728"/>
                    <a:pt x="60730" y="162132"/>
                    <a:pt x="60360" y="164720"/>
                  </a:cubicBezTo>
                  <a:cubicBezTo>
                    <a:pt x="60268" y="166107"/>
                    <a:pt x="59805" y="167678"/>
                    <a:pt x="61931" y="167770"/>
                  </a:cubicBezTo>
                  <a:cubicBezTo>
                    <a:pt x="62053" y="167776"/>
                    <a:pt x="62174" y="167779"/>
                    <a:pt x="62295" y="167779"/>
                  </a:cubicBezTo>
                  <a:cubicBezTo>
                    <a:pt x="64113" y="167779"/>
                    <a:pt x="65906" y="167129"/>
                    <a:pt x="67293" y="165829"/>
                  </a:cubicBezTo>
                  <a:cubicBezTo>
                    <a:pt x="69141" y="163981"/>
                    <a:pt x="71082" y="162132"/>
                    <a:pt x="73116" y="160468"/>
                  </a:cubicBezTo>
                  <a:cubicBezTo>
                    <a:pt x="75427" y="158712"/>
                    <a:pt x="77183" y="157048"/>
                    <a:pt x="77923" y="154090"/>
                  </a:cubicBezTo>
                  <a:cubicBezTo>
                    <a:pt x="78477" y="151687"/>
                    <a:pt x="79217" y="149191"/>
                    <a:pt x="80234" y="146880"/>
                  </a:cubicBezTo>
                  <a:cubicBezTo>
                    <a:pt x="81620" y="144199"/>
                    <a:pt x="83376" y="141704"/>
                    <a:pt x="84948" y="139023"/>
                  </a:cubicBezTo>
                  <a:cubicBezTo>
                    <a:pt x="86796" y="136250"/>
                    <a:pt x="87906" y="133200"/>
                    <a:pt x="88275" y="129872"/>
                  </a:cubicBezTo>
                  <a:cubicBezTo>
                    <a:pt x="88460" y="127376"/>
                    <a:pt x="88368" y="124881"/>
                    <a:pt x="88553" y="122385"/>
                  </a:cubicBezTo>
                  <a:cubicBezTo>
                    <a:pt x="88922" y="116469"/>
                    <a:pt x="91973" y="111385"/>
                    <a:pt x="93729" y="105839"/>
                  </a:cubicBezTo>
                  <a:cubicBezTo>
                    <a:pt x="95393" y="100200"/>
                    <a:pt x="97519" y="94469"/>
                    <a:pt x="95578" y="88646"/>
                  </a:cubicBezTo>
                  <a:lnTo>
                    <a:pt x="95578" y="88646"/>
                  </a:lnTo>
                  <a:cubicBezTo>
                    <a:pt x="94648" y="90251"/>
                    <a:pt x="93873" y="92783"/>
                    <a:pt x="91982" y="92783"/>
                  </a:cubicBezTo>
                  <a:cubicBezTo>
                    <a:pt x="91805" y="92783"/>
                    <a:pt x="91617" y="92761"/>
                    <a:pt x="91418" y="92713"/>
                  </a:cubicBezTo>
                  <a:cubicBezTo>
                    <a:pt x="89939" y="92343"/>
                    <a:pt x="89662" y="90495"/>
                    <a:pt x="88922" y="89478"/>
                  </a:cubicBezTo>
                  <a:cubicBezTo>
                    <a:pt x="87628" y="87629"/>
                    <a:pt x="85225" y="87260"/>
                    <a:pt x="83838" y="85596"/>
                  </a:cubicBezTo>
                  <a:cubicBezTo>
                    <a:pt x="82267" y="83655"/>
                    <a:pt x="81990" y="80974"/>
                    <a:pt x="80234" y="79218"/>
                  </a:cubicBezTo>
                  <a:cubicBezTo>
                    <a:pt x="78847" y="77831"/>
                    <a:pt x="77368" y="76537"/>
                    <a:pt x="76074" y="75058"/>
                  </a:cubicBezTo>
                  <a:cubicBezTo>
                    <a:pt x="74595" y="73302"/>
                    <a:pt x="71822" y="70899"/>
                    <a:pt x="71637" y="68495"/>
                  </a:cubicBezTo>
                  <a:cubicBezTo>
                    <a:pt x="71637" y="68218"/>
                    <a:pt x="71914" y="68033"/>
                    <a:pt x="72099" y="68033"/>
                  </a:cubicBezTo>
                  <a:cubicBezTo>
                    <a:pt x="74410" y="68218"/>
                    <a:pt x="76906" y="70159"/>
                    <a:pt x="78847" y="71361"/>
                  </a:cubicBezTo>
                  <a:cubicBezTo>
                    <a:pt x="81065" y="72655"/>
                    <a:pt x="81158" y="74781"/>
                    <a:pt x="82637" y="76814"/>
                  </a:cubicBezTo>
                  <a:cubicBezTo>
                    <a:pt x="83746" y="78478"/>
                    <a:pt x="85225" y="79772"/>
                    <a:pt x="86334" y="81344"/>
                  </a:cubicBezTo>
                  <a:cubicBezTo>
                    <a:pt x="87166" y="82915"/>
                    <a:pt x="87998" y="84486"/>
                    <a:pt x="88645" y="86243"/>
                  </a:cubicBezTo>
                  <a:cubicBezTo>
                    <a:pt x="88993" y="87007"/>
                    <a:pt x="89863" y="88764"/>
                    <a:pt x="90823" y="88764"/>
                  </a:cubicBezTo>
                  <a:cubicBezTo>
                    <a:pt x="91140" y="88764"/>
                    <a:pt x="91467" y="88573"/>
                    <a:pt x="91788" y="88091"/>
                  </a:cubicBezTo>
                  <a:cubicBezTo>
                    <a:pt x="92343" y="87260"/>
                    <a:pt x="92805" y="86335"/>
                    <a:pt x="93082" y="85411"/>
                  </a:cubicBezTo>
                  <a:cubicBezTo>
                    <a:pt x="93729" y="83377"/>
                    <a:pt x="94191" y="81436"/>
                    <a:pt x="94376" y="79310"/>
                  </a:cubicBezTo>
                  <a:cubicBezTo>
                    <a:pt x="94653" y="75890"/>
                    <a:pt x="93637" y="72655"/>
                    <a:pt x="93174" y="69235"/>
                  </a:cubicBezTo>
                  <a:cubicBezTo>
                    <a:pt x="93174" y="68773"/>
                    <a:pt x="93082" y="68218"/>
                    <a:pt x="92897" y="67663"/>
                  </a:cubicBezTo>
                  <a:cubicBezTo>
                    <a:pt x="92805" y="67386"/>
                    <a:pt x="92712" y="67016"/>
                    <a:pt x="92620" y="66739"/>
                  </a:cubicBezTo>
                  <a:cubicBezTo>
                    <a:pt x="92539" y="66456"/>
                    <a:pt x="92423" y="66314"/>
                    <a:pt x="92263" y="66314"/>
                  </a:cubicBezTo>
                  <a:cubicBezTo>
                    <a:pt x="92058" y="66314"/>
                    <a:pt x="91782" y="66548"/>
                    <a:pt x="91418" y="67016"/>
                  </a:cubicBezTo>
                  <a:cubicBezTo>
                    <a:pt x="91511" y="67478"/>
                    <a:pt x="91788" y="68218"/>
                    <a:pt x="91418" y="68588"/>
                  </a:cubicBezTo>
                  <a:cubicBezTo>
                    <a:pt x="91070" y="68960"/>
                    <a:pt x="90702" y="69113"/>
                    <a:pt x="90337" y="69113"/>
                  </a:cubicBezTo>
                  <a:cubicBezTo>
                    <a:pt x="89346" y="69113"/>
                    <a:pt x="88379" y="67987"/>
                    <a:pt x="87906" y="67109"/>
                  </a:cubicBezTo>
                  <a:cubicBezTo>
                    <a:pt x="87906" y="67016"/>
                    <a:pt x="87906" y="66924"/>
                    <a:pt x="87906" y="66924"/>
                  </a:cubicBezTo>
                  <a:cubicBezTo>
                    <a:pt x="85965" y="65445"/>
                    <a:pt x="81250" y="60269"/>
                    <a:pt x="85317" y="59899"/>
                  </a:cubicBezTo>
                  <a:cubicBezTo>
                    <a:pt x="85872" y="59899"/>
                    <a:pt x="86427" y="60453"/>
                    <a:pt x="86612" y="60823"/>
                  </a:cubicBezTo>
                  <a:cubicBezTo>
                    <a:pt x="87259" y="61932"/>
                    <a:pt x="88275" y="62672"/>
                    <a:pt x="89569" y="62857"/>
                  </a:cubicBezTo>
                  <a:cubicBezTo>
                    <a:pt x="89985" y="62995"/>
                    <a:pt x="90771" y="63226"/>
                    <a:pt x="91487" y="63226"/>
                  </a:cubicBezTo>
                  <a:cubicBezTo>
                    <a:pt x="92204" y="63226"/>
                    <a:pt x="92851" y="62995"/>
                    <a:pt x="92990" y="62210"/>
                  </a:cubicBezTo>
                  <a:cubicBezTo>
                    <a:pt x="80696" y="31151"/>
                    <a:pt x="54074" y="7950"/>
                    <a:pt x="216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5" name="Google Shape;5245;p41"/>
            <p:cNvSpPr/>
            <p:nvPr/>
          </p:nvSpPr>
          <p:spPr>
            <a:xfrm>
              <a:off x="4102325" y="265850"/>
              <a:ext cx="399800" cy="196750"/>
            </a:xfrm>
            <a:custGeom>
              <a:avLst/>
              <a:gdLst/>
              <a:ahLst/>
              <a:cxnLst/>
              <a:rect l="l" t="t" r="r" b="b"/>
              <a:pathLst>
                <a:path w="15992" h="7870" extrusionOk="0">
                  <a:moveTo>
                    <a:pt x="555" y="0"/>
                  </a:moveTo>
                  <a:cubicBezTo>
                    <a:pt x="0" y="2588"/>
                    <a:pt x="2403" y="4067"/>
                    <a:pt x="4437" y="5177"/>
                  </a:cubicBezTo>
                  <a:cubicBezTo>
                    <a:pt x="6470" y="6193"/>
                    <a:pt x="8319" y="6193"/>
                    <a:pt x="10445" y="6656"/>
                  </a:cubicBezTo>
                  <a:cubicBezTo>
                    <a:pt x="11691" y="6967"/>
                    <a:pt x="13397" y="7869"/>
                    <a:pt x="14843" y="7869"/>
                  </a:cubicBezTo>
                  <a:cubicBezTo>
                    <a:pt x="15113" y="7869"/>
                    <a:pt x="15374" y="7838"/>
                    <a:pt x="15622" y="7765"/>
                  </a:cubicBezTo>
                  <a:cubicBezTo>
                    <a:pt x="15991" y="7672"/>
                    <a:pt x="15252" y="7118"/>
                    <a:pt x="14605" y="6656"/>
                  </a:cubicBezTo>
                  <a:cubicBezTo>
                    <a:pt x="13403" y="6471"/>
                    <a:pt x="12201" y="5824"/>
                    <a:pt x="11185" y="4992"/>
                  </a:cubicBezTo>
                  <a:cubicBezTo>
                    <a:pt x="10445" y="4622"/>
                    <a:pt x="9613" y="4345"/>
                    <a:pt x="8781" y="4160"/>
                  </a:cubicBezTo>
                  <a:cubicBezTo>
                    <a:pt x="7487" y="3975"/>
                    <a:pt x="6193" y="3420"/>
                    <a:pt x="5176" y="2681"/>
                  </a:cubicBezTo>
                  <a:cubicBezTo>
                    <a:pt x="4437" y="1941"/>
                    <a:pt x="4067" y="925"/>
                    <a:pt x="3235" y="370"/>
                  </a:cubicBezTo>
                  <a:cubicBezTo>
                    <a:pt x="2403" y="185"/>
                    <a:pt x="1479" y="93"/>
                    <a:pt x="5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6" name="Google Shape;5246;p41"/>
            <p:cNvSpPr/>
            <p:nvPr/>
          </p:nvSpPr>
          <p:spPr>
            <a:xfrm>
              <a:off x="5981050" y="3433100"/>
              <a:ext cx="271950" cy="547250"/>
            </a:xfrm>
            <a:custGeom>
              <a:avLst/>
              <a:gdLst/>
              <a:ahLst/>
              <a:cxnLst/>
              <a:rect l="l" t="t" r="r" b="b"/>
              <a:pathLst>
                <a:path w="10878" h="21890" extrusionOk="0">
                  <a:moveTo>
                    <a:pt x="9972" y="1"/>
                  </a:moveTo>
                  <a:cubicBezTo>
                    <a:pt x="9663" y="1"/>
                    <a:pt x="9267" y="104"/>
                    <a:pt x="8782" y="316"/>
                  </a:cubicBezTo>
                  <a:cubicBezTo>
                    <a:pt x="8412" y="1148"/>
                    <a:pt x="8135" y="1980"/>
                    <a:pt x="7950" y="2812"/>
                  </a:cubicBezTo>
                  <a:cubicBezTo>
                    <a:pt x="7303" y="4475"/>
                    <a:pt x="6656" y="6047"/>
                    <a:pt x="5824" y="7526"/>
                  </a:cubicBezTo>
                  <a:cubicBezTo>
                    <a:pt x="4900" y="9374"/>
                    <a:pt x="4992" y="11408"/>
                    <a:pt x="4253" y="13257"/>
                  </a:cubicBezTo>
                  <a:cubicBezTo>
                    <a:pt x="3698" y="14458"/>
                    <a:pt x="2959" y="15383"/>
                    <a:pt x="2404" y="16492"/>
                  </a:cubicBezTo>
                  <a:cubicBezTo>
                    <a:pt x="1849" y="17601"/>
                    <a:pt x="1" y="20836"/>
                    <a:pt x="1849" y="21761"/>
                  </a:cubicBezTo>
                  <a:cubicBezTo>
                    <a:pt x="2057" y="21844"/>
                    <a:pt x="2283" y="21890"/>
                    <a:pt x="2503" y="21890"/>
                  </a:cubicBezTo>
                  <a:cubicBezTo>
                    <a:pt x="2773" y="21890"/>
                    <a:pt x="3032" y="21821"/>
                    <a:pt x="3236" y="21668"/>
                  </a:cubicBezTo>
                  <a:cubicBezTo>
                    <a:pt x="6379" y="15383"/>
                    <a:pt x="8874" y="8912"/>
                    <a:pt x="10723" y="2165"/>
                  </a:cubicBezTo>
                  <a:cubicBezTo>
                    <a:pt x="10816" y="1887"/>
                    <a:pt x="10816" y="1517"/>
                    <a:pt x="10816" y="1240"/>
                  </a:cubicBezTo>
                  <a:cubicBezTo>
                    <a:pt x="10878" y="433"/>
                    <a:pt x="10606" y="1"/>
                    <a:pt x="99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7" name="Google Shape;5247;p41"/>
            <p:cNvSpPr/>
            <p:nvPr/>
          </p:nvSpPr>
          <p:spPr>
            <a:xfrm>
              <a:off x="3584675" y="357950"/>
              <a:ext cx="244650" cy="105500"/>
            </a:xfrm>
            <a:custGeom>
              <a:avLst/>
              <a:gdLst/>
              <a:ahLst/>
              <a:cxnLst/>
              <a:rect l="l" t="t" r="r" b="b"/>
              <a:pathLst>
                <a:path w="9786" h="4220" extrusionOk="0">
                  <a:moveTo>
                    <a:pt x="4388" y="1"/>
                  </a:moveTo>
                  <a:cubicBezTo>
                    <a:pt x="3929" y="1"/>
                    <a:pt x="3480" y="70"/>
                    <a:pt x="3051" y="198"/>
                  </a:cubicBezTo>
                  <a:cubicBezTo>
                    <a:pt x="2219" y="291"/>
                    <a:pt x="833" y="568"/>
                    <a:pt x="370" y="1308"/>
                  </a:cubicBezTo>
                  <a:cubicBezTo>
                    <a:pt x="1" y="2047"/>
                    <a:pt x="3421" y="2879"/>
                    <a:pt x="3883" y="3064"/>
                  </a:cubicBezTo>
                  <a:cubicBezTo>
                    <a:pt x="4715" y="3526"/>
                    <a:pt x="5547" y="3896"/>
                    <a:pt x="6379" y="4173"/>
                  </a:cubicBezTo>
                  <a:cubicBezTo>
                    <a:pt x="6535" y="4204"/>
                    <a:pt x="6701" y="4219"/>
                    <a:pt x="6872" y="4219"/>
                  </a:cubicBezTo>
                  <a:cubicBezTo>
                    <a:pt x="8214" y="4219"/>
                    <a:pt x="9786" y="3298"/>
                    <a:pt x="8227" y="2232"/>
                  </a:cubicBezTo>
                  <a:cubicBezTo>
                    <a:pt x="7303" y="2140"/>
                    <a:pt x="6471" y="1955"/>
                    <a:pt x="5732" y="1585"/>
                  </a:cubicBezTo>
                  <a:cubicBezTo>
                    <a:pt x="5547" y="1400"/>
                    <a:pt x="5454" y="1123"/>
                    <a:pt x="5547" y="938"/>
                  </a:cubicBezTo>
                  <a:cubicBezTo>
                    <a:pt x="5732" y="753"/>
                    <a:pt x="5824" y="476"/>
                    <a:pt x="6009" y="291"/>
                  </a:cubicBezTo>
                  <a:cubicBezTo>
                    <a:pt x="5464" y="93"/>
                    <a:pt x="4919" y="1"/>
                    <a:pt x="43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8" name="Google Shape;5248;p41"/>
            <p:cNvSpPr/>
            <p:nvPr/>
          </p:nvSpPr>
          <p:spPr>
            <a:xfrm>
              <a:off x="1125900" y="1200825"/>
              <a:ext cx="2574350" cy="4181325"/>
            </a:xfrm>
            <a:custGeom>
              <a:avLst/>
              <a:gdLst/>
              <a:ahLst/>
              <a:cxnLst/>
              <a:rect l="l" t="t" r="r" b="b"/>
              <a:pathLst>
                <a:path w="102974" h="167253" extrusionOk="0">
                  <a:moveTo>
                    <a:pt x="32623" y="1"/>
                  </a:moveTo>
                  <a:cubicBezTo>
                    <a:pt x="32351" y="1"/>
                    <a:pt x="32014" y="441"/>
                    <a:pt x="31614" y="1331"/>
                  </a:cubicBezTo>
                  <a:cubicBezTo>
                    <a:pt x="31614" y="1424"/>
                    <a:pt x="31521" y="1609"/>
                    <a:pt x="31521" y="1794"/>
                  </a:cubicBezTo>
                  <a:cubicBezTo>
                    <a:pt x="31151" y="3920"/>
                    <a:pt x="30412" y="6046"/>
                    <a:pt x="28378" y="7155"/>
                  </a:cubicBezTo>
                  <a:cubicBezTo>
                    <a:pt x="28095" y="7297"/>
                    <a:pt x="27721" y="7366"/>
                    <a:pt x="27317" y="7366"/>
                  </a:cubicBezTo>
                  <a:cubicBezTo>
                    <a:pt x="26139" y="7366"/>
                    <a:pt x="24703" y="6777"/>
                    <a:pt x="24496" y="5676"/>
                  </a:cubicBezTo>
                  <a:cubicBezTo>
                    <a:pt x="24311" y="4752"/>
                    <a:pt x="24958" y="2163"/>
                    <a:pt x="24404" y="1054"/>
                  </a:cubicBezTo>
                  <a:lnTo>
                    <a:pt x="24404" y="1054"/>
                  </a:lnTo>
                  <a:cubicBezTo>
                    <a:pt x="7580" y="22499"/>
                    <a:pt x="1" y="49860"/>
                    <a:pt x="3328" y="76943"/>
                  </a:cubicBezTo>
                  <a:cubicBezTo>
                    <a:pt x="5639" y="80086"/>
                    <a:pt x="5454" y="83876"/>
                    <a:pt x="6749" y="87481"/>
                  </a:cubicBezTo>
                  <a:cubicBezTo>
                    <a:pt x="8228" y="91825"/>
                    <a:pt x="9244" y="97094"/>
                    <a:pt x="12942" y="100144"/>
                  </a:cubicBezTo>
                  <a:cubicBezTo>
                    <a:pt x="13774" y="100884"/>
                    <a:pt x="14698" y="101531"/>
                    <a:pt x="15437" y="102270"/>
                  </a:cubicBezTo>
                  <a:cubicBezTo>
                    <a:pt x="16085" y="103010"/>
                    <a:pt x="16916" y="103749"/>
                    <a:pt x="17748" y="104304"/>
                  </a:cubicBezTo>
                  <a:cubicBezTo>
                    <a:pt x="19135" y="104951"/>
                    <a:pt x="20706" y="105136"/>
                    <a:pt x="22000" y="105875"/>
                  </a:cubicBezTo>
                  <a:cubicBezTo>
                    <a:pt x="25420" y="107817"/>
                    <a:pt x="27454" y="111699"/>
                    <a:pt x="31336" y="113178"/>
                  </a:cubicBezTo>
                  <a:cubicBezTo>
                    <a:pt x="32076" y="113455"/>
                    <a:pt x="32815" y="113732"/>
                    <a:pt x="33647" y="113917"/>
                  </a:cubicBezTo>
                  <a:cubicBezTo>
                    <a:pt x="33799" y="113948"/>
                    <a:pt x="33934" y="113961"/>
                    <a:pt x="34056" y="113961"/>
                  </a:cubicBezTo>
                  <a:cubicBezTo>
                    <a:pt x="35045" y="113961"/>
                    <a:pt x="35135" y="113055"/>
                    <a:pt x="35958" y="112808"/>
                  </a:cubicBezTo>
                  <a:cubicBezTo>
                    <a:pt x="36348" y="112711"/>
                    <a:pt x="36866" y="112588"/>
                    <a:pt x="37350" y="112588"/>
                  </a:cubicBezTo>
                  <a:cubicBezTo>
                    <a:pt x="37784" y="112588"/>
                    <a:pt x="38191" y="112687"/>
                    <a:pt x="38454" y="112993"/>
                  </a:cubicBezTo>
                  <a:cubicBezTo>
                    <a:pt x="39748" y="114287"/>
                    <a:pt x="36882" y="117152"/>
                    <a:pt x="36513" y="118447"/>
                  </a:cubicBezTo>
                  <a:cubicBezTo>
                    <a:pt x="35773" y="121497"/>
                    <a:pt x="37899" y="123068"/>
                    <a:pt x="39101" y="125564"/>
                  </a:cubicBezTo>
                  <a:cubicBezTo>
                    <a:pt x="39748" y="126858"/>
                    <a:pt x="39378" y="127967"/>
                    <a:pt x="39286" y="129446"/>
                  </a:cubicBezTo>
                  <a:cubicBezTo>
                    <a:pt x="38916" y="132682"/>
                    <a:pt x="42891" y="136379"/>
                    <a:pt x="45479" y="137673"/>
                  </a:cubicBezTo>
                  <a:cubicBezTo>
                    <a:pt x="45664" y="137765"/>
                    <a:pt x="45756" y="137950"/>
                    <a:pt x="45756" y="138043"/>
                  </a:cubicBezTo>
                  <a:cubicBezTo>
                    <a:pt x="47420" y="141001"/>
                    <a:pt x="50932" y="140816"/>
                    <a:pt x="53613" y="142295"/>
                  </a:cubicBezTo>
                  <a:cubicBezTo>
                    <a:pt x="56479" y="143866"/>
                    <a:pt x="58420" y="146177"/>
                    <a:pt x="61562" y="147286"/>
                  </a:cubicBezTo>
                  <a:cubicBezTo>
                    <a:pt x="67386" y="149227"/>
                    <a:pt x="70991" y="153942"/>
                    <a:pt x="75890" y="157269"/>
                  </a:cubicBezTo>
                  <a:cubicBezTo>
                    <a:pt x="78940" y="159303"/>
                    <a:pt x="81898" y="161614"/>
                    <a:pt x="84856" y="163740"/>
                  </a:cubicBezTo>
                  <a:cubicBezTo>
                    <a:pt x="85873" y="164479"/>
                    <a:pt x="86890" y="165219"/>
                    <a:pt x="87906" y="165958"/>
                  </a:cubicBezTo>
                  <a:cubicBezTo>
                    <a:pt x="91419" y="166513"/>
                    <a:pt x="95024" y="166975"/>
                    <a:pt x="98536" y="167252"/>
                  </a:cubicBezTo>
                  <a:cubicBezTo>
                    <a:pt x="98352" y="166975"/>
                    <a:pt x="98074" y="166790"/>
                    <a:pt x="97889" y="166698"/>
                  </a:cubicBezTo>
                  <a:cubicBezTo>
                    <a:pt x="96503" y="165958"/>
                    <a:pt x="95209" y="165034"/>
                    <a:pt x="94192" y="163832"/>
                  </a:cubicBezTo>
                  <a:cubicBezTo>
                    <a:pt x="94100" y="163555"/>
                    <a:pt x="94192" y="163370"/>
                    <a:pt x="94377" y="163185"/>
                  </a:cubicBezTo>
                  <a:cubicBezTo>
                    <a:pt x="96503" y="161983"/>
                    <a:pt x="94192" y="161151"/>
                    <a:pt x="93268" y="159857"/>
                  </a:cubicBezTo>
                  <a:cubicBezTo>
                    <a:pt x="93175" y="159673"/>
                    <a:pt x="93268" y="159395"/>
                    <a:pt x="93453" y="159210"/>
                  </a:cubicBezTo>
                  <a:cubicBezTo>
                    <a:pt x="94377" y="158748"/>
                    <a:pt x="95579" y="158656"/>
                    <a:pt x="96410" y="158194"/>
                  </a:cubicBezTo>
                  <a:cubicBezTo>
                    <a:pt x="97520" y="157547"/>
                    <a:pt x="96133" y="155790"/>
                    <a:pt x="95671" y="155051"/>
                  </a:cubicBezTo>
                  <a:cubicBezTo>
                    <a:pt x="94932" y="154034"/>
                    <a:pt x="94654" y="152740"/>
                    <a:pt x="94747" y="151446"/>
                  </a:cubicBezTo>
                  <a:cubicBezTo>
                    <a:pt x="94932" y="150244"/>
                    <a:pt x="95671" y="149320"/>
                    <a:pt x="96780" y="148765"/>
                  </a:cubicBezTo>
                  <a:cubicBezTo>
                    <a:pt x="97705" y="148395"/>
                    <a:pt x="101032" y="147933"/>
                    <a:pt x="101494" y="147009"/>
                  </a:cubicBezTo>
                  <a:cubicBezTo>
                    <a:pt x="102511" y="144790"/>
                    <a:pt x="100293" y="141463"/>
                    <a:pt x="99923" y="139152"/>
                  </a:cubicBezTo>
                  <a:cubicBezTo>
                    <a:pt x="99831" y="137765"/>
                    <a:pt x="100293" y="136379"/>
                    <a:pt x="101402" y="135455"/>
                  </a:cubicBezTo>
                  <a:cubicBezTo>
                    <a:pt x="102881" y="133883"/>
                    <a:pt x="102973" y="131387"/>
                    <a:pt x="102881" y="129354"/>
                  </a:cubicBezTo>
                  <a:cubicBezTo>
                    <a:pt x="102881" y="126303"/>
                    <a:pt x="97889" y="126858"/>
                    <a:pt x="95671" y="126211"/>
                  </a:cubicBezTo>
                  <a:cubicBezTo>
                    <a:pt x="94695" y="125967"/>
                    <a:pt x="93668" y="125852"/>
                    <a:pt x="92643" y="125852"/>
                  </a:cubicBezTo>
                  <a:cubicBezTo>
                    <a:pt x="91727" y="125852"/>
                    <a:pt x="90813" y="125944"/>
                    <a:pt x="89940" y="126119"/>
                  </a:cubicBezTo>
                  <a:cubicBezTo>
                    <a:pt x="88923" y="126396"/>
                    <a:pt x="87906" y="126581"/>
                    <a:pt x="86797" y="126581"/>
                  </a:cubicBezTo>
                  <a:cubicBezTo>
                    <a:pt x="86150" y="126581"/>
                    <a:pt x="85503" y="126488"/>
                    <a:pt x="84949" y="126211"/>
                  </a:cubicBezTo>
                  <a:cubicBezTo>
                    <a:pt x="84287" y="125726"/>
                    <a:pt x="83520" y="125493"/>
                    <a:pt x="82758" y="125493"/>
                  </a:cubicBezTo>
                  <a:cubicBezTo>
                    <a:pt x="81924" y="125493"/>
                    <a:pt x="81096" y="125772"/>
                    <a:pt x="80419" y="126303"/>
                  </a:cubicBezTo>
                  <a:cubicBezTo>
                    <a:pt x="79632" y="126915"/>
                    <a:pt x="78350" y="127383"/>
                    <a:pt x="77225" y="127383"/>
                  </a:cubicBezTo>
                  <a:cubicBezTo>
                    <a:pt x="75972" y="127383"/>
                    <a:pt x="74917" y="126802"/>
                    <a:pt x="74966" y="125194"/>
                  </a:cubicBezTo>
                  <a:cubicBezTo>
                    <a:pt x="74966" y="124362"/>
                    <a:pt x="75797" y="123623"/>
                    <a:pt x="75520" y="122791"/>
                  </a:cubicBezTo>
                  <a:cubicBezTo>
                    <a:pt x="74966" y="121127"/>
                    <a:pt x="73764" y="121127"/>
                    <a:pt x="72377" y="120757"/>
                  </a:cubicBezTo>
                  <a:cubicBezTo>
                    <a:pt x="70499" y="120160"/>
                    <a:pt x="69014" y="118220"/>
                    <a:pt x="67050" y="118220"/>
                  </a:cubicBezTo>
                  <a:cubicBezTo>
                    <a:pt x="66888" y="118220"/>
                    <a:pt x="66723" y="118234"/>
                    <a:pt x="66554" y="118262"/>
                  </a:cubicBezTo>
                  <a:cubicBezTo>
                    <a:pt x="65429" y="118466"/>
                    <a:pt x="64022" y="118897"/>
                    <a:pt x="62769" y="118897"/>
                  </a:cubicBezTo>
                  <a:cubicBezTo>
                    <a:pt x="61757" y="118897"/>
                    <a:pt x="60847" y="118616"/>
                    <a:pt x="60268" y="117707"/>
                  </a:cubicBezTo>
                  <a:cubicBezTo>
                    <a:pt x="59344" y="117060"/>
                    <a:pt x="58327" y="116875"/>
                    <a:pt x="57310" y="116321"/>
                  </a:cubicBezTo>
                  <a:cubicBezTo>
                    <a:pt x="56663" y="115951"/>
                    <a:pt x="56663" y="115119"/>
                    <a:pt x="56294" y="114472"/>
                  </a:cubicBezTo>
                  <a:cubicBezTo>
                    <a:pt x="55918" y="113921"/>
                    <a:pt x="55462" y="113723"/>
                    <a:pt x="54958" y="113723"/>
                  </a:cubicBezTo>
                  <a:cubicBezTo>
                    <a:pt x="53664" y="113723"/>
                    <a:pt x="52062" y="115035"/>
                    <a:pt x="50746" y="115035"/>
                  </a:cubicBezTo>
                  <a:cubicBezTo>
                    <a:pt x="50684" y="115035"/>
                    <a:pt x="50623" y="115032"/>
                    <a:pt x="50563" y="115026"/>
                  </a:cubicBezTo>
                  <a:cubicBezTo>
                    <a:pt x="50409" y="115019"/>
                    <a:pt x="50258" y="115016"/>
                    <a:pt x="50110" y="115016"/>
                  </a:cubicBezTo>
                  <a:cubicBezTo>
                    <a:pt x="49369" y="115016"/>
                    <a:pt x="48697" y="115096"/>
                    <a:pt x="48032" y="115096"/>
                  </a:cubicBezTo>
                  <a:cubicBezTo>
                    <a:pt x="47235" y="115096"/>
                    <a:pt x="46449" y="114980"/>
                    <a:pt x="45571" y="114472"/>
                  </a:cubicBezTo>
                  <a:cubicBezTo>
                    <a:pt x="45091" y="114216"/>
                    <a:pt x="44512" y="114071"/>
                    <a:pt x="43986" y="114071"/>
                  </a:cubicBezTo>
                  <a:cubicBezTo>
                    <a:pt x="42992" y="114071"/>
                    <a:pt x="42190" y="114589"/>
                    <a:pt x="42613" y="115858"/>
                  </a:cubicBezTo>
                  <a:cubicBezTo>
                    <a:pt x="42798" y="116413"/>
                    <a:pt x="42983" y="117060"/>
                    <a:pt x="42983" y="117799"/>
                  </a:cubicBezTo>
                  <a:cubicBezTo>
                    <a:pt x="42983" y="118046"/>
                    <a:pt x="42819" y="118169"/>
                    <a:pt x="42627" y="118169"/>
                  </a:cubicBezTo>
                  <a:cubicBezTo>
                    <a:pt x="42531" y="118169"/>
                    <a:pt x="42428" y="118138"/>
                    <a:pt x="42336" y="118077"/>
                  </a:cubicBezTo>
                  <a:cubicBezTo>
                    <a:pt x="39720" y="116769"/>
                    <a:pt x="40805" y="111267"/>
                    <a:pt x="37447" y="111267"/>
                  </a:cubicBezTo>
                  <a:cubicBezTo>
                    <a:pt x="37244" y="111267"/>
                    <a:pt x="37026" y="111287"/>
                    <a:pt x="36790" y="111329"/>
                  </a:cubicBezTo>
                  <a:cubicBezTo>
                    <a:pt x="36269" y="111459"/>
                    <a:pt x="35745" y="111522"/>
                    <a:pt x="35227" y="111522"/>
                  </a:cubicBezTo>
                  <a:cubicBezTo>
                    <a:pt x="33172" y="111522"/>
                    <a:pt x="31224" y="110532"/>
                    <a:pt x="30042" y="108833"/>
                  </a:cubicBezTo>
                  <a:cubicBezTo>
                    <a:pt x="28841" y="107262"/>
                    <a:pt x="28656" y="103749"/>
                    <a:pt x="26899" y="102917"/>
                  </a:cubicBezTo>
                  <a:cubicBezTo>
                    <a:pt x="25698" y="102363"/>
                    <a:pt x="24311" y="102548"/>
                    <a:pt x="23110" y="101993"/>
                  </a:cubicBezTo>
                  <a:cubicBezTo>
                    <a:pt x="20244" y="100884"/>
                    <a:pt x="22925" y="96817"/>
                    <a:pt x="21631" y="94876"/>
                  </a:cubicBezTo>
                  <a:cubicBezTo>
                    <a:pt x="21320" y="94069"/>
                    <a:pt x="20551" y="93595"/>
                    <a:pt x="19744" y="93595"/>
                  </a:cubicBezTo>
                  <a:cubicBezTo>
                    <a:pt x="19349" y="93595"/>
                    <a:pt x="18945" y="93708"/>
                    <a:pt x="18580" y="93951"/>
                  </a:cubicBezTo>
                  <a:lnTo>
                    <a:pt x="17933" y="95060"/>
                  </a:lnTo>
                  <a:cubicBezTo>
                    <a:pt x="18026" y="95523"/>
                    <a:pt x="18026" y="95985"/>
                    <a:pt x="18118" y="96355"/>
                  </a:cubicBezTo>
                  <a:cubicBezTo>
                    <a:pt x="18211" y="96724"/>
                    <a:pt x="18211" y="97094"/>
                    <a:pt x="18118" y="97464"/>
                  </a:cubicBezTo>
                  <a:cubicBezTo>
                    <a:pt x="17841" y="98018"/>
                    <a:pt x="17286" y="98388"/>
                    <a:pt x="16639" y="98388"/>
                  </a:cubicBezTo>
                  <a:cubicBezTo>
                    <a:pt x="14236" y="98296"/>
                    <a:pt x="12942" y="93489"/>
                    <a:pt x="12480" y="91733"/>
                  </a:cubicBezTo>
                  <a:cubicBezTo>
                    <a:pt x="11832" y="89237"/>
                    <a:pt x="10631" y="85817"/>
                    <a:pt x="11463" y="83136"/>
                  </a:cubicBezTo>
                  <a:cubicBezTo>
                    <a:pt x="11648" y="82304"/>
                    <a:pt x="12202" y="81565"/>
                    <a:pt x="13034" y="81103"/>
                  </a:cubicBezTo>
                  <a:cubicBezTo>
                    <a:pt x="13224" y="81008"/>
                    <a:pt x="13464" y="80979"/>
                    <a:pt x="13728" y="80979"/>
                  </a:cubicBezTo>
                  <a:cubicBezTo>
                    <a:pt x="14130" y="80979"/>
                    <a:pt x="14587" y="81046"/>
                    <a:pt x="15001" y="81046"/>
                  </a:cubicBezTo>
                  <a:cubicBezTo>
                    <a:pt x="15640" y="81046"/>
                    <a:pt x="16180" y="80888"/>
                    <a:pt x="16269" y="80086"/>
                  </a:cubicBezTo>
                  <a:cubicBezTo>
                    <a:pt x="16269" y="79858"/>
                    <a:pt x="16457" y="79692"/>
                    <a:pt x="16678" y="79692"/>
                  </a:cubicBezTo>
                  <a:cubicBezTo>
                    <a:pt x="16726" y="79692"/>
                    <a:pt x="16775" y="79700"/>
                    <a:pt x="16824" y="79716"/>
                  </a:cubicBezTo>
                  <a:cubicBezTo>
                    <a:pt x="19597" y="80363"/>
                    <a:pt x="23387" y="78977"/>
                    <a:pt x="24034" y="82952"/>
                  </a:cubicBezTo>
                  <a:cubicBezTo>
                    <a:pt x="24311" y="84153"/>
                    <a:pt x="23941" y="85540"/>
                    <a:pt x="24311" y="86741"/>
                  </a:cubicBezTo>
                  <a:cubicBezTo>
                    <a:pt x="24523" y="87502"/>
                    <a:pt x="25333" y="87896"/>
                    <a:pt x="26053" y="87896"/>
                  </a:cubicBezTo>
                  <a:cubicBezTo>
                    <a:pt x="26908" y="87896"/>
                    <a:pt x="27636" y="87341"/>
                    <a:pt x="27084" y="86187"/>
                  </a:cubicBezTo>
                  <a:cubicBezTo>
                    <a:pt x="25975" y="83968"/>
                    <a:pt x="25236" y="81657"/>
                    <a:pt x="24866" y="79162"/>
                  </a:cubicBezTo>
                  <a:cubicBezTo>
                    <a:pt x="24773" y="76666"/>
                    <a:pt x="26345" y="75095"/>
                    <a:pt x="28009" y="73431"/>
                  </a:cubicBezTo>
                  <a:cubicBezTo>
                    <a:pt x="29672" y="71767"/>
                    <a:pt x="30042" y="71120"/>
                    <a:pt x="29765" y="68809"/>
                  </a:cubicBezTo>
                  <a:cubicBezTo>
                    <a:pt x="29672" y="68162"/>
                    <a:pt x="29765" y="67422"/>
                    <a:pt x="30135" y="66868"/>
                  </a:cubicBezTo>
                  <a:cubicBezTo>
                    <a:pt x="31059" y="66036"/>
                    <a:pt x="31706" y="64927"/>
                    <a:pt x="31891" y="63725"/>
                  </a:cubicBezTo>
                  <a:cubicBezTo>
                    <a:pt x="31983" y="62616"/>
                    <a:pt x="32168" y="61599"/>
                    <a:pt x="32538" y="60675"/>
                  </a:cubicBezTo>
                  <a:cubicBezTo>
                    <a:pt x="33555" y="57994"/>
                    <a:pt x="36328" y="59381"/>
                    <a:pt x="37899" y="57717"/>
                  </a:cubicBezTo>
                  <a:cubicBezTo>
                    <a:pt x="37622" y="56330"/>
                    <a:pt x="36790" y="54759"/>
                    <a:pt x="37622" y="53465"/>
                  </a:cubicBezTo>
                  <a:cubicBezTo>
                    <a:pt x="37899" y="53003"/>
                    <a:pt x="38639" y="52818"/>
                    <a:pt x="39008" y="52448"/>
                  </a:cubicBezTo>
                  <a:cubicBezTo>
                    <a:pt x="39471" y="51986"/>
                    <a:pt x="39933" y="51616"/>
                    <a:pt x="40395" y="51246"/>
                  </a:cubicBezTo>
                  <a:cubicBezTo>
                    <a:pt x="41119" y="50683"/>
                    <a:pt x="41790" y="50383"/>
                    <a:pt x="42303" y="50383"/>
                  </a:cubicBezTo>
                  <a:cubicBezTo>
                    <a:pt x="42968" y="50383"/>
                    <a:pt x="43365" y="50889"/>
                    <a:pt x="43260" y="51986"/>
                  </a:cubicBezTo>
                  <a:cubicBezTo>
                    <a:pt x="45941" y="51339"/>
                    <a:pt x="48344" y="50137"/>
                    <a:pt x="50378" y="48381"/>
                  </a:cubicBezTo>
                  <a:cubicBezTo>
                    <a:pt x="50655" y="48011"/>
                    <a:pt x="51117" y="47826"/>
                    <a:pt x="51487" y="47734"/>
                  </a:cubicBezTo>
                  <a:cubicBezTo>
                    <a:pt x="52596" y="47641"/>
                    <a:pt x="51580" y="46255"/>
                    <a:pt x="51210" y="45885"/>
                  </a:cubicBezTo>
                  <a:cubicBezTo>
                    <a:pt x="50101" y="45885"/>
                    <a:pt x="49454" y="46440"/>
                    <a:pt x="49454" y="47641"/>
                  </a:cubicBezTo>
                  <a:cubicBezTo>
                    <a:pt x="49454" y="47870"/>
                    <a:pt x="49328" y="48035"/>
                    <a:pt x="49129" y="48035"/>
                  </a:cubicBezTo>
                  <a:cubicBezTo>
                    <a:pt x="49087" y="48035"/>
                    <a:pt x="49040" y="48027"/>
                    <a:pt x="48991" y="48011"/>
                  </a:cubicBezTo>
                  <a:cubicBezTo>
                    <a:pt x="48850" y="48027"/>
                    <a:pt x="48709" y="48034"/>
                    <a:pt x="48568" y="48034"/>
                  </a:cubicBezTo>
                  <a:cubicBezTo>
                    <a:pt x="47052" y="48034"/>
                    <a:pt x="45601" y="47138"/>
                    <a:pt x="44924" y="45700"/>
                  </a:cubicBezTo>
                  <a:cubicBezTo>
                    <a:pt x="44647" y="45238"/>
                    <a:pt x="43907" y="43759"/>
                    <a:pt x="44739" y="43297"/>
                  </a:cubicBezTo>
                  <a:cubicBezTo>
                    <a:pt x="44832" y="43297"/>
                    <a:pt x="46496" y="42280"/>
                    <a:pt x="44647" y="42280"/>
                  </a:cubicBezTo>
                  <a:cubicBezTo>
                    <a:pt x="44185" y="42280"/>
                    <a:pt x="43630" y="42465"/>
                    <a:pt x="43168" y="42742"/>
                  </a:cubicBezTo>
                  <a:cubicBezTo>
                    <a:pt x="42244" y="43204"/>
                    <a:pt x="41412" y="43759"/>
                    <a:pt x="40580" y="44406"/>
                  </a:cubicBezTo>
                  <a:cubicBezTo>
                    <a:pt x="39748" y="45053"/>
                    <a:pt x="38731" y="46162"/>
                    <a:pt x="37622" y="46347"/>
                  </a:cubicBezTo>
                  <a:cubicBezTo>
                    <a:pt x="37160" y="46347"/>
                    <a:pt x="36882" y="45978"/>
                    <a:pt x="37067" y="45608"/>
                  </a:cubicBezTo>
                  <a:cubicBezTo>
                    <a:pt x="38916" y="43204"/>
                    <a:pt x="41319" y="41263"/>
                    <a:pt x="44092" y="39969"/>
                  </a:cubicBezTo>
                  <a:cubicBezTo>
                    <a:pt x="46680" y="38768"/>
                    <a:pt x="51487" y="40524"/>
                    <a:pt x="52874" y="37566"/>
                  </a:cubicBezTo>
                  <a:cubicBezTo>
                    <a:pt x="53243" y="36734"/>
                    <a:pt x="53890" y="35995"/>
                    <a:pt x="54722" y="35625"/>
                  </a:cubicBezTo>
                  <a:cubicBezTo>
                    <a:pt x="55554" y="35440"/>
                    <a:pt x="59159" y="34331"/>
                    <a:pt x="57588" y="33037"/>
                  </a:cubicBezTo>
                  <a:cubicBezTo>
                    <a:pt x="57218" y="32852"/>
                    <a:pt x="56848" y="32574"/>
                    <a:pt x="56571" y="32482"/>
                  </a:cubicBezTo>
                  <a:cubicBezTo>
                    <a:pt x="55924" y="32205"/>
                    <a:pt x="55369" y="31835"/>
                    <a:pt x="54907" y="31373"/>
                  </a:cubicBezTo>
                  <a:cubicBezTo>
                    <a:pt x="54168" y="30633"/>
                    <a:pt x="55184" y="30541"/>
                    <a:pt x="53521" y="30448"/>
                  </a:cubicBezTo>
                  <a:cubicBezTo>
                    <a:pt x="49454" y="30264"/>
                    <a:pt x="50193" y="27121"/>
                    <a:pt x="49731" y="23978"/>
                  </a:cubicBezTo>
                  <a:cubicBezTo>
                    <a:pt x="49601" y="22874"/>
                    <a:pt x="48878" y="21634"/>
                    <a:pt x="47915" y="21634"/>
                  </a:cubicBezTo>
                  <a:cubicBezTo>
                    <a:pt x="47507" y="21634"/>
                    <a:pt x="47056" y="21856"/>
                    <a:pt x="46588" y="22407"/>
                  </a:cubicBezTo>
                  <a:cubicBezTo>
                    <a:pt x="46033" y="23146"/>
                    <a:pt x="45571" y="23978"/>
                    <a:pt x="45017" y="24625"/>
                  </a:cubicBezTo>
                  <a:cubicBezTo>
                    <a:pt x="44528" y="25296"/>
                    <a:pt x="43839" y="25645"/>
                    <a:pt x="43134" y="25645"/>
                  </a:cubicBezTo>
                  <a:cubicBezTo>
                    <a:pt x="42771" y="25645"/>
                    <a:pt x="42404" y="25553"/>
                    <a:pt x="42059" y="25365"/>
                  </a:cubicBezTo>
                  <a:cubicBezTo>
                    <a:pt x="41042" y="24810"/>
                    <a:pt x="42151" y="22684"/>
                    <a:pt x="42336" y="21944"/>
                  </a:cubicBezTo>
                  <a:cubicBezTo>
                    <a:pt x="42706" y="19726"/>
                    <a:pt x="39748" y="18247"/>
                    <a:pt x="37899" y="18247"/>
                  </a:cubicBezTo>
                  <a:cubicBezTo>
                    <a:pt x="35403" y="18339"/>
                    <a:pt x="35588" y="20096"/>
                    <a:pt x="34849" y="21852"/>
                  </a:cubicBezTo>
                  <a:cubicBezTo>
                    <a:pt x="34294" y="23239"/>
                    <a:pt x="33093" y="24718"/>
                    <a:pt x="33093" y="26289"/>
                  </a:cubicBezTo>
                  <a:cubicBezTo>
                    <a:pt x="33093" y="27398"/>
                    <a:pt x="33277" y="28600"/>
                    <a:pt x="33185" y="29709"/>
                  </a:cubicBezTo>
                  <a:cubicBezTo>
                    <a:pt x="33185" y="31373"/>
                    <a:pt x="32168" y="32759"/>
                    <a:pt x="30782" y="33499"/>
                  </a:cubicBezTo>
                  <a:cubicBezTo>
                    <a:pt x="29765" y="33869"/>
                    <a:pt x="28656" y="33776"/>
                    <a:pt x="29025" y="35440"/>
                  </a:cubicBezTo>
                  <a:cubicBezTo>
                    <a:pt x="29210" y="35995"/>
                    <a:pt x="29303" y="36457"/>
                    <a:pt x="29395" y="37011"/>
                  </a:cubicBezTo>
                  <a:cubicBezTo>
                    <a:pt x="29395" y="37566"/>
                    <a:pt x="29303" y="38121"/>
                    <a:pt x="29025" y="38583"/>
                  </a:cubicBezTo>
                  <a:cubicBezTo>
                    <a:pt x="28725" y="39184"/>
                    <a:pt x="28179" y="39908"/>
                    <a:pt x="27488" y="39908"/>
                  </a:cubicBezTo>
                  <a:cubicBezTo>
                    <a:pt x="27330" y="39908"/>
                    <a:pt x="27164" y="39871"/>
                    <a:pt x="26992" y="39784"/>
                  </a:cubicBezTo>
                  <a:cubicBezTo>
                    <a:pt x="25883" y="38952"/>
                    <a:pt x="25605" y="37381"/>
                    <a:pt x="26345" y="36179"/>
                  </a:cubicBezTo>
                  <a:cubicBezTo>
                    <a:pt x="26429" y="35842"/>
                    <a:pt x="27820" y="33046"/>
                    <a:pt x="26313" y="33046"/>
                  </a:cubicBezTo>
                  <a:cubicBezTo>
                    <a:pt x="26167" y="33046"/>
                    <a:pt x="25994" y="33072"/>
                    <a:pt x="25790" y="33129"/>
                  </a:cubicBezTo>
                  <a:cubicBezTo>
                    <a:pt x="25513" y="33222"/>
                    <a:pt x="25236" y="33314"/>
                    <a:pt x="24958" y="33314"/>
                  </a:cubicBezTo>
                  <a:cubicBezTo>
                    <a:pt x="24219" y="33222"/>
                    <a:pt x="23664" y="32944"/>
                    <a:pt x="23202" y="32390"/>
                  </a:cubicBezTo>
                  <a:cubicBezTo>
                    <a:pt x="22185" y="31003"/>
                    <a:pt x="19967" y="30541"/>
                    <a:pt x="19412" y="28785"/>
                  </a:cubicBezTo>
                  <a:cubicBezTo>
                    <a:pt x="19042" y="27398"/>
                    <a:pt x="18118" y="25919"/>
                    <a:pt x="18673" y="24625"/>
                  </a:cubicBezTo>
                  <a:cubicBezTo>
                    <a:pt x="19320" y="23331"/>
                    <a:pt x="20152" y="22222"/>
                    <a:pt x="21168" y="21205"/>
                  </a:cubicBezTo>
                  <a:cubicBezTo>
                    <a:pt x="22278" y="20003"/>
                    <a:pt x="23202" y="18709"/>
                    <a:pt x="24126" y="17323"/>
                  </a:cubicBezTo>
                  <a:cubicBezTo>
                    <a:pt x="24589" y="16768"/>
                    <a:pt x="25143" y="16213"/>
                    <a:pt x="25790" y="15936"/>
                  </a:cubicBezTo>
                  <a:cubicBezTo>
                    <a:pt x="26715" y="15566"/>
                    <a:pt x="28009" y="15474"/>
                    <a:pt x="28009" y="13995"/>
                  </a:cubicBezTo>
                  <a:cubicBezTo>
                    <a:pt x="27916" y="13440"/>
                    <a:pt x="27916" y="12886"/>
                    <a:pt x="28009" y="12331"/>
                  </a:cubicBezTo>
                  <a:cubicBezTo>
                    <a:pt x="28009" y="12103"/>
                    <a:pt x="28196" y="11937"/>
                    <a:pt x="28417" y="11937"/>
                  </a:cubicBezTo>
                  <a:cubicBezTo>
                    <a:pt x="28465" y="11937"/>
                    <a:pt x="28514" y="11945"/>
                    <a:pt x="28563" y="11961"/>
                  </a:cubicBezTo>
                  <a:cubicBezTo>
                    <a:pt x="28819" y="12056"/>
                    <a:pt x="29058" y="12097"/>
                    <a:pt x="29282" y="12097"/>
                  </a:cubicBezTo>
                  <a:cubicBezTo>
                    <a:pt x="30599" y="12097"/>
                    <a:pt x="31446" y="10679"/>
                    <a:pt x="32630" y="10205"/>
                  </a:cubicBezTo>
                  <a:cubicBezTo>
                    <a:pt x="33370" y="9928"/>
                    <a:pt x="34109" y="9651"/>
                    <a:pt x="34756" y="9281"/>
                  </a:cubicBezTo>
                  <a:cubicBezTo>
                    <a:pt x="35866" y="8264"/>
                    <a:pt x="36697" y="6323"/>
                    <a:pt x="37252" y="5121"/>
                  </a:cubicBezTo>
                  <a:cubicBezTo>
                    <a:pt x="37437" y="4844"/>
                    <a:pt x="37622" y="4474"/>
                    <a:pt x="37714" y="4105"/>
                  </a:cubicBezTo>
                  <a:lnTo>
                    <a:pt x="36050" y="3457"/>
                  </a:lnTo>
                  <a:cubicBezTo>
                    <a:pt x="35773" y="3827"/>
                    <a:pt x="35588" y="4197"/>
                    <a:pt x="35496" y="4659"/>
                  </a:cubicBezTo>
                  <a:cubicBezTo>
                    <a:pt x="35403" y="5121"/>
                    <a:pt x="35126" y="5676"/>
                    <a:pt x="34941" y="6138"/>
                  </a:cubicBezTo>
                  <a:cubicBezTo>
                    <a:pt x="34434" y="6815"/>
                    <a:pt x="33694" y="7259"/>
                    <a:pt x="32864" y="7259"/>
                  </a:cubicBezTo>
                  <a:cubicBezTo>
                    <a:pt x="32787" y="7259"/>
                    <a:pt x="32709" y="7255"/>
                    <a:pt x="32630" y="7247"/>
                  </a:cubicBezTo>
                  <a:cubicBezTo>
                    <a:pt x="32353" y="7247"/>
                    <a:pt x="32168" y="7062"/>
                    <a:pt x="32168" y="6785"/>
                  </a:cubicBezTo>
                  <a:cubicBezTo>
                    <a:pt x="32261" y="5676"/>
                    <a:pt x="31521" y="3827"/>
                    <a:pt x="32261" y="2810"/>
                  </a:cubicBezTo>
                  <a:cubicBezTo>
                    <a:pt x="32538" y="2348"/>
                    <a:pt x="32908" y="1886"/>
                    <a:pt x="33277" y="1516"/>
                  </a:cubicBezTo>
                  <a:cubicBezTo>
                    <a:pt x="33134" y="510"/>
                    <a:pt x="32915" y="1"/>
                    <a:pt x="326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9" name="Google Shape;5249;p41"/>
            <p:cNvSpPr/>
            <p:nvPr/>
          </p:nvSpPr>
          <p:spPr>
            <a:xfrm>
              <a:off x="3025450" y="4254400"/>
              <a:ext cx="147925" cy="110325"/>
            </a:xfrm>
            <a:custGeom>
              <a:avLst/>
              <a:gdLst/>
              <a:ahLst/>
              <a:cxnLst/>
              <a:rect l="l" t="t" r="r" b="b"/>
              <a:pathLst>
                <a:path w="5917" h="4413" extrusionOk="0">
                  <a:moveTo>
                    <a:pt x="2404" y="1"/>
                  </a:moveTo>
                  <a:cubicBezTo>
                    <a:pt x="1572" y="93"/>
                    <a:pt x="925" y="186"/>
                    <a:pt x="463" y="278"/>
                  </a:cubicBezTo>
                  <a:cubicBezTo>
                    <a:pt x="463" y="1110"/>
                    <a:pt x="278" y="1942"/>
                    <a:pt x="0" y="2774"/>
                  </a:cubicBezTo>
                  <a:cubicBezTo>
                    <a:pt x="510" y="3856"/>
                    <a:pt x="1150" y="4412"/>
                    <a:pt x="1862" y="4412"/>
                  </a:cubicBezTo>
                  <a:cubicBezTo>
                    <a:pt x="2184" y="4412"/>
                    <a:pt x="2520" y="4298"/>
                    <a:pt x="2866" y="4068"/>
                  </a:cubicBezTo>
                  <a:lnTo>
                    <a:pt x="3420" y="3791"/>
                  </a:lnTo>
                  <a:cubicBezTo>
                    <a:pt x="3883" y="3513"/>
                    <a:pt x="4252" y="3144"/>
                    <a:pt x="4715" y="2866"/>
                  </a:cubicBezTo>
                  <a:cubicBezTo>
                    <a:pt x="5084" y="2589"/>
                    <a:pt x="5454" y="2404"/>
                    <a:pt x="5916" y="2219"/>
                  </a:cubicBezTo>
                  <a:cubicBezTo>
                    <a:pt x="5084" y="1110"/>
                    <a:pt x="3605" y="740"/>
                    <a:pt x="24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0" name="Google Shape;5250;p41"/>
            <p:cNvSpPr/>
            <p:nvPr/>
          </p:nvSpPr>
          <p:spPr>
            <a:xfrm>
              <a:off x="1709450" y="3471200"/>
              <a:ext cx="347775" cy="96900"/>
            </a:xfrm>
            <a:custGeom>
              <a:avLst/>
              <a:gdLst/>
              <a:ahLst/>
              <a:cxnLst/>
              <a:rect l="l" t="t" r="r" b="b"/>
              <a:pathLst>
                <a:path w="13911" h="3876" extrusionOk="0">
                  <a:moveTo>
                    <a:pt x="5316" y="1"/>
                  </a:moveTo>
                  <a:cubicBezTo>
                    <a:pt x="5009" y="1"/>
                    <a:pt x="4700" y="28"/>
                    <a:pt x="4389" y="86"/>
                  </a:cubicBezTo>
                  <a:cubicBezTo>
                    <a:pt x="3373" y="271"/>
                    <a:pt x="2356" y="641"/>
                    <a:pt x="1431" y="1103"/>
                  </a:cubicBezTo>
                  <a:cubicBezTo>
                    <a:pt x="1062" y="1195"/>
                    <a:pt x="692" y="1472"/>
                    <a:pt x="415" y="1750"/>
                  </a:cubicBezTo>
                  <a:cubicBezTo>
                    <a:pt x="0" y="2288"/>
                    <a:pt x="459" y="2437"/>
                    <a:pt x="1083" y="2437"/>
                  </a:cubicBezTo>
                  <a:cubicBezTo>
                    <a:pt x="1851" y="2437"/>
                    <a:pt x="2869" y="2212"/>
                    <a:pt x="2818" y="2212"/>
                  </a:cubicBezTo>
                  <a:cubicBezTo>
                    <a:pt x="3075" y="2175"/>
                    <a:pt x="3326" y="2159"/>
                    <a:pt x="3573" y="2159"/>
                  </a:cubicBezTo>
                  <a:cubicBezTo>
                    <a:pt x="5814" y="2159"/>
                    <a:pt x="7687" y="3534"/>
                    <a:pt x="9935" y="3783"/>
                  </a:cubicBezTo>
                  <a:cubicBezTo>
                    <a:pt x="10767" y="3876"/>
                    <a:pt x="11599" y="3876"/>
                    <a:pt x="12431" y="3876"/>
                  </a:cubicBezTo>
                  <a:cubicBezTo>
                    <a:pt x="13540" y="3783"/>
                    <a:pt x="13910" y="3506"/>
                    <a:pt x="12893" y="2674"/>
                  </a:cubicBezTo>
                  <a:lnTo>
                    <a:pt x="12801" y="2674"/>
                  </a:lnTo>
                  <a:cubicBezTo>
                    <a:pt x="10402" y="1930"/>
                    <a:pt x="7929" y="1"/>
                    <a:pt x="53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1" name="Google Shape;5251;p41"/>
            <p:cNvSpPr/>
            <p:nvPr/>
          </p:nvSpPr>
          <p:spPr>
            <a:xfrm>
              <a:off x="2432775" y="2121475"/>
              <a:ext cx="243750" cy="203500"/>
            </a:xfrm>
            <a:custGeom>
              <a:avLst/>
              <a:gdLst/>
              <a:ahLst/>
              <a:cxnLst/>
              <a:rect l="l" t="t" r="r" b="b"/>
              <a:pathLst>
                <a:path w="9750" h="8140" extrusionOk="0">
                  <a:moveTo>
                    <a:pt x="3741" y="0"/>
                  </a:moveTo>
                  <a:cubicBezTo>
                    <a:pt x="2817" y="1202"/>
                    <a:pt x="1985" y="2589"/>
                    <a:pt x="1338" y="4068"/>
                  </a:cubicBezTo>
                  <a:cubicBezTo>
                    <a:pt x="977" y="4609"/>
                    <a:pt x="1" y="6382"/>
                    <a:pt x="1413" y="6382"/>
                  </a:cubicBezTo>
                  <a:cubicBezTo>
                    <a:pt x="1448" y="6382"/>
                    <a:pt x="1485" y="6381"/>
                    <a:pt x="1523" y="6378"/>
                  </a:cubicBezTo>
                  <a:cubicBezTo>
                    <a:pt x="2540" y="6378"/>
                    <a:pt x="3464" y="6471"/>
                    <a:pt x="4388" y="6748"/>
                  </a:cubicBezTo>
                  <a:cubicBezTo>
                    <a:pt x="5190" y="7015"/>
                    <a:pt x="5305" y="8140"/>
                    <a:pt x="6221" y="8140"/>
                  </a:cubicBezTo>
                  <a:cubicBezTo>
                    <a:pt x="6256" y="8140"/>
                    <a:pt x="6292" y="8138"/>
                    <a:pt x="6330" y="8135"/>
                  </a:cubicBezTo>
                  <a:cubicBezTo>
                    <a:pt x="7069" y="8042"/>
                    <a:pt x="9750" y="7673"/>
                    <a:pt x="9287" y="6471"/>
                  </a:cubicBezTo>
                  <a:cubicBezTo>
                    <a:pt x="8818" y="5219"/>
                    <a:pt x="8481" y="1648"/>
                    <a:pt x="6930" y="1648"/>
                  </a:cubicBezTo>
                  <a:cubicBezTo>
                    <a:pt x="6649" y="1648"/>
                    <a:pt x="6328" y="1765"/>
                    <a:pt x="5960" y="2034"/>
                  </a:cubicBezTo>
                  <a:cubicBezTo>
                    <a:pt x="5877" y="2117"/>
                    <a:pt x="5756" y="2163"/>
                    <a:pt x="5632" y="2163"/>
                  </a:cubicBezTo>
                  <a:cubicBezTo>
                    <a:pt x="5480" y="2163"/>
                    <a:pt x="5322" y="2094"/>
                    <a:pt x="5220" y="1942"/>
                  </a:cubicBezTo>
                  <a:cubicBezTo>
                    <a:pt x="4851" y="1295"/>
                    <a:pt x="4666" y="185"/>
                    <a:pt x="37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2" name="Google Shape;5252;p41"/>
            <p:cNvSpPr/>
            <p:nvPr/>
          </p:nvSpPr>
          <p:spPr>
            <a:xfrm>
              <a:off x="2015600" y="1052700"/>
              <a:ext cx="511900" cy="603975"/>
            </a:xfrm>
            <a:custGeom>
              <a:avLst/>
              <a:gdLst/>
              <a:ahLst/>
              <a:cxnLst/>
              <a:rect l="l" t="t" r="r" b="b"/>
              <a:pathLst>
                <a:path w="20476" h="24159" extrusionOk="0">
                  <a:moveTo>
                    <a:pt x="4530" y="0"/>
                  </a:moveTo>
                  <a:cubicBezTo>
                    <a:pt x="3975" y="0"/>
                    <a:pt x="3420" y="47"/>
                    <a:pt x="2866" y="139"/>
                  </a:cubicBezTo>
                  <a:cubicBezTo>
                    <a:pt x="1294" y="694"/>
                    <a:pt x="555" y="2173"/>
                    <a:pt x="0" y="3651"/>
                  </a:cubicBezTo>
                  <a:cubicBezTo>
                    <a:pt x="925" y="3651"/>
                    <a:pt x="2034" y="3651"/>
                    <a:pt x="2219" y="4668"/>
                  </a:cubicBezTo>
                  <a:cubicBezTo>
                    <a:pt x="2311" y="5130"/>
                    <a:pt x="2219" y="5593"/>
                    <a:pt x="1757" y="5870"/>
                  </a:cubicBezTo>
                  <a:cubicBezTo>
                    <a:pt x="370" y="7072"/>
                    <a:pt x="2588" y="8273"/>
                    <a:pt x="3513" y="8273"/>
                  </a:cubicBezTo>
                  <a:cubicBezTo>
                    <a:pt x="5084" y="8273"/>
                    <a:pt x="4622" y="7996"/>
                    <a:pt x="5084" y="7256"/>
                  </a:cubicBezTo>
                  <a:cubicBezTo>
                    <a:pt x="5372" y="6897"/>
                    <a:pt x="5701" y="6747"/>
                    <a:pt x="6029" y="6747"/>
                  </a:cubicBezTo>
                  <a:cubicBezTo>
                    <a:pt x="6544" y="6747"/>
                    <a:pt x="7056" y="7118"/>
                    <a:pt x="7395" y="7626"/>
                  </a:cubicBezTo>
                  <a:cubicBezTo>
                    <a:pt x="8042" y="8458"/>
                    <a:pt x="7857" y="9845"/>
                    <a:pt x="8227" y="10677"/>
                  </a:cubicBezTo>
                  <a:cubicBezTo>
                    <a:pt x="8412" y="11231"/>
                    <a:pt x="8597" y="11786"/>
                    <a:pt x="8597" y="12433"/>
                  </a:cubicBezTo>
                  <a:cubicBezTo>
                    <a:pt x="8597" y="14004"/>
                    <a:pt x="6933" y="14466"/>
                    <a:pt x="6009" y="15483"/>
                  </a:cubicBezTo>
                  <a:cubicBezTo>
                    <a:pt x="5454" y="16315"/>
                    <a:pt x="4714" y="16962"/>
                    <a:pt x="3790" y="17424"/>
                  </a:cubicBezTo>
                  <a:cubicBezTo>
                    <a:pt x="3328" y="17609"/>
                    <a:pt x="0" y="19273"/>
                    <a:pt x="1479" y="19273"/>
                  </a:cubicBezTo>
                  <a:cubicBezTo>
                    <a:pt x="1664" y="19273"/>
                    <a:pt x="1847" y="19272"/>
                    <a:pt x="2027" y="19272"/>
                  </a:cubicBezTo>
                  <a:cubicBezTo>
                    <a:pt x="3467" y="19272"/>
                    <a:pt x="4745" y="19345"/>
                    <a:pt x="5731" y="20660"/>
                  </a:cubicBezTo>
                  <a:cubicBezTo>
                    <a:pt x="6471" y="21769"/>
                    <a:pt x="7488" y="22786"/>
                    <a:pt x="8597" y="23525"/>
                  </a:cubicBezTo>
                  <a:cubicBezTo>
                    <a:pt x="8950" y="23676"/>
                    <a:pt x="9800" y="24159"/>
                    <a:pt x="10393" y="24159"/>
                  </a:cubicBezTo>
                  <a:cubicBezTo>
                    <a:pt x="10886" y="24159"/>
                    <a:pt x="11201" y="23826"/>
                    <a:pt x="10908" y="22693"/>
                  </a:cubicBezTo>
                  <a:cubicBezTo>
                    <a:pt x="10630" y="21861"/>
                    <a:pt x="10261" y="21029"/>
                    <a:pt x="9706" y="20197"/>
                  </a:cubicBezTo>
                  <a:cubicBezTo>
                    <a:pt x="9521" y="19920"/>
                    <a:pt x="9798" y="19550"/>
                    <a:pt x="10168" y="19550"/>
                  </a:cubicBezTo>
                  <a:cubicBezTo>
                    <a:pt x="10815" y="19550"/>
                    <a:pt x="11462" y="19828"/>
                    <a:pt x="12017" y="20197"/>
                  </a:cubicBezTo>
                  <a:cubicBezTo>
                    <a:pt x="12294" y="20382"/>
                    <a:pt x="12571" y="20567"/>
                    <a:pt x="12941" y="20752"/>
                  </a:cubicBezTo>
                  <a:cubicBezTo>
                    <a:pt x="13218" y="20105"/>
                    <a:pt x="13496" y="19550"/>
                    <a:pt x="13773" y="18996"/>
                  </a:cubicBezTo>
                  <a:cubicBezTo>
                    <a:pt x="13496" y="18534"/>
                    <a:pt x="13218" y="18164"/>
                    <a:pt x="12941" y="17794"/>
                  </a:cubicBezTo>
                  <a:cubicBezTo>
                    <a:pt x="12109" y="16870"/>
                    <a:pt x="11092" y="15668"/>
                    <a:pt x="11277" y="14374"/>
                  </a:cubicBezTo>
                  <a:cubicBezTo>
                    <a:pt x="11403" y="13571"/>
                    <a:pt x="11705" y="13272"/>
                    <a:pt x="12100" y="13272"/>
                  </a:cubicBezTo>
                  <a:cubicBezTo>
                    <a:pt x="13159" y="13272"/>
                    <a:pt x="14881" y="15424"/>
                    <a:pt x="15622" y="15760"/>
                  </a:cubicBezTo>
                  <a:cubicBezTo>
                    <a:pt x="15904" y="15908"/>
                    <a:pt x="16213" y="15974"/>
                    <a:pt x="16529" y="15974"/>
                  </a:cubicBezTo>
                  <a:cubicBezTo>
                    <a:pt x="18388" y="15974"/>
                    <a:pt x="20476" y="13697"/>
                    <a:pt x="18580" y="12433"/>
                  </a:cubicBezTo>
                  <a:cubicBezTo>
                    <a:pt x="18025" y="12063"/>
                    <a:pt x="17378" y="11693"/>
                    <a:pt x="16823" y="11324"/>
                  </a:cubicBezTo>
                  <a:cubicBezTo>
                    <a:pt x="15807" y="10954"/>
                    <a:pt x="14882" y="10214"/>
                    <a:pt x="14328" y="9290"/>
                  </a:cubicBezTo>
                  <a:cubicBezTo>
                    <a:pt x="13588" y="7626"/>
                    <a:pt x="15344" y="5962"/>
                    <a:pt x="12941" y="4946"/>
                  </a:cubicBezTo>
                  <a:cubicBezTo>
                    <a:pt x="11740" y="4483"/>
                    <a:pt x="11462" y="3467"/>
                    <a:pt x="11277" y="2265"/>
                  </a:cubicBezTo>
                  <a:cubicBezTo>
                    <a:pt x="10261" y="2357"/>
                    <a:pt x="9244" y="2727"/>
                    <a:pt x="8412" y="3374"/>
                  </a:cubicBezTo>
                  <a:cubicBezTo>
                    <a:pt x="8346" y="3440"/>
                    <a:pt x="8269" y="3470"/>
                    <a:pt x="8193" y="3470"/>
                  </a:cubicBezTo>
                  <a:cubicBezTo>
                    <a:pt x="8054" y="3470"/>
                    <a:pt x="7917" y="3368"/>
                    <a:pt x="7857" y="3189"/>
                  </a:cubicBezTo>
                  <a:cubicBezTo>
                    <a:pt x="7580" y="2635"/>
                    <a:pt x="7580" y="1988"/>
                    <a:pt x="7857" y="1433"/>
                  </a:cubicBezTo>
                  <a:cubicBezTo>
                    <a:pt x="8412" y="47"/>
                    <a:pt x="7210" y="231"/>
                    <a:pt x="6193" y="139"/>
                  </a:cubicBezTo>
                  <a:cubicBezTo>
                    <a:pt x="5639" y="47"/>
                    <a:pt x="5084" y="0"/>
                    <a:pt x="45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3" name="Google Shape;5253;p41"/>
            <p:cNvSpPr/>
            <p:nvPr/>
          </p:nvSpPr>
          <p:spPr>
            <a:xfrm>
              <a:off x="2283625" y="484700"/>
              <a:ext cx="1068550" cy="1007525"/>
            </a:xfrm>
            <a:custGeom>
              <a:avLst/>
              <a:gdLst/>
              <a:ahLst/>
              <a:cxnLst/>
              <a:rect l="l" t="t" r="r" b="b"/>
              <a:pathLst>
                <a:path w="42742" h="40301" extrusionOk="0">
                  <a:moveTo>
                    <a:pt x="30769" y="1"/>
                  </a:moveTo>
                  <a:cubicBezTo>
                    <a:pt x="30128" y="1"/>
                    <a:pt x="29429" y="377"/>
                    <a:pt x="28657" y="1322"/>
                  </a:cubicBezTo>
                  <a:cubicBezTo>
                    <a:pt x="27344" y="2947"/>
                    <a:pt x="26073" y="3431"/>
                    <a:pt x="24559" y="3431"/>
                  </a:cubicBezTo>
                  <a:cubicBezTo>
                    <a:pt x="23834" y="3431"/>
                    <a:pt x="23054" y="3320"/>
                    <a:pt x="22186" y="3170"/>
                  </a:cubicBezTo>
                  <a:lnTo>
                    <a:pt x="21632" y="3170"/>
                  </a:lnTo>
                  <a:cubicBezTo>
                    <a:pt x="21385" y="3100"/>
                    <a:pt x="21150" y="3068"/>
                    <a:pt x="20924" y="3068"/>
                  </a:cubicBezTo>
                  <a:cubicBezTo>
                    <a:pt x="19379" y="3068"/>
                    <a:pt x="18289" y="4558"/>
                    <a:pt x="16917" y="5204"/>
                  </a:cubicBezTo>
                  <a:cubicBezTo>
                    <a:pt x="15901" y="5759"/>
                    <a:pt x="14329" y="5481"/>
                    <a:pt x="13220" y="5666"/>
                  </a:cubicBezTo>
                  <a:cubicBezTo>
                    <a:pt x="10909" y="6128"/>
                    <a:pt x="11094" y="7053"/>
                    <a:pt x="11001" y="8809"/>
                  </a:cubicBezTo>
                  <a:cubicBezTo>
                    <a:pt x="11001" y="9456"/>
                    <a:pt x="10539" y="9733"/>
                    <a:pt x="9985" y="10011"/>
                  </a:cubicBezTo>
                  <a:cubicBezTo>
                    <a:pt x="9831" y="10041"/>
                    <a:pt x="9677" y="10062"/>
                    <a:pt x="9526" y="10062"/>
                  </a:cubicBezTo>
                  <a:cubicBezTo>
                    <a:pt x="9225" y="10062"/>
                    <a:pt x="8937" y="9980"/>
                    <a:pt x="8691" y="9733"/>
                  </a:cubicBezTo>
                  <a:cubicBezTo>
                    <a:pt x="8347" y="9321"/>
                    <a:pt x="8156" y="7783"/>
                    <a:pt x="7397" y="7783"/>
                  </a:cubicBezTo>
                  <a:cubicBezTo>
                    <a:pt x="7135" y="7783"/>
                    <a:pt x="6806" y="7965"/>
                    <a:pt x="6380" y="8439"/>
                  </a:cubicBezTo>
                  <a:cubicBezTo>
                    <a:pt x="5548" y="9548"/>
                    <a:pt x="4623" y="10473"/>
                    <a:pt x="3607" y="11397"/>
                  </a:cubicBezTo>
                  <a:cubicBezTo>
                    <a:pt x="2497" y="12321"/>
                    <a:pt x="3052" y="13431"/>
                    <a:pt x="2682" y="14540"/>
                  </a:cubicBezTo>
                  <a:cubicBezTo>
                    <a:pt x="2497" y="15094"/>
                    <a:pt x="2035" y="15557"/>
                    <a:pt x="1481" y="15741"/>
                  </a:cubicBezTo>
                  <a:lnTo>
                    <a:pt x="279" y="16111"/>
                  </a:lnTo>
                  <a:cubicBezTo>
                    <a:pt x="0" y="17017"/>
                    <a:pt x="89" y="17450"/>
                    <a:pt x="506" y="17450"/>
                  </a:cubicBezTo>
                  <a:cubicBezTo>
                    <a:pt x="642" y="17450"/>
                    <a:pt x="814" y="17404"/>
                    <a:pt x="1019" y="17313"/>
                  </a:cubicBezTo>
                  <a:lnTo>
                    <a:pt x="1758" y="17313"/>
                  </a:lnTo>
                  <a:cubicBezTo>
                    <a:pt x="2105" y="17313"/>
                    <a:pt x="3137" y="18035"/>
                    <a:pt x="3818" y="18035"/>
                  </a:cubicBezTo>
                  <a:cubicBezTo>
                    <a:pt x="4226" y="18035"/>
                    <a:pt x="4508" y="17775"/>
                    <a:pt x="4439" y="16943"/>
                  </a:cubicBezTo>
                  <a:cubicBezTo>
                    <a:pt x="4346" y="16296"/>
                    <a:pt x="4531" y="16019"/>
                    <a:pt x="5086" y="15557"/>
                  </a:cubicBezTo>
                  <a:cubicBezTo>
                    <a:pt x="6287" y="14632"/>
                    <a:pt x="7766" y="15557"/>
                    <a:pt x="8875" y="14355"/>
                  </a:cubicBezTo>
                  <a:cubicBezTo>
                    <a:pt x="9800" y="13338"/>
                    <a:pt x="10632" y="12137"/>
                    <a:pt x="11279" y="10935"/>
                  </a:cubicBezTo>
                  <a:cubicBezTo>
                    <a:pt x="12082" y="9767"/>
                    <a:pt x="12884" y="8888"/>
                    <a:pt x="14097" y="8888"/>
                  </a:cubicBezTo>
                  <a:cubicBezTo>
                    <a:pt x="14420" y="8888"/>
                    <a:pt x="14772" y="8950"/>
                    <a:pt x="15161" y="9086"/>
                  </a:cubicBezTo>
                  <a:cubicBezTo>
                    <a:pt x="15438" y="9179"/>
                    <a:pt x="15531" y="9548"/>
                    <a:pt x="15346" y="9733"/>
                  </a:cubicBezTo>
                  <a:cubicBezTo>
                    <a:pt x="14237" y="11859"/>
                    <a:pt x="17564" y="11859"/>
                    <a:pt x="17287" y="13615"/>
                  </a:cubicBezTo>
                  <a:cubicBezTo>
                    <a:pt x="17195" y="14447"/>
                    <a:pt x="16732" y="15279"/>
                    <a:pt x="16548" y="16111"/>
                  </a:cubicBezTo>
                  <a:cubicBezTo>
                    <a:pt x="16270" y="17313"/>
                    <a:pt x="16825" y="18330"/>
                    <a:pt x="16270" y="19439"/>
                  </a:cubicBezTo>
                  <a:cubicBezTo>
                    <a:pt x="15901" y="20363"/>
                    <a:pt x="14422" y="20825"/>
                    <a:pt x="14976" y="22212"/>
                  </a:cubicBezTo>
                  <a:cubicBezTo>
                    <a:pt x="15161" y="22767"/>
                    <a:pt x="15253" y="23229"/>
                    <a:pt x="15253" y="23783"/>
                  </a:cubicBezTo>
                  <a:cubicBezTo>
                    <a:pt x="15438" y="25170"/>
                    <a:pt x="15531" y="26649"/>
                    <a:pt x="15346" y="28035"/>
                  </a:cubicBezTo>
                  <a:cubicBezTo>
                    <a:pt x="15161" y="29699"/>
                    <a:pt x="12665" y="29052"/>
                    <a:pt x="13220" y="31271"/>
                  </a:cubicBezTo>
                  <a:cubicBezTo>
                    <a:pt x="13682" y="32934"/>
                    <a:pt x="13497" y="34783"/>
                    <a:pt x="14052" y="36354"/>
                  </a:cubicBezTo>
                  <a:cubicBezTo>
                    <a:pt x="14568" y="37988"/>
                    <a:pt x="18444" y="40182"/>
                    <a:pt x="20470" y="40182"/>
                  </a:cubicBezTo>
                  <a:cubicBezTo>
                    <a:pt x="20622" y="40182"/>
                    <a:pt x="20763" y="40170"/>
                    <a:pt x="20892" y="40144"/>
                  </a:cubicBezTo>
                  <a:cubicBezTo>
                    <a:pt x="21585" y="40006"/>
                    <a:pt x="22302" y="39936"/>
                    <a:pt x="23018" y="39936"/>
                  </a:cubicBezTo>
                  <a:cubicBezTo>
                    <a:pt x="23734" y="39936"/>
                    <a:pt x="24451" y="40006"/>
                    <a:pt x="25144" y="40144"/>
                  </a:cubicBezTo>
                  <a:cubicBezTo>
                    <a:pt x="25492" y="40251"/>
                    <a:pt x="25807" y="40301"/>
                    <a:pt x="26092" y="40301"/>
                  </a:cubicBezTo>
                  <a:cubicBezTo>
                    <a:pt x="28769" y="40301"/>
                    <a:pt x="28868" y="35965"/>
                    <a:pt x="29119" y="34044"/>
                  </a:cubicBezTo>
                  <a:cubicBezTo>
                    <a:pt x="29211" y="33489"/>
                    <a:pt x="29396" y="32934"/>
                    <a:pt x="29673" y="32472"/>
                  </a:cubicBezTo>
                  <a:cubicBezTo>
                    <a:pt x="30228" y="31455"/>
                    <a:pt x="29396" y="31086"/>
                    <a:pt x="28934" y="30254"/>
                  </a:cubicBezTo>
                  <a:cubicBezTo>
                    <a:pt x="28564" y="29329"/>
                    <a:pt x="28749" y="28128"/>
                    <a:pt x="29488" y="27388"/>
                  </a:cubicBezTo>
                  <a:cubicBezTo>
                    <a:pt x="31060" y="25817"/>
                    <a:pt x="32909" y="24985"/>
                    <a:pt x="34018" y="22951"/>
                  </a:cubicBezTo>
                  <a:cubicBezTo>
                    <a:pt x="34850" y="21472"/>
                    <a:pt x="35589" y="19162"/>
                    <a:pt x="37345" y="18330"/>
                  </a:cubicBezTo>
                  <a:cubicBezTo>
                    <a:pt x="38455" y="17775"/>
                    <a:pt x="40211" y="17498"/>
                    <a:pt x="40950" y="16204"/>
                  </a:cubicBezTo>
                  <a:cubicBezTo>
                    <a:pt x="41320" y="15464"/>
                    <a:pt x="41690" y="14725"/>
                    <a:pt x="41967" y="13893"/>
                  </a:cubicBezTo>
                  <a:cubicBezTo>
                    <a:pt x="42337" y="13061"/>
                    <a:pt x="42522" y="12229"/>
                    <a:pt x="42614" y="11305"/>
                  </a:cubicBezTo>
                  <a:cubicBezTo>
                    <a:pt x="42741" y="10096"/>
                    <a:pt x="42037" y="9763"/>
                    <a:pt x="41254" y="9763"/>
                  </a:cubicBezTo>
                  <a:cubicBezTo>
                    <a:pt x="40899" y="9763"/>
                    <a:pt x="40528" y="9832"/>
                    <a:pt x="40211" y="9918"/>
                  </a:cubicBezTo>
                  <a:cubicBezTo>
                    <a:pt x="39775" y="10093"/>
                    <a:pt x="39317" y="10185"/>
                    <a:pt x="38859" y="10185"/>
                  </a:cubicBezTo>
                  <a:cubicBezTo>
                    <a:pt x="38347" y="10185"/>
                    <a:pt x="37833" y="10070"/>
                    <a:pt x="37345" y="9826"/>
                  </a:cubicBezTo>
                  <a:cubicBezTo>
                    <a:pt x="37068" y="9641"/>
                    <a:pt x="37068" y="9271"/>
                    <a:pt x="37345" y="9086"/>
                  </a:cubicBezTo>
                  <a:cubicBezTo>
                    <a:pt x="38362" y="8347"/>
                    <a:pt x="38640" y="6960"/>
                    <a:pt x="38177" y="5851"/>
                  </a:cubicBezTo>
                  <a:cubicBezTo>
                    <a:pt x="38049" y="5401"/>
                    <a:pt x="37608" y="4415"/>
                    <a:pt x="37195" y="4415"/>
                  </a:cubicBezTo>
                  <a:cubicBezTo>
                    <a:pt x="37014" y="4415"/>
                    <a:pt x="36839" y="4604"/>
                    <a:pt x="36698" y="5111"/>
                  </a:cubicBezTo>
                  <a:cubicBezTo>
                    <a:pt x="36629" y="5319"/>
                    <a:pt x="36404" y="5423"/>
                    <a:pt x="36178" y="5423"/>
                  </a:cubicBezTo>
                  <a:cubicBezTo>
                    <a:pt x="36103" y="5423"/>
                    <a:pt x="36028" y="5412"/>
                    <a:pt x="35959" y="5389"/>
                  </a:cubicBezTo>
                  <a:cubicBezTo>
                    <a:pt x="34398" y="4111"/>
                    <a:pt x="32891" y="1"/>
                    <a:pt x="307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4" name="Google Shape;5254;p41"/>
            <p:cNvSpPr/>
            <p:nvPr/>
          </p:nvSpPr>
          <p:spPr>
            <a:xfrm>
              <a:off x="2882175" y="247350"/>
              <a:ext cx="686350" cy="167175"/>
            </a:xfrm>
            <a:custGeom>
              <a:avLst/>
              <a:gdLst/>
              <a:ahLst/>
              <a:cxnLst/>
              <a:rect l="l" t="t" r="r" b="b"/>
              <a:pathLst>
                <a:path w="27454" h="6687" extrusionOk="0">
                  <a:moveTo>
                    <a:pt x="27454" y="1"/>
                  </a:moveTo>
                  <a:lnTo>
                    <a:pt x="27454" y="1"/>
                  </a:lnTo>
                  <a:cubicBezTo>
                    <a:pt x="18118" y="648"/>
                    <a:pt x="8874" y="2681"/>
                    <a:pt x="0" y="5917"/>
                  </a:cubicBezTo>
                  <a:cubicBezTo>
                    <a:pt x="1110" y="6286"/>
                    <a:pt x="2311" y="6564"/>
                    <a:pt x="3513" y="6656"/>
                  </a:cubicBezTo>
                  <a:cubicBezTo>
                    <a:pt x="3780" y="6677"/>
                    <a:pt x="4049" y="6687"/>
                    <a:pt x="4319" y="6687"/>
                  </a:cubicBezTo>
                  <a:cubicBezTo>
                    <a:pt x="7613" y="6687"/>
                    <a:pt x="11167" y="5227"/>
                    <a:pt x="14328" y="4715"/>
                  </a:cubicBezTo>
                  <a:cubicBezTo>
                    <a:pt x="15387" y="4432"/>
                    <a:pt x="16500" y="4312"/>
                    <a:pt x="17585" y="4312"/>
                  </a:cubicBezTo>
                  <a:cubicBezTo>
                    <a:pt x="17920" y="4312"/>
                    <a:pt x="18252" y="4323"/>
                    <a:pt x="18580" y="4345"/>
                  </a:cubicBezTo>
                  <a:cubicBezTo>
                    <a:pt x="19605" y="4499"/>
                    <a:pt x="20744" y="4852"/>
                    <a:pt x="21823" y="4852"/>
                  </a:cubicBezTo>
                  <a:cubicBezTo>
                    <a:pt x="22690" y="4852"/>
                    <a:pt x="23518" y="4624"/>
                    <a:pt x="24218" y="3883"/>
                  </a:cubicBezTo>
                  <a:cubicBezTo>
                    <a:pt x="25420" y="2681"/>
                    <a:pt x="26344" y="1295"/>
                    <a:pt x="274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5" name="Google Shape;5255;p41"/>
            <p:cNvSpPr/>
            <p:nvPr/>
          </p:nvSpPr>
          <p:spPr>
            <a:xfrm>
              <a:off x="3775925" y="1405350"/>
              <a:ext cx="176200" cy="184650"/>
            </a:xfrm>
            <a:custGeom>
              <a:avLst/>
              <a:gdLst/>
              <a:ahLst/>
              <a:cxnLst/>
              <a:rect l="l" t="t" r="r" b="b"/>
              <a:pathLst>
                <a:path w="7048" h="7386" extrusionOk="0">
                  <a:moveTo>
                    <a:pt x="5264" y="0"/>
                  </a:moveTo>
                  <a:cubicBezTo>
                    <a:pt x="5020" y="0"/>
                    <a:pt x="4749" y="42"/>
                    <a:pt x="4460" y="83"/>
                  </a:cubicBezTo>
                  <a:cubicBezTo>
                    <a:pt x="3628" y="268"/>
                    <a:pt x="2888" y="545"/>
                    <a:pt x="2241" y="1192"/>
                  </a:cubicBezTo>
                  <a:cubicBezTo>
                    <a:pt x="1687" y="1747"/>
                    <a:pt x="1132" y="2394"/>
                    <a:pt x="670" y="3041"/>
                  </a:cubicBezTo>
                  <a:cubicBezTo>
                    <a:pt x="392" y="3411"/>
                    <a:pt x="208" y="3780"/>
                    <a:pt x="115" y="4243"/>
                  </a:cubicBezTo>
                  <a:cubicBezTo>
                    <a:pt x="0" y="4588"/>
                    <a:pt x="171" y="4682"/>
                    <a:pt x="428" y="4682"/>
                  </a:cubicBezTo>
                  <a:cubicBezTo>
                    <a:pt x="584" y="4682"/>
                    <a:pt x="772" y="4647"/>
                    <a:pt x="947" y="4612"/>
                  </a:cubicBezTo>
                  <a:cubicBezTo>
                    <a:pt x="997" y="4600"/>
                    <a:pt x="1043" y="4594"/>
                    <a:pt x="1086" y="4594"/>
                  </a:cubicBezTo>
                  <a:cubicBezTo>
                    <a:pt x="1363" y="4594"/>
                    <a:pt x="1502" y="4834"/>
                    <a:pt x="1502" y="5075"/>
                  </a:cubicBezTo>
                  <a:cubicBezTo>
                    <a:pt x="1409" y="5814"/>
                    <a:pt x="1224" y="7201"/>
                    <a:pt x="2149" y="7385"/>
                  </a:cubicBezTo>
                  <a:cubicBezTo>
                    <a:pt x="2796" y="7385"/>
                    <a:pt x="3535" y="7201"/>
                    <a:pt x="4090" y="6738"/>
                  </a:cubicBezTo>
                  <a:cubicBezTo>
                    <a:pt x="5569" y="5814"/>
                    <a:pt x="7048" y="4150"/>
                    <a:pt x="6401" y="2302"/>
                  </a:cubicBezTo>
                  <a:cubicBezTo>
                    <a:pt x="6401" y="2209"/>
                    <a:pt x="6401" y="2024"/>
                    <a:pt x="6493" y="1932"/>
                  </a:cubicBezTo>
                  <a:cubicBezTo>
                    <a:pt x="6401" y="1377"/>
                    <a:pt x="6401" y="545"/>
                    <a:pt x="6031" y="268"/>
                  </a:cubicBezTo>
                  <a:cubicBezTo>
                    <a:pt x="5827" y="64"/>
                    <a:pt x="5566" y="0"/>
                    <a:pt x="5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6" name="Google Shape;5256;p41"/>
            <p:cNvSpPr/>
            <p:nvPr/>
          </p:nvSpPr>
          <p:spPr>
            <a:xfrm>
              <a:off x="3892025" y="1246225"/>
              <a:ext cx="339725" cy="338675"/>
            </a:xfrm>
            <a:custGeom>
              <a:avLst/>
              <a:gdLst/>
              <a:ahLst/>
              <a:cxnLst/>
              <a:rect l="l" t="t" r="r" b="b"/>
              <a:pathLst>
                <a:path w="13589" h="13547" extrusionOk="0">
                  <a:moveTo>
                    <a:pt x="1743" y="0"/>
                  </a:moveTo>
                  <a:cubicBezTo>
                    <a:pt x="927" y="0"/>
                    <a:pt x="141" y="540"/>
                    <a:pt x="0" y="1457"/>
                  </a:cubicBezTo>
                  <a:cubicBezTo>
                    <a:pt x="185" y="3583"/>
                    <a:pt x="740" y="4784"/>
                    <a:pt x="2773" y="5524"/>
                  </a:cubicBezTo>
                  <a:cubicBezTo>
                    <a:pt x="3975" y="6078"/>
                    <a:pt x="4899" y="7188"/>
                    <a:pt x="5177" y="8389"/>
                  </a:cubicBezTo>
                  <a:cubicBezTo>
                    <a:pt x="5731" y="9961"/>
                    <a:pt x="4160" y="11440"/>
                    <a:pt x="4252" y="12919"/>
                  </a:cubicBezTo>
                  <a:cubicBezTo>
                    <a:pt x="4273" y="13369"/>
                    <a:pt x="4588" y="13547"/>
                    <a:pt x="5077" y="13547"/>
                  </a:cubicBezTo>
                  <a:cubicBezTo>
                    <a:pt x="6800" y="13547"/>
                    <a:pt x="10691" y="11337"/>
                    <a:pt x="11555" y="10977"/>
                  </a:cubicBezTo>
                  <a:cubicBezTo>
                    <a:pt x="13034" y="10330"/>
                    <a:pt x="13588" y="9221"/>
                    <a:pt x="12572" y="7742"/>
                  </a:cubicBezTo>
                  <a:cubicBezTo>
                    <a:pt x="11555" y="6171"/>
                    <a:pt x="10446" y="6725"/>
                    <a:pt x="9152" y="6263"/>
                  </a:cubicBezTo>
                  <a:cubicBezTo>
                    <a:pt x="7673" y="5801"/>
                    <a:pt x="6378" y="4877"/>
                    <a:pt x="5362" y="3675"/>
                  </a:cubicBezTo>
                  <a:cubicBezTo>
                    <a:pt x="5335" y="3702"/>
                    <a:pt x="5300" y="3713"/>
                    <a:pt x="5261" y="3713"/>
                  </a:cubicBezTo>
                  <a:cubicBezTo>
                    <a:pt x="5169" y="3713"/>
                    <a:pt x="5057" y="3648"/>
                    <a:pt x="4992" y="3583"/>
                  </a:cubicBezTo>
                  <a:cubicBezTo>
                    <a:pt x="4622" y="3028"/>
                    <a:pt x="4252" y="2381"/>
                    <a:pt x="3975" y="1826"/>
                  </a:cubicBezTo>
                  <a:cubicBezTo>
                    <a:pt x="3698" y="1179"/>
                    <a:pt x="3236" y="347"/>
                    <a:pt x="2496" y="163"/>
                  </a:cubicBezTo>
                  <a:cubicBezTo>
                    <a:pt x="2255" y="53"/>
                    <a:pt x="1998" y="0"/>
                    <a:pt x="17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57" name="Google Shape;5257;p41"/>
          <p:cNvGrpSpPr/>
          <p:nvPr/>
        </p:nvGrpSpPr>
        <p:grpSpPr>
          <a:xfrm>
            <a:off x="3095479" y="1221815"/>
            <a:ext cx="951612" cy="908826"/>
            <a:chOff x="1141800" y="238225"/>
            <a:chExt cx="5400750" cy="5152075"/>
          </a:xfrm>
        </p:grpSpPr>
        <p:sp>
          <p:nvSpPr>
            <p:cNvPr id="5258" name="Google Shape;5258;p41"/>
            <p:cNvSpPr/>
            <p:nvPr/>
          </p:nvSpPr>
          <p:spPr>
            <a:xfrm>
              <a:off x="1141800" y="238225"/>
              <a:ext cx="5400750" cy="5152075"/>
            </a:xfrm>
            <a:custGeom>
              <a:avLst/>
              <a:gdLst/>
              <a:ahLst/>
              <a:cxnLst/>
              <a:rect l="l" t="t" r="r" b="b"/>
              <a:pathLst>
                <a:path w="216030" h="206083" extrusionOk="0">
                  <a:moveTo>
                    <a:pt x="104968" y="1"/>
                  </a:moveTo>
                  <a:cubicBezTo>
                    <a:pt x="93547" y="1"/>
                    <a:pt x="81934" y="1913"/>
                    <a:pt x="70560" y="5943"/>
                  </a:cubicBezTo>
                  <a:cubicBezTo>
                    <a:pt x="31331" y="19877"/>
                    <a:pt x="4261" y="56089"/>
                    <a:pt x="2131" y="97715"/>
                  </a:cubicBezTo>
                  <a:cubicBezTo>
                    <a:pt x="0" y="139341"/>
                    <a:pt x="23077" y="178127"/>
                    <a:pt x="60709" y="196055"/>
                  </a:cubicBezTo>
                  <a:cubicBezTo>
                    <a:pt x="74849" y="202792"/>
                    <a:pt x="89979" y="206082"/>
                    <a:pt x="105001" y="206082"/>
                  </a:cubicBezTo>
                  <a:cubicBezTo>
                    <a:pt x="129960" y="206082"/>
                    <a:pt x="154623" y="197000"/>
                    <a:pt x="173960" y="179547"/>
                  </a:cubicBezTo>
                  <a:cubicBezTo>
                    <a:pt x="204935" y="151678"/>
                    <a:pt x="216030" y="107922"/>
                    <a:pt x="202095" y="68603"/>
                  </a:cubicBezTo>
                  <a:cubicBezTo>
                    <a:pt x="187131" y="26369"/>
                    <a:pt x="147377" y="1"/>
                    <a:pt x="1049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9" name="Google Shape;5259;p41"/>
            <p:cNvSpPr/>
            <p:nvPr/>
          </p:nvSpPr>
          <p:spPr>
            <a:xfrm>
              <a:off x="2830775" y="1666125"/>
              <a:ext cx="2930725" cy="1410025"/>
            </a:xfrm>
            <a:custGeom>
              <a:avLst/>
              <a:gdLst/>
              <a:ahLst/>
              <a:cxnLst/>
              <a:rect l="l" t="t" r="r" b="b"/>
              <a:pathLst>
                <a:path w="117229" h="56401" extrusionOk="0">
                  <a:moveTo>
                    <a:pt x="80863" y="1"/>
                  </a:moveTo>
                  <a:cubicBezTo>
                    <a:pt x="80492" y="1"/>
                    <a:pt x="80100" y="41"/>
                    <a:pt x="79686" y="127"/>
                  </a:cubicBezTo>
                  <a:cubicBezTo>
                    <a:pt x="74804" y="1014"/>
                    <a:pt x="74449" y="3677"/>
                    <a:pt x="72763" y="7227"/>
                  </a:cubicBezTo>
                  <a:cubicBezTo>
                    <a:pt x="69941" y="12923"/>
                    <a:pt x="65546" y="14673"/>
                    <a:pt x="60609" y="14673"/>
                  </a:cubicBezTo>
                  <a:cubicBezTo>
                    <a:pt x="57006" y="14673"/>
                    <a:pt x="53113" y="13741"/>
                    <a:pt x="49331" y="12730"/>
                  </a:cubicBezTo>
                  <a:cubicBezTo>
                    <a:pt x="46521" y="11918"/>
                    <a:pt x="43008" y="10755"/>
                    <a:pt x="39750" y="10755"/>
                  </a:cubicBezTo>
                  <a:cubicBezTo>
                    <a:pt x="38378" y="10755"/>
                    <a:pt x="37051" y="10961"/>
                    <a:pt x="35841" y="11487"/>
                  </a:cubicBezTo>
                  <a:cubicBezTo>
                    <a:pt x="29273" y="14239"/>
                    <a:pt x="30338" y="17523"/>
                    <a:pt x="28474" y="22671"/>
                  </a:cubicBezTo>
                  <a:cubicBezTo>
                    <a:pt x="26521" y="28262"/>
                    <a:pt x="22527" y="30658"/>
                    <a:pt x="16758" y="31724"/>
                  </a:cubicBezTo>
                  <a:cubicBezTo>
                    <a:pt x="12054" y="32611"/>
                    <a:pt x="7705" y="33676"/>
                    <a:pt x="3800" y="36516"/>
                  </a:cubicBezTo>
                  <a:cubicBezTo>
                    <a:pt x="2469" y="37404"/>
                    <a:pt x="1226" y="38469"/>
                    <a:pt x="161" y="39711"/>
                  </a:cubicBezTo>
                  <a:cubicBezTo>
                    <a:pt x="1" y="45177"/>
                    <a:pt x="2096" y="47876"/>
                    <a:pt x="6381" y="47876"/>
                  </a:cubicBezTo>
                  <a:cubicBezTo>
                    <a:pt x="6829" y="47876"/>
                    <a:pt x="7299" y="47847"/>
                    <a:pt x="7794" y="47788"/>
                  </a:cubicBezTo>
                  <a:cubicBezTo>
                    <a:pt x="14273" y="46546"/>
                    <a:pt x="19421" y="42108"/>
                    <a:pt x="25723" y="40244"/>
                  </a:cubicBezTo>
                  <a:cubicBezTo>
                    <a:pt x="26495" y="40033"/>
                    <a:pt x="27404" y="39921"/>
                    <a:pt x="28358" y="39921"/>
                  </a:cubicBezTo>
                  <a:cubicBezTo>
                    <a:pt x="31017" y="39921"/>
                    <a:pt x="34025" y="40792"/>
                    <a:pt x="35397" y="42818"/>
                  </a:cubicBezTo>
                  <a:cubicBezTo>
                    <a:pt x="37705" y="46279"/>
                    <a:pt x="36196" y="50185"/>
                    <a:pt x="37882" y="53646"/>
                  </a:cubicBezTo>
                  <a:cubicBezTo>
                    <a:pt x="38913" y="55620"/>
                    <a:pt x="40903" y="56401"/>
                    <a:pt x="43175" y="56401"/>
                  </a:cubicBezTo>
                  <a:cubicBezTo>
                    <a:pt x="47749" y="56401"/>
                    <a:pt x="53470" y="53238"/>
                    <a:pt x="54834" y="50273"/>
                  </a:cubicBezTo>
                  <a:cubicBezTo>
                    <a:pt x="55811" y="48232"/>
                    <a:pt x="56521" y="46013"/>
                    <a:pt x="57231" y="43883"/>
                  </a:cubicBezTo>
                  <a:cubicBezTo>
                    <a:pt x="58739" y="39800"/>
                    <a:pt x="61136" y="34475"/>
                    <a:pt x="65307" y="32256"/>
                  </a:cubicBezTo>
                  <a:cubicBezTo>
                    <a:pt x="67387" y="31159"/>
                    <a:pt x="69993" y="29986"/>
                    <a:pt x="72489" y="29986"/>
                  </a:cubicBezTo>
                  <a:cubicBezTo>
                    <a:pt x="73828" y="29986"/>
                    <a:pt x="75135" y="30323"/>
                    <a:pt x="76313" y="31191"/>
                  </a:cubicBezTo>
                  <a:cubicBezTo>
                    <a:pt x="79064" y="33144"/>
                    <a:pt x="80396" y="37315"/>
                    <a:pt x="84212" y="37759"/>
                  </a:cubicBezTo>
                  <a:cubicBezTo>
                    <a:pt x="84788" y="37830"/>
                    <a:pt x="85329" y="37864"/>
                    <a:pt x="85840" y="37864"/>
                  </a:cubicBezTo>
                  <a:cubicBezTo>
                    <a:pt x="91080" y="37864"/>
                    <a:pt x="93129" y="34305"/>
                    <a:pt x="96283" y="30747"/>
                  </a:cubicBezTo>
                  <a:cubicBezTo>
                    <a:pt x="99744" y="26842"/>
                    <a:pt x="103383" y="24712"/>
                    <a:pt x="108087" y="22404"/>
                  </a:cubicBezTo>
                  <a:cubicBezTo>
                    <a:pt x="112081" y="20540"/>
                    <a:pt x="117229" y="17523"/>
                    <a:pt x="111992" y="11221"/>
                  </a:cubicBezTo>
                  <a:cubicBezTo>
                    <a:pt x="110116" y="9283"/>
                    <a:pt x="108064" y="8313"/>
                    <a:pt x="105836" y="8313"/>
                  </a:cubicBezTo>
                  <a:cubicBezTo>
                    <a:pt x="104901" y="8313"/>
                    <a:pt x="103936" y="8484"/>
                    <a:pt x="102939" y="8825"/>
                  </a:cubicBezTo>
                  <a:cubicBezTo>
                    <a:pt x="100809" y="9535"/>
                    <a:pt x="98679" y="10511"/>
                    <a:pt x="96726" y="11665"/>
                  </a:cubicBezTo>
                  <a:cubicBezTo>
                    <a:pt x="96460" y="12109"/>
                    <a:pt x="96016" y="12375"/>
                    <a:pt x="95573" y="12464"/>
                  </a:cubicBezTo>
                  <a:lnTo>
                    <a:pt x="95484" y="12464"/>
                  </a:lnTo>
                  <a:lnTo>
                    <a:pt x="95306" y="12552"/>
                  </a:lnTo>
                  <a:cubicBezTo>
                    <a:pt x="95040" y="12730"/>
                    <a:pt x="94707" y="12819"/>
                    <a:pt x="94374" y="12819"/>
                  </a:cubicBezTo>
                  <a:cubicBezTo>
                    <a:pt x="94042" y="12819"/>
                    <a:pt x="93709" y="12730"/>
                    <a:pt x="93443" y="12552"/>
                  </a:cubicBezTo>
                  <a:cubicBezTo>
                    <a:pt x="91046" y="12286"/>
                    <a:pt x="89537" y="10511"/>
                    <a:pt x="88206" y="8115"/>
                  </a:cubicBezTo>
                  <a:cubicBezTo>
                    <a:pt x="86655" y="5258"/>
                    <a:pt x="85105" y="1"/>
                    <a:pt x="808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0" name="Google Shape;5260;p41"/>
            <p:cNvSpPr/>
            <p:nvPr/>
          </p:nvSpPr>
          <p:spPr>
            <a:xfrm>
              <a:off x="1394750" y="571300"/>
              <a:ext cx="3148600" cy="1266575"/>
            </a:xfrm>
            <a:custGeom>
              <a:avLst/>
              <a:gdLst/>
              <a:ahLst/>
              <a:cxnLst/>
              <a:rect l="l" t="t" r="r" b="b"/>
              <a:pathLst>
                <a:path w="125944" h="50663" extrusionOk="0">
                  <a:moveTo>
                    <a:pt x="103706" y="0"/>
                  </a:moveTo>
                  <a:cubicBezTo>
                    <a:pt x="92888" y="0"/>
                    <a:pt x="88541" y="5464"/>
                    <a:pt x="81389" y="13033"/>
                  </a:cubicBezTo>
                  <a:cubicBezTo>
                    <a:pt x="77838" y="16761"/>
                    <a:pt x="74554" y="19601"/>
                    <a:pt x="69673" y="21287"/>
                  </a:cubicBezTo>
                  <a:cubicBezTo>
                    <a:pt x="67112" y="22193"/>
                    <a:pt x="64412" y="22383"/>
                    <a:pt x="61680" y="22383"/>
                  </a:cubicBezTo>
                  <a:cubicBezTo>
                    <a:pt x="59722" y="22383"/>
                    <a:pt x="57748" y="22285"/>
                    <a:pt x="55798" y="22285"/>
                  </a:cubicBezTo>
                  <a:cubicBezTo>
                    <a:pt x="54339" y="22285"/>
                    <a:pt x="52893" y="22340"/>
                    <a:pt x="51478" y="22530"/>
                  </a:cubicBezTo>
                  <a:cubicBezTo>
                    <a:pt x="46242" y="23240"/>
                    <a:pt x="41981" y="25459"/>
                    <a:pt x="37455" y="28033"/>
                  </a:cubicBezTo>
                  <a:cubicBezTo>
                    <a:pt x="29864" y="32303"/>
                    <a:pt x="18258" y="40588"/>
                    <a:pt x="8160" y="40588"/>
                  </a:cubicBezTo>
                  <a:cubicBezTo>
                    <a:pt x="6923" y="40588"/>
                    <a:pt x="5708" y="40463"/>
                    <a:pt x="4527" y="40192"/>
                  </a:cubicBezTo>
                  <a:cubicBezTo>
                    <a:pt x="2841" y="43299"/>
                    <a:pt x="1332" y="46405"/>
                    <a:pt x="0" y="49600"/>
                  </a:cubicBezTo>
                  <a:cubicBezTo>
                    <a:pt x="2321" y="50341"/>
                    <a:pt x="4719" y="50662"/>
                    <a:pt x="7148" y="50662"/>
                  </a:cubicBezTo>
                  <a:cubicBezTo>
                    <a:pt x="15769" y="50662"/>
                    <a:pt x="24770" y="46614"/>
                    <a:pt x="32041" y="42944"/>
                  </a:cubicBezTo>
                  <a:cubicBezTo>
                    <a:pt x="37455" y="40192"/>
                    <a:pt x="42603" y="36553"/>
                    <a:pt x="48372" y="34423"/>
                  </a:cubicBezTo>
                  <a:cubicBezTo>
                    <a:pt x="54673" y="31938"/>
                    <a:pt x="61419" y="31050"/>
                    <a:pt x="67898" y="29187"/>
                  </a:cubicBezTo>
                  <a:cubicBezTo>
                    <a:pt x="75442" y="27056"/>
                    <a:pt x="82187" y="24571"/>
                    <a:pt x="88311" y="19601"/>
                  </a:cubicBezTo>
                  <a:cubicBezTo>
                    <a:pt x="92749" y="16051"/>
                    <a:pt x="97009" y="12234"/>
                    <a:pt x="102601" y="10637"/>
                  </a:cubicBezTo>
                  <a:cubicBezTo>
                    <a:pt x="104185" y="10207"/>
                    <a:pt x="105793" y="10094"/>
                    <a:pt x="107414" y="10094"/>
                  </a:cubicBezTo>
                  <a:cubicBezTo>
                    <a:pt x="109207" y="10094"/>
                    <a:pt x="111015" y="10233"/>
                    <a:pt x="112822" y="10233"/>
                  </a:cubicBezTo>
                  <a:cubicBezTo>
                    <a:pt x="114779" y="10233"/>
                    <a:pt x="116734" y="10070"/>
                    <a:pt x="118666" y="9394"/>
                  </a:cubicBezTo>
                  <a:cubicBezTo>
                    <a:pt x="125943" y="6998"/>
                    <a:pt x="119731" y="2560"/>
                    <a:pt x="115293" y="1673"/>
                  </a:cubicBezTo>
                  <a:cubicBezTo>
                    <a:pt x="112186" y="963"/>
                    <a:pt x="109080" y="430"/>
                    <a:pt x="105974" y="75"/>
                  </a:cubicBezTo>
                  <a:cubicBezTo>
                    <a:pt x="105187" y="25"/>
                    <a:pt x="104432" y="0"/>
                    <a:pt x="1037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1" name="Google Shape;5261;p41"/>
            <p:cNvSpPr/>
            <p:nvPr/>
          </p:nvSpPr>
          <p:spPr>
            <a:xfrm>
              <a:off x="2817050" y="2841775"/>
              <a:ext cx="3525800" cy="1283325"/>
            </a:xfrm>
            <a:custGeom>
              <a:avLst/>
              <a:gdLst/>
              <a:ahLst/>
              <a:cxnLst/>
              <a:rect l="l" t="t" r="r" b="b"/>
              <a:pathLst>
                <a:path w="141032" h="51333" extrusionOk="0">
                  <a:moveTo>
                    <a:pt x="138488" y="0"/>
                  </a:moveTo>
                  <a:cubicBezTo>
                    <a:pt x="130944" y="0"/>
                    <a:pt x="121134" y="9341"/>
                    <a:pt x="116447" y="13632"/>
                  </a:cubicBezTo>
                  <a:cubicBezTo>
                    <a:pt x="108370" y="20909"/>
                    <a:pt x="102423" y="26057"/>
                    <a:pt x="91329" y="28542"/>
                  </a:cubicBezTo>
                  <a:cubicBezTo>
                    <a:pt x="85622" y="29844"/>
                    <a:pt x="79840" y="30129"/>
                    <a:pt x="74039" y="30129"/>
                  </a:cubicBezTo>
                  <a:cubicBezTo>
                    <a:pt x="69517" y="30129"/>
                    <a:pt x="64984" y="29956"/>
                    <a:pt x="60466" y="29956"/>
                  </a:cubicBezTo>
                  <a:cubicBezTo>
                    <a:pt x="55367" y="29956"/>
                    <a:pt x="50287" y="30177"/>
                    <a:pt x="45265" y="31116"/>
                  </a:cubicBezTo>
                  <a:cubicBezTo>
                    <a:pt x="36478" y="32714"/>
                    <a:pt x="28491" y="36619"/>
                    <a:pt x="19793" y="38660"/>
                  </a:cubicBezTo>
                  <a:cubicBezTo>
                    <a:pt x="16331" y="39459"/>
                    <a:pt x="12781" y="39992"/>
                    <a:pt x="9408" y="41057"/>
                  </a:cubicBezTo>
                  <a:cubicBezTo>
                    <a:pt x="5681" y="42211"/>
                    <a:pt x="0" y="47980"/>
                    <a:pt x="6302" y="50287"/>
                  </a:cubicBezTo>
                  <a:cubicBezTo>
                    <a:pt x="8387" y="51022"/>
                    <a:pt x="10593" y="51332"/>
                    <a:pt x="12870" y="51332"/>
                  </a:cubicBezTo>
                  <a:cubicBezTo>
                    <a:pt x="22419" y="51332"/>
                    <a:pt x="33207" y="45873"/>
                    <a:pt x="41449" y="43364"/>
                  </a:cubicBezTo>
                  <a:cubicBezTo>
                    <a:pt x="47805" y="41485"/>
                    <a:pt x="54288" y="41065"/>
                    <a:pt x="60815" y="41065"/>
                  </a:cubicBezTo>
                  <a:cubicBezTo>
                    <a:pt x="66101" y="41065"/>
                    <a:pt x="71417" y="41341"/>
                    <a:pt x="76719" y="41341"/>
                  </a:cubicBezTo>
                  <a:cubicBezTo>
                    <a:pt x="79405" y="41341"/>
                    <a:pt x="82088" y="41270"/>
                    <a:pt x="84761" y="41057"/>
                  </a:cubicBezTo>
                  <a:cubicBezTo>
                    <a:pt x="94347" y="40258"/>
                    <a:pt x="103932" y="38217"/>
                    <a:pt x="111831" y="32270"/>
                  </a:cubicBezTo>
                  <a:cubicBezTo>
                    <a:pt x="117423" y="28010"/>
                    <a:pt x="122304" y="22773"/>
                    <a:pt x="128162" y="18779"/>
                  </a:cubicBezTo>
                  <a:cubicBezTo>
                    <a:pt x="131624" y="16205"/>
                    <a:pt x="135618" y="14519"/>
                    <a:pt x="139878" y="13898"/>
                  </a:cubicBezTo>
                  <a:cubicBezTo>
                    <a:pt x="140588" y="9371"/>
                    <a:pt x="140943" y="4934"/>
                    <a:pt x="141032" y="407"/>
                  </a:cubicBezTo>
                  <a:cubicBezTo>
                    <a:pt x="140223" y="128"/>
                    <a:pt x="139371" y="0"/>
                    <a:pt x="1384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2" name="Google Shape;5262;p41"/>
            <p:cNvSpPr/>
            <p:nvPr/>
          </p:nvSpPr>
          <p:spPr>
            <a:xfrm>
              <a:off x="4949500" y="854950"/>
              <a:ext cx="663350" cy="351775"/>
            </a:xfrm>
            <a:custGeom>
              <a:avLst/>
              <a:gdLst/>
              <a:ahLst/>
              <a:cxnLst/>
              <a:rect l="l" t="t" r="r" b="b"/>
              <a:pathLst>
                <a:path w="26534" h="14071" extrusionOk="0">
                  <a:moveTo>
                    <a:pt x="19610" y="1"/>
                  </a:moveTo>
                  <a:cubicBezTo>
                    <a:pt x="14108" y="3374"/>
                    <a:pt x="6741" y="4971"/>
                    <a:pt x="2836" y="9231"/>
                  </a:cubicBezTo>
                  <a:cubicBezTo>
                    <a:pt x="1" y="12390"/>
                    <a:pt x="3892" y="14071"/>
                    <a:pt x="6887" y="14071"/>
                  </a:cubicBezTo>
                  <a:cubicBezTo>
                    <a:pt x="7174" y="14071"/>
                    <a:pt x="7453" y="14055"/>
                    <a:pt x="7717" y="14024"/>
                  </a:cubicBezTo>
                  <a:cubicBezTo>
                    <a:pt x="11267" y="13403"/>
                    <a:pt x="14640" y="12338"/>
                    <a:pt x="17924" y="10829"/>
                  </a:cubicBezTo>
                  <a:cubicBezTo>
                    <a:pt x="20853" y="9498"/>
                    <a:pt x="23693" y="7989"/>
                    <a:pt x="26533" y="6480"/>
                  </a:cubicBezTo>
                  <a:cubicBezTo>
                    <a:pt x="24314" y="4172"/>
                    <a:pt x="22007" y="2042"/>
                    <a:pt x="196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3" name="Google Shape;5263;p41"/>
            <p:cNvSpPr/>
            <p:nvPr/>
          </p:nvSpPr>
          <p:spPr>
            <a:xfrm>
              <a:off x="2865850" y="4484525"/>
              <a:ext cx="1870550" cy="834825"/>
            </a:xfrm>
            <a:custGeom>
              <a:avLst/>
              <a:gdLst/>
              <a:ahLst/>
              <a:cxnLst/>
              <a:rect l="l" t="t" r="r" b="b"/>
              <a:pathLst>
                <a:path w="74822" h="33393" extrusionOk="0">
                  <a:moveTo>
                    <a:pt x="71622" y="1"/>
                  </a:moveTo>
                  <a:cubicBezTo>
                    <a:pt x="70804" y="1"/>
                    <a:pt x="69829" y="214"/>
                    <a:pt x="68697" y="642"/>
                  </a:cubicBezTo>
                  <a:cubicBezTo>
                    <a:pt x="65324" y="1086"/>
                    <a:pt x="62040" y="1884"/>
                    <a:pt x="58934" y="3038"/>
                  </a:cubicBezTo>
                  <a:cubicBezTo>
                    <a:pt x="51745" y="5612"/>
                    <a:pt x="44733" y="8630"/>
                    <a:pt x="37367" y="10494"/>
                  </a:cubicBezTo>
                  <a:cubicBezTo>
                    <a:pt x="31331" y="12003"/>
                    <a:pt x="24852" y="11115"/>
                    <a:pt x="19083" y="13955"/>
                  </a:cubicBezTo>
                  <a:cubicBezTo>
                    <a:pt x="10829" y="18038"/>
                    <a:pt x="7012" y="25848"/>
                    <a:pt x="1" y="29665"/>
                  </a:cubicBezTo>
                  <a:cubicBezTo>
                    <a:pt x="3906" y="31174"/>
                    <a:pt x="7900" y="32416"/>
                    <a:pt x="11983" y="33392"/>
                  </a:cubicBezTo>
                  <a:cubicBezTo>
                    <a:pt x="17486" y="30286"/>
                    <a:pt x="20947" y="25671"/>
                    <a:pt x="26450" y="22387"/>
                  </a:cubicBezTo>
                  <a:cubicBezTo>
                    <a:pt x="32219" y="18925"/>
                    <a:pt x="38432" y="17683"/>
                    <a:pt x="44733" y="15641"/>
                  </a:cubicBezTo>
                  <a:cubicBezTo>
                    <a:pt x="53076" y="12979"/>
                    <a:pt x="62129" y="10405"/>
                    <a:pt x="70206" y="6677"/>
                  </a:cubicBezTo>
                  <a:cubicBezTo>
                    <a:pt x="71803" y="5967"/>
                    <a:pt x="73401" y="5080"/>
                    <a:pt x="74821" y="4103"/>
                  </a:cubicBezTo>
                  <a:cubicBezTo>
                    <a:pt x="74758" y="1368"/>
                    <a:pt x="73691" y="1"/>
                    <a:pt x="716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4" name="Google Shape;5264;p41"/>
            <p:cNvSpPr/>
            <p:nvPr/>
          </p:nvSpPr>
          <p:spPr>
            <a:xfrm>
              <a:off x="5444175" y="4141100"/>
              <a:ext cx="530350" cy="356275"/>
            </a:xfrm>
            <a:custGeom>
              <a:avLst/>
              <a:gdLst/>
              <a:ahLst/>
              <a:cxnLst/>
              <a:rect l="l" t="t" r="r" b="b"/>
              <a:pathLst>
                <a:path w="21214" h="14251" extrusionOk="0">
                  <a:moveTo>
                    <a:pt x="21213" y="1"/>
                  </a:moveTo>
                  <a:lnTo>
                    <a:pt x="21213" y="1"/>
                  </a:lnTo>
                  <a:cubicBezTo>
                    <a:pt x="17841" y="1066"/>
                    <a:pt x="14379" y="1687"/>
                    <a:pt x="11184" y="2663"/>
                  </a:cubicBezTo>
                  <a:cubicBezTo>
                    <a:pt x="7900" y="3640"/>
                    <a:pt x="1" y="5592"/>
                    <a:pt x="622" y="10474"/>
                  </a:cubicBezTo>
                  <a:cubicBezTo>
                    <a:pt x="929" y="13294"/>
                    <a:pt x="2549" y="14251"/>
                    <a:pt x="4633" y="14251"/>
                  </a:cubicBezTo>
                  <a:cubicBezTo>
                    <a:pt x="5566" y="14251"/>
                    <a:pt x="6591" y="14059"/>
                    <a:pt x="7634" y="13758"/>
                  </a:cubicBezTo>
                  <a:cubicBezTo>
                    <a:pt x="9498" y="13136"/>
                    <a:pt x="11184" y="12515"/>
                    <a:pt x="12959" y="11716"/>
                  </a:cubicBezTo>
                  <a:cubicBezTo>
                    <a:pt x="15977" y="7989"/>
                    <a:pt x="18728" y="4083"/>
                    <a:pt x="212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5" name="Google Shape;5265;p41"/>
            <p:cNvSpPr/>
            <p:nvPr/>
          </p:nvSpPr>
          <p:spPr>
            <a:xfrm>
              <a:off x="2808425" y="1358650"/>
              <a:ext cx="1648400" cy="714225"/>
            </a:xfrm>
            <a:custGeom>
              <a:avLst/>
              <a:gdLst/>
              <a:ahLst/>
              <a:cxnLst/>
              <a:rect l="l" t="t" r="r" b="b"/>
              <a:pathLst>
                <a:path w="65936" h="28569" extrusionOk="0">
                  <a:moveTo>
                    <a:pt x="57148" y="0"/>
                  </a:moveTo>
                  <a:cubicBezTo>
                    <a:pt x="38865" y="6302"/>
                    <a:pt x="14191" y="5414"/>
                    <a:pt x="2475" y="23076"/>
                  </a:cubicBezTo>
                  <a:cubicBezTo>
                    <a:pt x="0" y="26814"/>
                    <a:pt x="2354" y="28568"/>
                    <a:pt x="5481" y="28568"/>
                  </a:cubicBezTo>
                  <a:cubicBezTo>
                    <a:pt x="7848" y="28568"/>
                    <a:pt x="10658" y="27563"/>
                    <a:pt x="12150" y="25650"/>
                  </a:cubicBezTo>
                  <a:cubicBezTo>
                    <a:pt x="13570" y="23786"/>
                    <a:pt x="14990" y="22011"/>
                    <a:pt x="16410" y="20236"/>
                  </a:cubicBezTo>
                  <a:cubicBezTo>
                    <a:pt x="20049" y="16420"/>
                    <a:pt x="24487" y="13580"/>
                    <a:pt x="29368" y="11805"/>
                  </a:cubicBezTo>
                  <a:cubicBezTo>
                    <a:pt x="35048" y="9763"/>
                    <a:pt x="40462" y="9408"/>
                    <a:pt x="46409" y="9231"/>
                  </a:cubicBezTo>
                  <a:cubicBezTo>
                    <a:pt x="49870" y="9142"/>
                    <a:pt x="54219" y="9231"/>
                    <a:pt x="57237" y="7189"/>
                  </a:cubicBezTo>
                  <a:cubicBezTo>
                    <a:pt x="59456" y="5592"/>
                    <a:pt x="65935" y="533"/>
                    <a:pt x="57681" y="89"/>
                  </a:cubicBezTo>
                  <a:cubicBezTo>
                    <a:pt x="57503" y="89"/>
                    <a:pt x="57326" y="89"/>
                    <a:pt x="571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6" name="Google Shape;5266;p41"/>
            <p:cNvSpPr/>
            <p:nvPr/>
          </p:nvSpPr>
          <p:spPr>
            <a:xfrm>
              <a:off x="1230550" y="2827075"/>
              <a:ext cx="1435475" cy="635075"/>
            </a:xfrm>
            <a:custGeom>
              <a:avLst/>
              <a:gdLst/>
              <a:ahLst/>
              <a:cxnLst/>
              <a:rect l="l" t="t" r="r" b="b"/>
              <a:pathLst>
                <a:path w="57419" h="25403" extrusionOk="0">
                  <a:moveTo>
                    <a:pt x="51047" y="1"/>
                  </a:moveTo>
                  <a:cubicBezTo>
                    <a:pt x="50824" y="1"/>
                    <a:pt x="50583" y="7"/>
                    <a:pt x="50325" y="19"/>
                  </a:cubicBezTo>
                  <a:cubicBezTo>
                    <a:pt x="42159" y="463"/>
                    <a:pt x="34615" y="4989"/>
                    <a:pt x="27071" y="7918"/>
                  </a:cubicBezTo>
                  <a:cubicBezTo>
                    <a:pt x="25675" y="8464"/>
                    <a:pt x="24217" y="8595"/>
                    <a:pt x="22746" y="8595"/>
                  </a:cubicBezTo>
                  <a:cubicBezTo>
                    <a:pt x="21386" y="8595"/>
                    <a:pt x="20015" y="8483"/>
                    <a:pt x="18672" y="8483"/>
                  </a:cubicBezTo>
                  <a:cubicBezTo>
                    <a:pt x="17221" y="8483"/>
                    <a:pt x="15803" y="8614"/>
                    <a:pt x="14468" y="9161"/>
                  </a:cubicBezTo>
                  <a:cubicBezTo>
                    <a:pt x="9054" y="11379"/>
                    <a:pt x="5060" y="15196"/>
                    <a:pt x="1" y="17504"/>
                  </a:cubicBezTo>
                  <a:cubicBezTo>
                    <a:pt x="444" y="20166"/>
                    <a:pt x="977" y="22740"/>
                    <a:pt x="1687" y="25403"/>
                  </a:cubicBezTo>
                  <a:cubicBezTo>
                    <a:pt x="5858" y="22563"/>
                    <a:pt x="9054" y="17947"/>
                    <a:pt x="13491" y="15285"/>
                  </a:cubicBezTo>
                  <a:cubicBezTo>
                    <a:pt x="17929" y="12711"/>
                    <a:pt x="24142" y="13421"/>
                    <a:pt x="28935" y="12089"/>
                  </a:cubicBezTo>
                  <a:cubicBezTo>
                    <a:pt x="33550" y="10758"/>
                    <a:pt x="38076" y="9338"/>
                    <a:pt x="42603" y="7740"/>
                  </a:cubicBezTo>
                  <a:cubicBezTo>
                    <a:pt x="44822" y="6853"/>
                    <a:pt x="47129" y="6054"/>
                    <a:pt x="49259" y="4989"/>
                  </a:cubicBezTo>
                  <a:cubicBezTo>
                    <a:pt x="49860" y="4732"/>
                    <a:pt x="57419" y="1"/>
                    <a:pt x="510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7" name="Google Shape;5267;p41"/>
            <p:cNvSpPr/>
            <p:nvPr/>
          </p:nvSpPr>
          <p:spPr>
            <a:xfrm>
              <a:off x="2186875" y="4236800"/>
              <a:ext cx="1848350" cy="720875"/>
            </a:xfrm>
            <a:custGeom>
              <a:avLst/>
              <a:gdLst/>
              <a:ahLst/>
              <a:cxnLst/>
              <a:rect l="l" t="t" r="r" b="b"/>
              <a:pathLst>
                <a:path w="73934" h="28835" extrusionOk="0">
                  <a:moveTo>
                    <a:pt x="66505" y="0"/>
                  </a:moveTo>
                  <a:cubicBezTo>
                    <a:pt x="56892" y="0"/>
                    <a:pt x="45666" y="6159"/>
                    <a:pt x="37722" y="8598"/>
                  </a:cubicBezTo>
                  <a:cubicBezTo>
                    <a:pt x="23698" y="12859"/>
                    <a:pt x="11273" y="15699"/>
                    <a:pt x="1" y="24397"/>
                  </a:cubicBezTo>
                  <a:cubicBezTo>
                    <a:pt x="1953" y="25994"/>
                    <a:pt x="4084" y="27414"/>
                    <a:pt x="6214" y="28834"/>
                  </a:cubicBezTo>
                  <a:cubicBezTo>
                    <a:pt x="20947" y="7711"/>
                    <a:pt x="53698" y="16054"/>
                    <a:pt x="73934" y="1587"/>
                  </a:cubicBezTo>
                  <a:cubicBezTo>
                    <a:pt x="71645" y="461"/>
                    <a:pt x="69135" y="0"/>
                    <a:pt x="665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8" name="Google Shape;5268;p41"/>
            <p:cNvSpPr/>
            <p:nvPr/>
          </p:nvSpPr>
          <p:spPr>
            <a:xfrm>
              <a:off x="2359950" y="253650"/>
              <a:ext cx="1118350" cy="409925"/>
            </a:xfrm>
            <a:custGeom>
              <a:avLst/>
              <a:gdLst/>
              <a:ahLst/>
              <a:cxnLst/>
              <a:rect l="l" t="t" r="r" b="b"/>
              <a:pathLst>
                <a:path w="44734" h="16397" extrusionOk="0">
                  <a:moveTo>
                    <a:pt x="44733" y="0"/>
                  </a:moveTo>
                  <a:cubicBezTo>
                    <a:pt x="28757" y="1864"/>
                    <a:pt x="13491" y="7367"/>
                    <a:pt x="1" y="16154"/>
                  </a:cubicBezTo>
                  <a:cubicBezTo>
                    <a:pt x="2340" y="16303"/>
                    <a:pt x="4713" y="16396"/>
                    <a:pt x="7088" y="16396"/>
                  </a:cubicBezTo>
                  <a:cubicBezTo>
                    <a:pt x="17419" y="16396"/>
                    <a:pt x="27781" y="14627"/>
                    <a:pt x="35503" y="7988"/>
                  </a:cubicBezTo>
                  <a:cubicBezTo>
                    <a:pt x="38698" y="5326"/>
                    <a:pt x="41538" y="2485"/>
                    <a:pt x="447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9" name="Google Shape;5269;p41"/>
            <p:cNvSpPr/>
            <p:nvPr/>
          </p:nvSpPr>
          <p:spPr>
            <a:xfrm>
              <a:off x="4388000" y="2330500"/>
              <a:ext cx="1939325" cy="891725"/>
            </a:xfrm>
            <a:custGeom>
              <a:avLst/>
              <a:gdLst/>
              <a:ahLst/>
              <a:cxnLst/>
              <a:rect l="l" t="t" r="r" b="b"/>
              <a:pathLst>
                <a:path w="77573" h="35669" extrusionOk="0">
                  <a:moveTo>
                    <a:pt x="76330" y="1"/>
                  </a:moveTo>
                  <a:cubicBezTo>
                    <a:pt x="60620" y="1953"/>
                    <a:pt x="51656" y="19704"/>
                    <a:pt x="36213" y="23698"/>
                  </a:cubicBezTo>
                  <a:cubicBezTo>
                    <a:pt x="29822" y="25296"/>
                    <a:pt x="23343" y="26716"/>
                    <a:pt x="17042" y="28491"/>
                  </a:cubicBezTo>
                  <a:cubicBezTo>
                    <a:pt x="15355" y="28935"/>
                    <a:pt x="1" y="34349"/>
                    <a:pt x="7012" y="35325"/>
                  </a:cubicBezTo>
                  <a:cubicBezTo>
                    <a:pt x="8525" y="35559"/>
                    <a:pt x="10133" y="35668"/>
                    <a:pt x="11806" y="35668"/>
                  </a:cubicBezTo>
                  <a:cubicBezTo>
                    <a:pt x="22209" y="35668"/>
                    <a:pt x="35132" y="31444"/>
                    <a:pt x="43313" y="26627"/>
                  </a:cubicBezTo>
                  <a:cubicBezTo>
                    <a:pt x="55029" y="19616"/>
                    <a:pt x="64880" y="9853"/>
                    <a:pt x="77572" y="7811"/>
                  </a:cubicBezTo>
                  <a:cubicBezTo>
                    <a:pt x="77217" y="5237"/>
                    <a:pt x="76862" y="2575"/>
                    <a:pt x="763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0" name="Google Shape;5270;p41"/>
            <p:cNvSpPr/>
            <p:nvPr/>
          </p:nvSpPr>
          <p:spPr>
            <a:xfrm>
              <a:off x="1818550" y="2156225"/>
              <a:ext cx="767025" cy="373600"/>
            </a:xfrm>
            <a:custGeom>
              <a:avLst/>
              <a:gdLst/>
              <a:ahLst/>
              <a:cxnLst/>
              <a:rect l="l" t="t" r="r" b="b"/>
              <a:pathLst>
                <a:path w="30681" h="14944" extrusionOk="0">
                  <a:moveTo>
                    <a:pt x="24993" y="0"/>
                  </a:moveTo>
                  <a:cubicBezTo>
                    <a:pt x="23701" y="0"/>
                    <a:pt x="22358" y="854"/>
                    <a:pt x="21391" y="2978"/>
                  </a:cubicBezTo>
                  <a:cubicBezTo>
                    <a:pt x="21164" y="3582"/>
                    <a:pt x="20552" y="3993"/>
                    <a:pt x="19882" y="3993"/>
                  </a:cubicBezTo>
                  <a:cubicBezTo>
                    <a:pt x="19765" y="3993"/>
                    <a:pt x="19646" y="3981"/>
                    <a:pt x="19527" y="3954"/>
                  </a:cubicBezTo>
                  <a:cubicBezTo>
                    <a:pt x="17882" y="5300"/>
                    <a:pt x="15796" y="6079"/>
                    <a:pt x="13641" y="6079"/>
                  </a:cubicBezTo>
                  <a:cubicBezTo>
                    <a:pt x="13238" y="6079"/>
                    <a:pt x="12832" y="6051"/>
                    <a:pt x="12426" y="5995"/>
                  </a:cubicBezTo>
                  <a:cubicBezTo>
                    <a:pt x="11051" y="5907"/>
                    <a:pt x="9298" y="5574"/>
                    <a:pt x="7622" y="5574"/>
                  </a:cubicBezTo>
                  <a:cubicBezTo>
                    <a:pt x="5947" y="5574"/>
                    <a:pt x="4350" y="5907"/>
                    <a:pt x="3285" y="7149"/>
                  </a:cubicBezTo>
                  <a:cubicBezTo>
                    <a:pt x="1" y="11054"/>
                    <a:pt x="2486" y="13806"/>
                    <a:pt x="6657" y="14605"/>
                  </a:cubicBezTo>
                  <a:cubicBezTo>
                    <a:pt x="8042" y="14831"/>
                    <a:pt x="9449" y="14944"/>
                    <a:pt x="10859" y="14944"/>
                  </a:cubicBezTo>
                  <a:cubicBezTo>
                    <a:pt x="14417" y="14944"/>
                    <a:pt x="17996" y="14228"/>
                    <a:pt x="21302" y="12830"/>
                  </a:cubicBezTo>
                  <a:cubicBezTo>
                    <a:pt x="23609" y="11853"/>
                    <a:pt x="26361" y="10611"/>
                    <a:pt x="27958" y="8481"/>
                  </a:cubicBezTo>
                  <a:cubicBezTo>
                    <a:pt x="30681" y="4521"/>
                    <a:pt x="27969" y="0"/>
                    <a:pt x="2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1" name="Google Shape;5271;p41"/>
            <p:cNvSpPr/>
            <p:nvPr/>
          </p:nvSpPr>
          <p:spPr>
            <a:xfrm>
              <a:off x="1408050" y="3387075"/>
              <a:ext cx="1486675" cy="687475"/>
            </a:xfrm>
            <a:custGeom>
              <a:avLst/>
              <a:gdLst/>
              <a:ahLst/>
              <a:cxnLst/>
              <a:rect l="l" t="t" r="r" b="b"/>
              <a:pathLst>
                <a:path w="59467" h="27499" extrusionOk="0">
                  <a:moveTo>
                    <a:pt x="45615" y="0"/>
                  </a:moveTo>
                  <a:cubicBezTo>
                    <a:pt x="38219" y="0"/>
                    <a:pt x="29380" y="1253"/>
                    <a:pt x="23610" y="4068"/>
                  </a:cubicBezTo>
                  <a:cubicBezTo>
                    <a:pt x="14646" y="8417"/>
                    <a:pt x="9320" y="16493"/>
                    <a:pt x="1" y="18269"/>
                  </a:cubicBezTo>
                  <a:cubicBezTo>
                    <a:pt x="1332" y="21464"/>
                    <a:pt x="2841" y="24481"/>
                    <a:pt x="4527" y="27499"/>
                  </a:cubicBezTo>
                  <a:cubicBezTo>
                    <a:pt x="11450" y="25458"/>
                    <a:pt x="18107" y="22351"/>
                    <a:pt x="24054" y="18269"/>
                  </a:cubicBezTo>
                  <a:cubicBezTo>
                    <a:pt x="26894" y="16405"/>
                    <a:pt x="29911" y="14896"/>
                    <a:pt x="33106" y="13920"/>
                  </a:cubicBezTo>
                  <a:cubicBezTo>
                    <a:pt x="37100" y="12588"/>
                    <a:pt x="41094" y="11346"/>
                    <a:pt x="44911" y="9659"/>
                  </a:cubicBezTo>
                  <a:cubicBezTo>
                    <a:pt x="46597" y="8860"/>
                    <a:pt x="59467" y="1139"/>
                    <a:pt x="51035" y="251"/>
                  </a:cubicBezTo>
                  <a:cubicBezTo>
                    <a:pt x="49380" y="86"/>
                    <a:pt x="47547" y="0"/>
                    <a:pt x="456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72" name="Google Shape;5272;p41"/>
          <p:cNvGrpSpPr/>
          <p:nvPr/>
        </p:nvGrpSpPr>
        <p:grpSpPr>
          <a:xfrm>
            <a:off x="5123742" y="1218605"/>
            <a:ext cx="926679" cy="914410"/>
            <a:chOff x="1121925" y="238125"/>
            <a:chExt cx="5188575" cy="5119875"/>
          </a:xfrm>
        </p:grpSpPr>
        <p:sp>
          <p:nvSpPr>
            <p:cNvPr id="5273" name="Google Shape;5273;p41"/>
            <p:cNvSpPr/>
            <p:nvPr/>
          </p:nvSpPr>
          <p:spPr>
            <a:xfrm>
              <a:off x="1121925" y="238125"/>
              <a:ext cx="5188575" cy="5119875"/>
            </a:xfrm>
            <a:custGeom>
              <a:avLst/>
              <a:gdLst/>
              <a:ahLst/>
              <a:cxnLst/>
              <a:rect l="l" t="t" r="r" b="b"/>
              <a:pathLst>
                <a:path w="207543" h="204795" extrusionOk="0">
                  <a:moveTo>
                    <a:pt x="104511" y="0"/>
                  </a:moveTo>
                  <a:cubicBezTo>
                    <a:pt x="50407" y="317"/>
                    <a:pt x="5918" y="42798"/>
                    <a:pt x="2959" y="96902"/>
                  </a:cubicBezTo>
                  <a:cubicBezTo>
                    <a:pt x="0" y="150901"/>
                    <a:pt x="39628" y="197926"/>
                    <a:pt x="93416" y="204161"/>
                  </a:cubicBezTo>
                  <a:cubicBezTo>
                    <a:pt x="97326" y="204583"/>
                    <a:pt x="101235" y="204795"/>
                    <a:pt x="105145" y="204795"/>
                  </a:cubicBezTo>
                  <a:cubicBezTo>
                    <a:pt x="155869" y="204795"/>
                    <a:pt x="198878" y="167703"/>
                    <a:pt x="206380" y="117614"/>
                  </a:cubicBezTo>
                  <a:cubicBezTo>
                    <a:pt x="207120" y="112542"/>
                    <a:pt x="207543" y="107470"/>
                    <a:pt x="207543" y="102397"/>
                  </a:cubicBezTo>
                  <a:cubicBezTo>
                    <a:pt x="207543" y="100178"/>
                    <a:pt x="207543" y="98065"/>
                    <a:pt x="207331" y="95951"/>
                  </a:cubicBezTo>
                  <a:cubicBezTo>
                    <a:pt x="205746" y="71012"/>
                    <a:pt x="195073" y="47447"/>
                    <a:pt x="177426" y="29906"/>
                  </a:cubicBezTo>
                  <a:cubicBezTo>
                    <a:pt x="174150" y="26630"/>
                    <a:pt x="170663" y="23565"/>
                    <a:pt x="167070" y="20818"/>
                  </a:cubicBezTo>
                  <a:cubicBezTo>
                    <a:pt x="149211" y="7291"/>
                    <a:pt x="127548" y="0"/>
                    <a:pt x="1051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4" name="Google Shape;5274;p41"/>
            <p:cNvSpPr/>
            <p:nvPr/>
          </p:nvSpPr>
          <p:spPr>
            <a:xfrm>
              <a:off x="1528775" y="969900"/>
              <a:ext cx="4776450" cy="1866075"/>
            </a:xfrm>
            <a:custGeom>
              <a:avLst/>
              <a:gdLst/>
              <a:ahLst/>
              <a:cxnLst/>
              <a:rect l="l" t="t" r="r" b="b"/>
              <a:pathLst>
                <a:path w="191058" h="74643" extrusionOk="0">
                  <a:moveTo>
                    <a:pt x="17225" y="0"/>
                  </a:moveTo>
                  <a:cubicBezTo>
                    <a:pt x="10462" y="6658"/>
                    <a:pt x="4650" y="14161"/>
                    <a:pt x="0" y="22298"/>
                  </a:cubicBezTo>
                  <a:cubicBezTo>
                    <a:pt x="9299" y="32548"/>
                    <a:pt x="21240" y="41319"/>
                    <a:pt x="28004" y="41847"/>
                  </a:cubicBezTo>
                  <a:cubicBezTo>
                    <a:pt x="29358" y="41961"/>
                    <a:pt x="30733" y="42000"/>
                    <a:pt x="32116" y="42000"/>
                  </a:cubicBezTo>
                  <a:cubicBezTo>
                    <a:pt x="35009" y="42000"/>
                    <a:pt x="37941" y="41831"/>
                    <a:pt x="40815" y="41831"/>
                  </a:cubicBezTo>
                  <a:cubicBezTo>
                    <a:pt x="45470" y="41831"/>
                    <a:pt x="49971" y="42274"/>
                    <a:pt x="53894" y="44595"/>
                  </a:cubicBezTo>
                  <a:cubicBezTo>
                    <a:pt x="58649" y="47342"/>
                    <a:pt x="61608" y="52414"/>
                    <a:pt x="65412" y="56536"/>
                  </a:cubicBezTo>
                  <a:cubicBezTo>
                    <a:pt x="72241" y="63657"/>
                    <a:pt x="81591" y="67716"/>
                    <a:pt x="91384" y="67716"/>
                  </a:cubicBezTo>
                  <a:cubicBezTo>
                    <a:pt x="92199" y="67716"/>
                    <a:pt x="93018" y="67688"/>
                    <a:pt x="93838" y="67631"/>
                  </a:cubicBezTo>
                  <a:cubicBezTo>
                    <a:pt x="98473" y="67261"/>
                    <a:pt x="102945" y="66077"/>
                    <a:pt x="107468" y="66077"/>
                  </a:cubicBezTo>
                  <a:cubicBezTo>
                    <a:pt x="108101" y="66077"/>
                    <a:pt x="108736" y="66100"/>
                    <a:pt x="109372" y="66152"/>
                  </a:cubicBezTo>
                  <a:cubicBezTo>
                    <a:pt x="113810" y="66469"/>
                    <a:pt x="118037" y="68160"/>
                    <a:pt x="122264" y="69639"/>
                  </a:cubicBezTo>
                  <a:cubicBezTo>
                    <a:pt x="132220" y="72975"/>
                    <a:pt x="142563" y="74643"/>
                    <a:pt x="152900" y="74643"/>
                  </a:cubicBezTo>
                  <a:cubicBezTo>
                    <a:pt x="164176" y="74643"/>
                    <a:pt x="175445" y="72658"/>
                    <a:pt x="186196" y="68688"/>
                  </a:cubicBezTo>
                  <a:cubicBezTo>
                    <a:pt x="187887" y="68054"/>
                    <a:pt x="189472" y="67420"/>
                    <a:pt x="191057" y="66575"/>
                  </a:cubicBezTo>
                  <a:cubicBezTo>
                    <a:pt x="190423" y="57170"/>
                    <a:pt x="188521" y="47870"/>
                    <a:pt x="185457" y="38888"/>
                  </a:cubicBezTo>
                  <a:cubicBezTo>
                    <a:pt x="180701" y="43221"/>
                    <a:pt x="175735" y="47025"/>
                    <a:pt x="170028" y="49139"/>
                  </a:cubicBezTo>
                  <a:cubicBezTo>
                    <a:pt x="165019" y="50866"/>
                    <a:pt x="159728" y="51181"/>
                    <a:pt x="154443" y="51181"/>
                  </a:cubicBezTo>
                  <a:cubicBezTo>
                    <a:pt x="153261" y="51181"/>
                    <a:pt x="152080" y="51166"/>
                    <a:pt x="150902" y="51146"/>
                  </a:cubicBezTo>
                  <a:lnTo>
                    <a:pt x="114550" y="50829"/>
                  </a:lnTo>
                  <a:cubicBezTo>
                    <a:pt x="110429" y="50829"/>
                    <a:pt x="106307" y="50724"/>
                    <a:pt x="102503" y="49139"/>
                  </a:cubicBezTo>
                  <a:cubicBezTo>
                    <a:pt x="97114" y="46814"/>
                    <a:pt x="93521" y="41741"/>
                    <a:pt x="89294" y="37620"/>
                  </a:cubicBezTo>
                  <a:cubicBezTo>
                    <a:pt x="80499" y="28929"/>
                    <a:pt x="68665" y="24087"/>
                    <a:pt x="56371" y="24087"/>
                  </a:cubicBezTo>
                  <a:cubicBezTo>
                    <a:pt x="56109" y="24087"/>
                    <a:pt x="55847" y="24090"/>
                    <a:pt x="55584" y="24094"/>
                  </a:cubicBezTo>
                  <a:cubicBezTo>
                    <a:pt x="51539" y="24153"/>
                    <a:pt x="47394" y="24749"/>
                    <a:pt x="43392" y="24749"/>
                  </a:cubicBezTo>
                  <a:cubicBezTo>
                    <a:pt x="40286" y="24749"/>
                    <a:pt x="37267" y="24390"/>
                    <a:pt x="34450" y="23143"/>
                  </a:cubicBezTo>
                  <a:cubicBezTo>
                    <a:pt x="25362" y="19127"/>
                    <a:pt x="22297" y="8666"/>
                    <a:pt x="172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5" name="Google Shape;5275;p41"/>
            <p:cNvSpPr/>
            <p:nvPr/>
          </p:nvSpPr>
          <p:spPr>
            <a:xfrm>
              <a:off x="1498450" y="2509875"/>
              <a:ext cx="2220425" cy="1829450"/>
            </a:xfrm>
            <a:custGeom>
              <a:avLst/>
              <a:gdLst/>
              <a:ahLst/>
              <a:cxnLst/>
              <a:rect l="l" t="t" r="r" b="b"/>
              <a:pathLst>
                <a:path w="88817" h="73178" extrusionOk="0">
                  <a:moveTo>
                    <a:pt x="13648" y="0"/>
                  </a:moveTo>
                  <a:cubicBezTo>
                    <a:pt x="5275" y="0"/>
                    <a:pt x="0" y="9171"/>
                    <a:pt x="1002" y="18185"/>
                  </a:cubicBezTo>
                  <a:cubicBezTo>
                    <a:pt x="2481" y="31711"/>
                    <a:pt x="11886" y="28858"/>
                    <a:pt x="19812" y="36995"/>
                  </a:cubicBezTo>
                  <a:cubicBezTo>
                    <a:pt x="20868" y="38263"/>
                    <a:pt x="21714" y="39636"/>
                    <a:pt x="22348" y="41116"/>
                  </a:cubicBezTo>
                  <a:cubicBezTo>
                    <a:pt x="32254" y="60452"/>
                    <a:pt x="53665" y="73177"/>
                    <a:pt x="75283" y="73177"/>
                  </a:cubicBezTo>
                  <a:cubicBezTo>
                    <a:pt x="77648" y="73177"/>
                    <a:pt x="80015" y="73025"/>
                    <a:pt x="82370" y="72712"/>
                  </a:cubicBezTo>
                  <a:cubicBezTo>
                    <a:pt x="84272" y="72501"/>
                    <a:pt x="86386" y="72078"/>
                    <a:pt x="87443" y="70387"/>
                  </a:cubicBezTo>
                  <a:cubicBezTo>
                    <a:pt x="88077" y="69225"/>
                    <a:pt x="88394" y="67957"/>
                    <a:pt x="88288" y="66583"/>
                  </a:cubicBezTo>
                  <a:cubicBezTo>
                    <a:pt x="88394" y="63941"/>
                    <a:pt x="88499" y="61299"/>
                    <a:pt x="88605" y="58552"/>
                  </a:cubicBezTo>
                  <a:cubicBezTo>
                    <a:pt x="88816" y="56755"/>
                    <a:pt x="88605" y="54959"/>
                    <a:pt x="87971" y="53268"/>
                  </a:cubicBezTo>
                  <a:cubicBezTo>
                    <a:pt x="87126" y="52000"/>
                    <a:pt x="86174" y="50943"/>
                    <a:pt x="84906" y="49992"/>
                  </a:cubicBezTo>
                  <a:lnTo>
                    <a:pt x="52148" y="22940"/>
                  </a:lnTo>
                  <a:cubicBezTo>
                    <a:pt x="41580" y="14169"/>
                    <a:pt x="30802" y="5293"/>
                    <a:pt x="17910" y="749"/>
                  </a:cubicBezTo>
                  <a:cubicBezTo>
                    <a:pt x="16418" y="237"/>
                    <a:pt x="14993" y="0"/>
                    <a:pt x="136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6" name="Google Shape;5276;p41"/>
            <p:cNvSpPr/>
            <p:nvPr/>
          </p:nvSpPr>
          <p:spPr>
            <a:xfrm>
              <a:off x="4091350" y="3178475"/>
              <a:ext cx="2190100" cy="1830800"/>
            </a:xfrm>
            <a:custGeom>
              <a:avLst/>
              <a:gdLst/>
              <a:ahLst/>
              <a:cxnLst/>
              <a:rect l="l" t="t" r="r" b="b"/>
              <a:pathLst>
                <a:path w="87604" h="73232" extrusionOk="0">
                  <a:moveTo>
                    <a:pt x="87603" y="0"/>
                  </a:moveTo>
                  <a:lnTo>
                    <a:pt x="87603" y="0"/>
                  </a:lnTo>
                  <a:cubicBezTo>
                    <a:pt x="71964" y="846"/>
                    <a:pt x="56218" y="4227"/>
                    <a:pt x="47342" y="9194"/>
                  </a:cubicBezTo>
                  <a:cubicBezTo>
                    <a:pt x="46602" y="9617"/>
                    <a:pt x="45968" y="10145"/>
                    <a:pt x="45651" y="10990"/>
                  </a:cubicBezTo>
                  <a:cubicBezTo>
                    <a:pt x="45228" y="12153"/>
                    <a:pt x="46179" y="13209"/>
                    <a:pt x="46602" y="14372"/>
                  </a:cubicBezTo>
                  <a:cubicBezTo>
                    <a:pt x="48082" y="19021"/>
                    <a:pt x="41530" y="21663"/>
                    <a:pt x="36669" y="21980"/>
                  </a:cubicBezTo>
                  <a:cubicBezTo>
                    <a:pt x="31914" y="22192"/>
                    <a:pt x="25362" y="24411"/>
                    <a:pt x="26313" y="29166"/>
                  </a:cubicBezTo>
                  <a:cubicBezTo>
                    <a:pt x="26736" y="31174"/>
                    <a:pt x="28638" y="32653"/>
                    <a:pt x="29377" y="34555"/>
                  </a:cubicBezTo>
                  <a:cubicBezTo>
                    <a:pt x="30540" y="37620"/>
                    <a:pt x="28426" y="41002"/>
                    <a:pt x="25679" y="42798"/>
                  </a:cubicBezTo>
                  <a:cubicBezTo>
                    <a:pt x="23037" y="44489"/>
                    <a:pt x="19655" y="44911"/>
                    <a:pt x="16485" y="45545"/>
                  </a:cubicBezTo>
                  <a:cubicBezTo>
                    <a:pt x="11202" y="46602"/>
                    <a:pt x="5601" y="48610"/>
                    <a:pt x="2853" y="53154"/>
                  </a:cubicBezTo>
                  <a:cubicBezTo>
                    <a:pt x="0" y="57698"/>
                    <a:pt x="1797" y="65201"/>
                    <a:pt x="6975" y="66152"/>
                  </a:cubicBezTo>
                  <a:cubicBezTo>
                    <a:pt x="7443" y="66247"/>
                    <a:pt x="7904" y="66291"/>
                    <a:pt x="8359" y="66291"/>
                  </a:cubicBezTo>
                  <a:cubicBezTo>
                    <a:pt x="12926" y="66291"/>
                    <a:pt x="16858" y="61877"/>
                    <a:pt x="21663" y="61396"/>
                  </a:cubicBezTo>
                  <a:cubicBezTo>
                    <a:pt x="21946" y="61371"/>
                    <a:pt x="22224" y="61358"/>
                    <a:pt x="22497" y="61358"/>
                  </a:cubicBezTo>
                  <a:cubicBezTo>
                    <a:pt x="28973" y="61358"/>
                    <a:pt x="32965" y="68365"/>
                    <a:pt x="37831" y="73232"/>
                  </a:cubicBezTo>
                  <a:cubicBezTo>
                    <a:pt x="64672" y="57698"/>
                    <a:pt x="82954" y="30751"/>
                    <a:pt x="876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7" name="Google Shape;5277;p41"/>
            <p:cNvSpPr/>
            <p:nvPr/>
          </p:nvSpPr>
          <p:spPr>
            <a:xfrm>
              <a:off x="2876100" y="238125"/>
              <a:ext cx="2681475" cy="1255550"/>
            </a:xfrm>
            <a:custGeom>
              <a:avLst/>
              <a:gdLst/>
              <a:ahLst/>
              <a:cxnLst/>
              <a:rect l="l" t="t" r="r" b="b"/>
              <a:pathLst>
                <a:path w="107259" h="50222" extrusionOk="0">
                  <a:moveTo>
                    <a:pt x="34450" y="0"/>
                  </a:moveTo>
                  <a:cubicBezTo>
                    <a:pt x="22615" y="106"/>
                    <a:pt x="10991" y="2113"/>
                    <a:pt x="1" y="6129"/>
                  </a:cubicBezTo>
                  <a:cubicBezTo>
                    <a:pt x="1586" y="12152"/>
                    <a:pt x="4544" y="17753"/>
                    <a:pt x="7503" y="18916"/>
                  </a:cubicBezTo>
                  <a:cubicBezTo>
                    <a:pt x="11625" y="20712"/>
                    <a:pt x="16274" y="20818"/>
                    <a:pt x="19973" y="23248"/>
                  </a:cubicBezTo>
                  <a:cubicBezTo>
                    <a:pt x="24939" y="26418"/>
                    <a:pt x="26947" y="32547"/>
                    <a:pt x="29800" y="37725"/>
                  </a:cubicBezTo>
                  <a:cubicBezTo>
                    <a:pt x="32244" y="42002"/>
                    <a:pt x="36706" y="46134"/>
                    <a:pt x="41221" y="46134"/>
                  </a:cubicBezTo>
                  <a:cubicBezTo>
                    <a:pt x="42173" y="46134"/>
                    <a:pt x="43128" y="45950"/>
                    <a:pt x="44066" y="45545"/>
                  </a:cubicBezTo>
                  <a:cubicBezTo>
                    <a:pt x="46285" y="44700"/>
                    <a:pt x="47870" y="42903"/>
                    <a:pt x="49878" y="41847"/>
                  </a:cubicBezTo>
                  <a:cubicBezTo>
                    <a:pt x="51292" y="41131"/>
                    <a:pt x="52704" y="40827"/>
                    <a:pt x="54117" y="40827"/>
                  </a:cubicBezTo>
                  <a:cubicBezTo>
                    <a:pt x="61257" y="40827"/>
                    <a:pt x="68445" y="48572"/>
                    <a:pt x="76297" y="49983"/>
                  </a:cubicBezTo>
                  <a:cubicBezTo>
                    <a:pt x="77197" y="50145"/>
                    <a:pt x="78088" y="50222"/>
                    <a:pt x="78968" y="50222"/>
                  </a:cubicBezTo>
                  <a:cubicBezTo>
                    <a:pt x="87283" y="50222"/>
                    <a:pt x="94667" y="43388"/>
                    <a:pt x="100496" y="36986"/>
                  </a:cubicBezTo>
                  <a:cubicBezTo>
                    <a:pt x="102715" y="34661"/>
                    <a:pt x="104934" y="32230"/>
                    <a:pt x="107259" y="29800"/>
                  </a:cubicBezTo>
                  <a:cubicBezTo>
                    <a:pt x="103983" y="26524"/>
                    <a:pt x="100496" y="23565"/>
                    <a:pt x="96903" y="20818"/>
                  </a:cubicBezTo>
                  <a:cubicBezTo>
                    <a:pt x="93204" y="22720"/>
                    <a:pt x="89506" y="24939"/>
                    <a:pt x="85702" y="26313"/>
                  </a:cubicBezTo>
                  <a:cubicBezTo>
                    <a:pt x="83001" y="27213"/>
                    <a:pt x="80244" y="27600"/>
                    <a:pt x="77464" y="27600"/>
                  </a:cubicBezTo>
                  <a:cubicBezTo>
                    <a:pt x="68823" y="27600"/>
                    <a:pt x="59961" y="23861"/>
                    <a:pt x="51886" y="20184"/>
                  </a:cubicBezTo>
                  <a:cubicBezTo>
                    <a:pt x="50301" y="19550"/>
                    <a:pt x="48822" y="18704"/>
                    <a:pt x="47342" y="17753"/>
                  </a:cubicBezTo>
                  <a:cubicBezTo>
                    <a:pt x="44278" y="15534"/>
                    <a:pt x="42270" y="11941"/>
                    <a:pt x="40262" y="8560"/>
                  </a:cubicBezTo>
                  <a:cubicBezTo>
                    <a:pt x="38571" y="5601"/>
                    <a:pt x="36563" y="2748"/>
                    <a:pt x="344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8" name="Google Shape;5278;p41"/>
            <p:cNvSpPr/>
            <p:nvPr/>
          </p:nvSpPr>
          <p:spPr>
            <a:xfrm>
              <a:off x="1277800" y="3458500"/>
              <a:ext cx="2179525" cy="1881000"/>
            </a:xfrm>
            <a:custGeom>
              <a:avLst/>
              <a:gdLst/>
              <a:ahLst/>
              <a:cxnLst/>
              <a:rect l="l" t="t" r="r" b="b"/>
              <a:pathLst>
                <a:path w="87181" h="75240" extrusionOk="0">
                  <a:moveTo>
                    <a:pt x="0" y="1"/>
                  </a:moveTo>
                  <a:cubicBezTo>
                    <a:pt x="10885" y="40579"/>
                    <a:pt x="45440" y="70485"/>
                    <a:pt x="87181" y="75240"/>
                  </a:cubicBezTo>
                  <a:cubicBezTo>
                    <a:pt x="86758" y="73866"/>
                    <a:pt x="86335" y="72387"/>
                    <a:pt x="86124" y="70802"/>
                  </a:cubicBezTo>
                  <a:cubicBezTo>
                    <a:pt x="85490" y="66575"/>
                    <a:pt x="85490" y="61925"/>
                    <a:pt x="82848" y="58649"/>
                  </a:cubicBezTo>
                  <a:cubicBezTo>
                    <a:pt x="78938" y="53683"/>
                    <a:pt x="71435" y="54422"/>
                    <a:pt x="65201" y="54105"/>
                  </a:cubicBezTo>
                  <a:cubicBezTo>
                    <a:pt x="39311" y="52626"/>
                    <a:pt x="37409" y="31597"/>
                    <a:pt x="23988" y="16063"/>
                  </a:cubicBezTo>
                  <a:cubicBezTo>
                    <a:pt x="18599" y="9934"/>
                    <a:pt x="9405" y="2960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79" name="Google Shape;5279;p41"/>
          <p:cNvGrpSpPr/>
          <p:nvPr/>
        </p:nvGrpSpPr>
        <p:grpSpPr>
          <a:xfrm>
            <a:off x="7166571" y="1229863"/>
            <a:ext cx="892954" cy="891879"/>
            <a:chOff x="1798250" y="867825"/>
            <a:chExt cx="3984625" cy="3979825"/>
          </a:xfrm>
        </p:grpSpPr>
        <p:sp>
          <p:nvSpPr>
            <p:cNvPr id="5280" name="Google Shape;5280;p41"/>
            <p:cNvSpPr/>
            <p:nvPr/>
          </p:nvSpPr>
          <p:spPr>
            <a:xfrm>
              <a:off x="1798250" y="867825"/>
              <a:ext cx="3984625" cy="3979825"/>
            </a:xfrm>
            <a:custGeom>
              <a:avLst/>
              <a:gdLst/>
              <a:ahLst/>
              <a:cxnLst/>
              <a:rect l="l" t="t" r="r" b="b"/>
              <a:pathLst>
                <a:path w="159385" h="159193" extrusionOk="0">
                  <a:moveTo>
                    <a:pt x="79824" y="0"/>
                  </a:moveTo>
                  <a:cubicBezTo>
                    <a:pt x="72452" y="0"/>
                    <a:pt x="65071" y="1027"/>
                    <a:pt x="57911" y="3094"/>
                  </a:cubicBezTo>
                  <a:cubicBezTo>
                    <a:pt x="56701" y="3439"/>
                    <a:pt x="55491" y="3785"/>
                    <a:pt x="54367" y="4131"/>
                  </a:cubicBezTo>
                  <a:cubicBezTo>
                    <a:pt x="53676" y="4390"/>
                    <a:pt x="52984" y="4649"/>
                    <a:pt x="52293" y="4909"/>
                  </a:cubicBezTo>
                  <a:cubicBezTo>
                    <a:pt x="51169" y="5254"/>
                    <a:pt x="49959" y="5773"/>
                    <a:pt x="49008" y="6119"/>
                  </a:cubicBezTo>
                  <a:cubicBezTo>
                    <a:pt x="48144" y="6551"/>
                    <a:pt x="47193" y="6897"/>
                    <a:pt x="46242" y="7329"/>
                  </a:cubicBezTo>
                  <a:cubicBezTo>
                    <a:pt x="44081" y="8366"/>
                    <a:pt x="41834" y="9576"/>
                    <a:pt x="39760" y="10786"/>
                  </a:cubicBezTo>
                  <a:cubicBezTo>
                    <a:pt x="39068" y="11132"/>
                    <a:pt x="38463" y="11478"/>
                    <a:pt x="37858" y="11910"/>
                  </a:cubicBezTo>
                  <a:cubicBezTo>
                    <a:pt x="35957" y="13120"/>
                    <a:pt x="34055" y="14416"/>
                    <a:pt x="32240" y="15713"/>
                  </a:cubicBezTo>
                  <a:cubicBezTo>
                    <a:pt x="31116" y="16577"/>
                    <a:pt x="30166" y="17355"/>
                    <a:pt x="29042" y="18219"/>
                  </a:cubicBezTo>
                  <a:cubicBezTo>
                    <a:pt x="28005" y="19084"/>
                    <a:pt x="26795" y="19862"/>
                    <a:pt x="25757" y="20812"/>
                  </a:cubicBezTo>
                  <a:cubicBezTo>
                    <a:pt x="24807" y="21677"/>
                    <a:pt x="23856" y="22628"/>
                    <a:pt x="22905" y="23578"/>
                  </a:cubicBezTo>
                  <a:cubicBezTo>
                    <a:pt x="21868" y="24529"/>
                    <a:pt x="21004" y="25480"/>
                    <a:pt x="20139" y="26517"/>
                  </a:cubicBezTo>
                  <a:cubicBezTo>
                    <a:pt x="18929" y="27814"/>
                    <a:pt x="17806" y="29196"/>
                    <a:pt x="16682" y="30579"/>
                  </a:cubicBezTo>
                  <a:cubicBezTo>
                    <a:pt x="15299" y="32394"/>
                    <a:pt x="13916" y="34296"/>
                    <a:pt x="12620" y="36284"/>
                  </a:cubicBezTo>
                  <a:cubicBezTo>
                    <a:pt x="12274" y="36803"/>
                    <a:pt x="12014" y="37321"/>
                    <a:pt x="11669" y="37840"/>
                  </a:cubicBezTo>
                  <a:cubicBezTo>
                    <a:pt x="10891" y="39136"/>
                    <a:pt x="10113" y="40433"/>
                    <a:pt x="9421" y="41816"/>
                  </a:cubicBezTo>
                  <a:cubicBezTo>
                    <a:pt x="9076" y="42507"/>
                    <a:pt x="8730" y="43199"/>
                    <a:pt x="8298" y="43977"/>
                  </a:cubicBezTo>
                  <a:cubicBezTo>
                    <a:pt x="7693" y="45273"/>
                    <a:pt x="7001" y="46656"/>
                    <a:pt x="6396" y="48039"/>
                  </a:cubicBezTo>
                  <a:cubicBezTo>
                    <a:pt x="6051" y="48817"/>
                    <a:pt x="5791" y="49508"/>
                    <a:pt x="5446" y="50545"/>
                  </a:cubicBezTo>
                  <a:cubicBezTo>
                    <a:pt x="5013" y="51496"/>
                    <a:pt x="4668" y="52533"/>
                    <a:pt x="4322" y="53484"/>
                  </a:cubicBezTo>
                  <a:cubicBezTo>
                    <a:pt x="3976" y="54349"/>
                    <a:pt x="3717" y="55299"/>
                    <a:pt x="3371" y="56250"/>
                  </a:cubicBezTo>
                  <a:cubicBezTo>
                    <a:pt x="2939" y="57892"/>
                    <a:pt x="2420" y="59621"/>
                    <a:pt x="2075" y="61263"/>
                  </a:cubicBezTo>
                  <a:cubicBezTo>
                    <a:pt x="1729" y="62560"/>
                    <a:pt x="1556" y="63856"/>
                    <a:pt x="1210" y="65239"/>
                  </a:cubicBezTo>
                  <a:cubicBezTo>
                    <a:pt x="951" y="66622"/>
                    <a:pt x="778" y="68091"/>
                    <a:pt x="605" y="69561"/>
                  </a:cubicBezTo>
                  <a:cubicBezTo>
                    <a:pt x="519" y="70079"/>
                    <a:pt x="432" y="70598"/>
                    <a:pt x="432" y="71203"/>
                  </a:cubicBezTo>
                  <a:cubicBezTo>
                    <a:pt x="259" y="72240"/>
                    <a:pt x="173" y="73277"/>
                    <a:pt x="173" y="74315"/>
                  </a:cubicBezTo>
                  <a:cubicBezTo>
                    <a:pt x="87" y="74574"/>
                    <a:pt x="87" y="74833"/>
                    <a:pt x="173" y="75092"/>
                  </a:cubicBezTo>
                  <a:cubicBezTo>
                    <a:pt x="0" y="76562"/>
                    <a:pt x="0" y="78031"/>
                    <a:pt x="0" y="79414"/>
                  </a:cubicBezTo>
                  <a:cubicBezTo>
                    <a:pt x="0" y="82266"/>
                    <a:pt x="173" y="85119"/>
                    <a:pt x="432" y="87971"/>
                  </a:cubicBezTo>
                  <a:cubicBezTo>
                    <a:pt x="519" y="88835"/>
                    <a:pt x="605" y="89700"/>
                    <a:pt x="778" y="90564"/>
                  </a:cubicBezTo>
                  <a:cubicBezTo>
                    <a:pt x="865" y="91255"/>
                    <a:pt x="951" y="91861"/>
                    <a:pt x="1037" y="92466"/>
                  </a:cubicBezTo>
                  <a:cubicBezTo>
                    <a:pt x="1210" y="93243"/>
                    <a:pt x="1297" y="94108"/>
                    <a:pt x="1470" y="94886"/>
                  </a:cubicBezTo>
                  <a:cubicBezTo>
                    <a:pt x="1642" y="95577"/>
                    <a:pt x="1815" y="96269"/>
                    <a:pt x="1988" y="97047"/>
                  </a:cubicBezTo>
                  <a:cubicBezTo>
                    <a:pt x="2247" y="98084"/>
                    <a:pt x="2507" y="99207"/>
                    <a:pt x="2766" y="100245"/>
                  </a:cubicBezTo>
                  <a:cubicBezTo>
                    <a:pt x="3025" y="101282"/>
                    <a:pt x="3285" y="102405"/>
                    <a:pt x="3630" y="103443"/>
                  </a:cubicBezTo>
                  <a:cubicBezTo>
                    <a:pt x="4063" y="104480"/>
                    <a:pt x="4408" y="105517"/>
                    <a:pt x="4754" y="106554"/>
                  </a:cubicBezTo>
                  <a:cubicBezTo>
                    <a:pt x="5100" y="107591"/>
                    <a:pt x="5532" y="108542"/>
                    <a:pt x="5964" y="109579"/>
                  </a:cubicBezTo>
                  <a:cubicBezTo>
                    <a:pt x="6396" y="110789"/>
                    <a:pt x="6915" y="111999"/>
                    <a:pt x="7520" y="113123"/>
                  </a:cubicBezTo>
                  <a:cubicBezTo>
                    <a:pt x="7779" y="113728"/>
                    <a:pt x="8039" y="114333"/>
                    <a:pt x="8384" y="114938"/>
                  </a:cubicBezTo>
                  <a:cubicBezTo>
                    <a:pt x="9421" y="117099"/>
                    <a:pt x="10545" y="119173"/>
                    <a:pt x="11842" y="121161"/>
                  </a:cubicBezTo>
                  <a:cubicBezTo>
                    <a:pt x="12360" y="122112"/>
                    <a:pt x="12965" y="123063"/>
                    <a:pt x="13657" y="124014"/>
                  </a:cubicBezTo>
                  <a:cubicBezTo>
                    <a:pt x="14089" y="124792"/>
                    <a:pt x="14694" y="125569"/>
                    <a:pt x="15126" y="126175"/>
                  </a:cubicBezTo>
                  <a:cubicBezTo>
                    <a:pt x="15472" y="126780"/>
                    <a:pt x="15904" y="127298"/>
                    <a:pt x="16336" y="127817"/>
                  </a:cubicBezTo>
                  <a:cubicBezTo>
                    <a:pt x="16423" y="127903"/>
                    <a:pt x="16509" y="127990"/>
                    <a:pt x="16595" y="128076"/>
                  </a:cubicBezTo>
                  <a:lnTo>
                    <a:pt x="17028" y="128681"/>
                  </a:lnTo>
                  <a:cubicBezTo>
                    <a:pt x="17633" y="129459"/>
                    <a:pt x="18151" y="130150"/>
                    <a:pt x="18843" y="130928"/>
                  </a:cubicBezTo>
                  <a:cubicBezTo>
                    <a:pt x="19534" y="131706"/>
                    <a:pt x="20226" y="132484"/>
                    <a:pt x="21004" y="133262"/>
                  </a:cubicBezTo>
                  <a:cubicBezTo>
                    <a:pt x="21522" y="133954"/>
                    <a:pt x="22127" y="134559"/>
                    <a:pt x="22732" y="135164"/>
                  </a:cubicBezTo>
                  <a:cubicBezTo>
                    <a:pt x="24461" y="136979"/>
                    <a:pt x="26362" y="138621"/>
                    <a:pt x="28264" y="140263"/>
                  </a:cubicBezTo>
                  <a:cubicBezTo>
                    <a:pt x="28783" y="140782"/>
                    <a:pt x="29128" y="141041"/>
                    <a:pt x="29820" y="141646"/>
                  </a:cubicBezTo>
                  <a:cubicBezTo>
                    <a:pt x="30511" y="142165"/>
                    <a:pt x="31289" y="142770"/>
                    <a:pt x="31981" y="143288"/>
                  </a:cubicBezTo>
                  <a:cubicBezTo>
                    <a:pt x="32067" y="143375"/>
                    <a:pt x="32154" y="143375"/>
                    <a:pt x="32240" y="143461"/>
                  </a:cubicBezTo>
                  <a:cubicBezTo>
                    <a:pt x="33018" y="143980"/>
                    <a:pt x="33796" y="144585"/>
                    <a:pt x="34574" y="145103"/>
                  </a:cubicBezTo>
                  <a:cubicBezTo>
                    <a:pt x="35265" y="145622"/>
                    <a:pt x="36043" y="146141"/>
                    <a:pt x="36821" y="146573"/>
                  </a:cubicBezTo>
                  <a:cubicBezTo>
                    <a:pt x="36994" y="146746"/>
                    <a:pt x="37167" y="146918"/>
                    <a:pt x="37426" y="147005"/>
                  </a:cubicBezTo>
                  <a:cubicBezTo>
                    <a:pt x="38463" y="147696"/>
                    <a:pt x="39500" y="148301"/>
                    <a:pt x="40538" y="148906"/>
                  </a:cubicBezTo>
                  <a:cubicBezTo>
                    <a:pt x="40624" y="148906"/>
                    <a:pt x="40624" y="148906"/>
                    <a:pt x="40710" y="148993"/>
                  </a:cubicBezTo>
                  <a:cubicBezTo>
                    <a:pt x="43736" y="150722"/>
                    <a:pt x="46934" y="152277"/>
                    <a:pt x="50305" y="153487"/>
                  </a:cubicBezTo>
                  <a:cubicBezTo>
                    <a:pt x="51342" y="153920"/>
                    <a:pt x="52552" y="154352"/>
                    <a:pt x="53589" y="154784"/>
                  </a:cubicBezTo>
                  <a:cubicBezTo>
                    <a:pt x="53762" y="154870"/>
                    <a:pt x="53935" y="154870"/>
                    <a:pt x="54021" y="154957"/>
                  </a:cubicBezTo>
                  <a:cubicBezTo>
                    <a:pt x="54972" y="155216"/>
                    <a:pt x="55923" y="155562"/>
                    <a:pt x="56960" y="155821"/>
                  </a:cubicBezTo>
                  <a:cubicBezTo>
                    <a:pt x="57219" y="155908"/>
                    <a:pt x="57565" y="156080"/>
                    <a:pt x="57911" y="156080"/>
                  </a:cubicBezTo>
                  <a:cubicBezTo>
                    <a:pt x="58775" y="156426"/>
                    <a:pt x="59726" y="156599"/>
                    <a:pt x="60590" y="156858"/>
                  </a:cubicBezTo>
                  <a:cubicBezTo>
                    <a:pt x="60850" y="156945"/>
                    <a:pt x="61109" y="156945"/>
                    <a:pt x="61368" y="157031"/>
                  </a:cubicBezTo>
                  <a:cubicBezTo>
                    <a:pt x="62405" y="157290"/>
                    <a:pt x="63443" y="157550"/>
                    <a:pt x="64480" y="157723"/>
                  </a:cubicBezTo>
                  <a:cubicBezTo>
                    <a:pt x="69493" y="158673"/>
                    <a:pt x="74593" y="159192"/>
                    <a:pt x="79692" y="159192"/>
                  </a:cubicBezTo>
                  <a:cubicBezTo>
                    <a:pt x="93003" y="159192"/>
                    <a:pt x="106141" y="155821"/>
                    <a:pt x="117809" y="149425"/>
                  </a:cubicBezTo>
                  <a:cubicBezTo>
                    <a:pt x="119106" y="148820"/>
                    <a:pt x="120316" y="148042"/>
                    <a:pt x="121526" y="147264"/>
                  </a:cubicBezTo>
                  <a:cubicBezTo>
                    <a:pt x="124983" y="145190"/>
                    <a:pt x="128268" y="142770"/>
                    <a:pt x="131293" y="140177"/>
                  </a:cubicBezTo>
                  <a:cubicBezTo>
                    <a:pt x="141233" y="131706"/>
                    <a:pt x="148926" y="120989"/>
                    <a:pt x="153766" y="108888"/>
                  </a:cubicBezTo>
                  <a:cubicBezTo>
                    <a:pt x="154889" y="106036"/>
                    <a:pt x="155840" y="103183"/>
                    <a:pt x="156618" y="100245"/>
                  </a:cubicBezTo>
                  <a:cubicBezTo>
                    <a:pt x="157482" y="96960"/>
                    <a:pt x="158174" y="93762"/>
                    <a:pt x="158606" y="90391"/>
                  </a:cubicBezTo>
                  <a:cubicBezTo>
                    <a:pt x="159038" y="87366"/>
                    <a:pt x="159298" y="84254"/>
                    <a:pt x="159298" y="81143"/>
                  </a:cubicBezTo>
                  <a:lnTo>
                    <a:pt x="159298" y="79587"/>
                  </a:lnTo>
                  <a:cubicBezTo>
                    <a:pt x="159384" y="72586"/>
                    <a:pt x="158433" y="65585"/>
                    <a:pt x="156618" y="58757"/>
                  </a:cubicBezTo>
                  <a:cubicBezTo>
                    <a:pt x="155927" y="56423"/>
                    <a:pt x="155235" y="54003"/>
                    <a:pt x="154371" y="51669"/>
                  </a:cubicBezTo>
                  <a:cubicBezTo>
                    <a:pt x="150914" y="42680"/>
                    <a:pt x="145987" y="34382"/>
                    <a:pt x="139591" y="27122"/>
                  </a:cubicBezTo>
                  <a:cubicBezTo>
                    <a:pt x="133108" y="19775"/>
                    <a:pt x="125329" y="13638"/>
                    <a:pt x="116686" y="9057"/>
                  </a:cubicBezTo>
                  <a:cubicBezTo>
                    <a:pt x="114179" y="7761"/>
                    <a:pt x="111500" y="6551"/>
                    <a:pt x="108907" y="5514"/>
                  </a:cubicBezTo>
                  <a:cubicBezTo>
                    <a:pt x="99596" y="1849"/>
                    <a:pt x="89717" y="0"/>
                    <a:pt x="798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1" name="Google Shape;5281;p41"/>
            <p:cNvSpPr/>
            <p:nvPr/>
          </p:nvSpPr>
          <p:spPr>
            <a:xfrm>
              <a:off x="2219600" y="1398925"/>
              <a:ext cx="3243450" cy="428850"/>
            </a:xfrm>
            <a:custGeom>
              <a:avLst/>
              <a:gdLst/>
              <a:ahLst/>
              <a:cxnLst/>
              <a:rect l="l" t="t" r="r" b="b"/>
              <a:pathLst>
                <a:path w="129738" h="17154" extrusionOk="0">
                  <a:moveTo>
                    <a:pt x="29561" y="1"/>
                  </a:moveTo>
                  <a:cubicBezTo>
                    <a:pt x="28783" y="87"/>
                    <a:pt x="27919" y="87"/>
                    <a:pt x="27141" y="260"/>
                  </a:cubicBezTo>
                  <a:cubicBezTo>
                    <a:pt x="24029" y="692"/>
                    <a:pt x="21696" y="1729"/>
                    <a:pt x="18238" y="2680"/>
                  </a:cubicBezTo>
                  <a:cubicBezTo>
                    <a:pt x="13398" y="4063"/>
                    <a:pt x="8471" y="5014"/>
                    <a:pt x="3458" y="5446"/>
                  </a:cubicBezTo>
                  <a:cubicBezTo>
                    <a:pt x="2248" y="6656"/>
                    <a:pt x="1038" y="8039"/>
                    <a:pt x="1" y="9508"/>
                  </a:cubicBezTo>
                  <a:cubicBezTo>
                    <a:pt x="6224" y="9422"/>
                    <a:pt x="12793" y="8125"/>
                    <a:pt x="20399" y="7002"/>
                  </a:cubicBezTo>
                  <a:cubicBezTo>
                    <a:pt x="21350" y="6829"/>
                    <a:pt x="22301" y="6742"/>
                    <a:pt x="23251" y="6742"/>
                  </a:cubicBezTo>
                  <a:cubicBezTo>
                    <a:pt x="23615" y="6725"/>
                    <a:pt x="23971" y="6717"/>
                    <a:pt x="24319" y="6717"/>
                  </a:cubicBezTo>
                  <a:cubicBezTo>
                    <a:pt x="34577" y="6717"/>
                    <a:pt x="38540" y="13878"/>
                    <a:pt x="48404" y="15299"/>
                  </a:cubicBezTo>
                  <a:cubicBezTo>
                    <a:pt x="50013" y="15525"/>
                    <a:pt x="51648" y="15621"/>
                    <a:pt x="53300" y="15621"/>
                  </a:cubicBezTo>
                  <a:cubicBezTo>
                    <a:pt x="62048" y="15621"/>
                    <a:pt x="71300" y="12954"/>
                    <a:pt x="80073" y="12954"/>
                  </a:cubicBezTo>
                  <a:cubicBezTo>
                    <a:pt x="80408" y="12954"/>
                    <a:pt x="80742" y="12957"/>
                    <a:pt x="81076" y="12966"/>
                  </a:cubicBezTo>
                  <a:cubicBezTo>
                    <a:pt x="92944" y="13201"/>
                    <a:pt x="104811" y="17153"/>
                    <a:pt x="116744" y="17153"/>
                  </a:cubicBezTo>
                  <a:cubicBezTo>
                    <a:pt x="117934" y="17153"/>
                    <a:pt x="119125" y="17114"/>
                    <a:pt x="120317" y="17028"/>
                  </a:cubicBezTo>
                  <a:cubicBezTo>
                    <a:pt x="123515" y="16769"/>
                    <a:pt x="126713" y="16164"/>
                    <a:pt x="129738" y="15126"/>
                  </a:cubicBezTo>
                  <a:cubicBezTo>
                    <a:pt x="127577" y="11842"/>
                    <a:pt x="125243" y="8730"/>
                    <a:pt x="122650" y="5792"/>
                  </a:cubicBezTo>
                  <a:cubicBezTo>
                    <a:pt x="120322" y="6335"/>
                    <a:pt x="117924" y="6669"/>
                    <a:pt x="115519" y="6669"/>
                  </a:cubicBezTo>
                  <a:cubicBezTo>
                    <a:pt x="115245" y="6669"/>
                    <a:pt x="114972" y="6665"/>
                    <a:pt x="114698" y="6656"/>
                  </a:cubicBezTo>
                  <a:cubicBezTo>
                    <a:pt x="104431" y="6488"/>
                    <a:pt x="94327" y="3451"/>
                    <a:pt x="83908" y="3451"/>
                  </a:cubicBezTo>
                  <a:cubicBezTo>
                    <a:pt x="83627" y="3451"/>
                    <a:pt x="83345" y="3453"/>
                    <a:pt x="83064" y="3458"/>
                  </a:cubicBezTo>
                  <a:cubicBezTo>
                    <a:pt x="76495" y="3458"/>
                    <a:pt x="70444" y="4754"/>
                    <a:pt x="64048" y="5878"/>
                  </a:cubicBezTo>
                  <a:cubicBezTo>
                    <a:pt x="61572" y="6287"/>
                    <a:pt x="59030" y="6475"/>
                    <a:pt x="56458" y="6475"/>
                  </a:cubicBezTo>
                  <a:cubicBezTo>
                    <a:pt x="49246" y="6475"/>
                    <a:pt x="41801" y="4996"/>
                    <a:pt x="34920" y="2766"/>
                  </a:cubicBezTo>
                  <a:cubicBezTo>
                    <a:pt x="33451" y="2334"/>
                    <a:pt x="31203" y="1"/>
                    <a:pt x="295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2" name="Google Shape;5282;p41"/>
            <p:cNvSpPr/>
            <p:nvPr/>
          </p:nvSpPr>
          <p:spPr>
            <a:xfrm>
              <a:off x="1854425" y="2111625"/>
              <a:ext cx="3857125" cy="372925"/>
            </a:xfrm>
            <a:custGeom>
              <a:avLst/>
              <a:gdLst/>
              <a:ahLst/>
              <a:cxnLst/>
              <a:rect l="l" t="t" r="r" b="b"/>
              <a:pathLst>
                <a:path w="154285" h="14917" extrusionOk="0">
                  <a:moveTo>
                    <a:pt x="89803" y="1"/>
                  </a:moveTo>
                  <a:cubicBezTo>
                    <a:pt x="87709" y="1"/>
                    <a:pt x="85584" y="295"/>
                    <a:pt x="83323" y="793"/>
                  </a:cubicBezTo>
                  <a:cubicBezTo>
                    <a:pt x="74381" y="2566"/>
                    <a:pt x="68443" y="6740"/>
                    <a:pt x="59490" y="6740"/>
                  </a:cubicBezTo>
                  <a:cubicBezTo>
                    <a:pt x="58836" y="6740"/>
                    <a:pt x="58167" y="6718"/>
                    <a:pt x="57479" y="6671"/>
                  </a:cubicBezTo>
                  <a:cubicBezTo>
                    <a:pt x="49527" y="6239"/>
                    <a:pt x="44082" y="1831"/>
                    <a:pt x="36303" y="1312"/>
                  </a:cubicBezTo>
                  <a:cubicBezTo>
                    <a:pt x="35852" y="1276"/>
                    <a:pt x="35401" y="1259"/>
                    <a:pt x="34950" y="1259"/>
                  </a:cubicBezTo>
                  <a:cubicBezTo>
                    <a:pt x="33240" y="1259"/>
                    <a:pt x="31530" y="1507"/>
                    <a:pt x="29820" y="1917"/>
                  </a:cubicBezTo>
                  <a:cubicBezTo>
                    <a:pt x="26795" y="2609"/>
                    <a:pt x="23856" y="3559"/>
                    <a:pt x="20917" y="4683"/>
                  </a:cubicBezTo>
                  <a:cubicBezTo>
                    <a:pt x="16116" y="6283"/>
                    <a:pt x="11559" y="7111"/>
                    <a:pt x="7218" y="7111"/>
                  </a:cubicBezTo>
                  <a:cubicBezTo>
                    <a:pt x="5228" y="7111"/>
                    <a:pt x="3285" y="6938"/>
                    <a:pt x="1383" y="6584"/>
                  </a:cubicBezTo>
                  <a:cubicBezTo>
                    <a:pt x="865" y="8313"/>
                    <a:pt x="433" y="9955"/>
                    <a:pt x="0" y="11598"/>
                  </a:cubicBezTo>
                  <a:cubicBezTo>
                    <a:pt x="2543" y="12205"/>
                    <a:pt x="5136" y="12512"/>
                    <a:pt x="7720" y="12512"/>
                  </a:cubicBezTo>
                  <a:cubicBezTo>
                    <a:pt x="11021" y="12512"/>
                    <a:pt x="14309" y="12011"/>
                    <a:pt x="17460" y="10993"/>
                  </a:cubicBezTo>
                  <a:cubicBezTo>
                    <a:pt x="22214" y="9696"/>
                    <a:pt x="25585" y="8054"/>
                    <a:pt x="29301" y="7362"/>
                  </a:cubicBezTo>
                  <a:cubicBezTo>
                    <a:pt x="30635" y="7114"/>
                    <a:pt x="32001" y="6966"/>
                    <a:pt x="33485" y="6966"/>
                  </a:cubicBezTo>
                  <a:cubicBezTo>
                    <a:pt x="36137" y="6966"/>
                    <a:pt x="39164" y="7439"/>
                    <a:pt x="43044" y="8659"/>
                  </a:cubicBezTo>
                  <a:cubicBezTo>
                    <a:pt x="46070" y="9523"/>
                    <a:pt x="48576" y="12116"/>
                    <a:pt x="51688" y="12981"/>
                  </a:cubicBezTo>
                  <a:cubicBezTo>
                    <a:pt x="53743" y="13527"/>
                    <a:pt x="55744" y="13760"/>
                    <a:pt x="57713" y="13760"/>
                  </a:cubicBezTo>
                  <a:cubicBezTo>
                    <a:pt x="62286" y="13760"/>
                    <a:pt x="66691" y="12503"/>
                    <a:pt x="71222" y="10993"/>
                  </a:cubicBezTo>
                  <a:cubicBezTo>
                    <a:pt x="75544" y="9610"/>
                    <a:pt x="80297" y="6412"/>
                    <a:pt x="84792" y="6239"/>
                  </a:cubicBezTo>
                  <a:cubicBezTo>
                    <a:pt x="84978" y="6233"/>
                    <a:pt x="85163" y="6231"/>
                    <a:pt x="85346" y="6231"/>
                  </a:cubicBezTo>
                  <a:cubicBezTo>
                    <a:pt x="94180" y="6231"/>
                    <a:pt x="99646" y="12247"/>
                    <a:pt x="107351" y="14363"/>
                  </a:cubicBezTo>
                  <a:cubicBezTo>
                    <a:pt x="108749" y="14760"/>
                    <a:pt x="109921" y="14917"/>
                    <a:pt x="110986" y="14917"/>
                  </a:cubicBezTo>
                  <a:cubicBezTo>
                    <a:pt x="113869" y="14917"/>
                    <a:pt x="115963" y="13761"/>
                    <a:pt x="119625" y="13067"/>
                  </a:cubicBezTo>
                  <a:cubicBezTo>
                    <a:pt x="127958" y="11383"/>
                    <a:pt x="135554" y="8306"/>
                    <a:pt x="144407" y="8306"/>
                  </a:cubicBezTo>
                  <a:cubicBezTo>
                    <a:pt x="144645" y="8306"/>
                    <a:pt x="144883" y="8309"/>
                    <a:pt x="145123" y="8313"/>
                  </a:cubicBezTo>
                  <a:cubicBezTo>
                    <a:pt x="148234" y="8400"/>
                    <a:pt x="151260" y="8832"/>
                    <a:pt x="154285" y="9005"/>
                  </a:cubicBezTo>
                  <a:cubicBezTo>
                    <a:pt x="153680" y="6584"/>
                    <a:pt x="152988" y="4251"/>
                    <a:pt x="152124" y="1917"/>
                  </a:cubicBezTo>
                  <a:cubicBezTo>
                    <a:pt x="142616" y="2868"/>
                    <a:pt x="132763" y="2522"/>
                    <a:pt x="123514" y="4769"/>
                  </a:cubicBezTo>
                  <a:cubicBezTo>
                    <a:pt x="119140" y="5807"/>
                    <a:pt x="115613" y="6491"/>
                    <a:pt x="112172" y="6491"/>
                  </a:cubicBezTo>
                  <a:cubicBezTo>
                    <a:pt x="109017" y="6491"/>
                    <a:pt x="105935" y="5916"/>
                    <a:pt x="102338" y="4510"/>
                  </a:cubicBezTo>
                  <a:cubicBezTo>
                    <a:pt x="100696" y="3819"/>
                    <a:pt x="99399" y="2263"/>
                    <a:pt x="97757" y="1571"/>
                  </a:cubicBezTo>
                  <a:cubicBezTo>
                    <a:pt x="95015" y="465"/>
                    <a:pt x="92433" y="1"/>
                    <a:pt x="898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3" name="Google Shape;5283;p41"/>
            <p:cNvSpPr/>
            <p:nvPr/>
          </p:nvSpPr>
          <p:spPr>
            <a:xfrm>
              <a:off x="1811200" y="2896375"/>
              <a:ext cx="3969500" cy="558375"/>
            </a:xfrm>
            <a:custGeom>
              <a:avLst/>
              <a:gdLst/>
              <a:ahLst/>
              <a:cxnLst/>
              <a:rect l="l" t="t" r="r" b="b"/>
              <a:pathLst>
                <a:path w="158780" h="22335" extrusionOk="0">
                  <a:moveTo>
                    <a:pt x="158780" y="1"/>
                  </a:moveTo>
                  <a:cubicBezTo>
                    <a:pt x="149013" y="1989"/>
                    <a:pt x="139073" y="1211"/>
                    <a:pt x="129392" y="5619"/>
                  </a:cubicBezTo>
                  <a:cubicBezTo>
                    <a:pt x="122234" y="8859"/>
                    <a:pt x="117310" y="11967"/>
                    <a:pt x="109351" y="11967"/>
                  </a:cubicBezTo>
                  <a:cubicBezTo>
                    <a:pt x="108180" y="11967"/>
                    <a:pt x="106942" y="11900"/>
                    <a:pt x="105623" y="11756"/>
                  </a:cubicBezTo>
                  <a:cubicBezTo>
                    <a:pt x="98708" y="11064"/>
                    <a:pt x="92139" y="7520"/>
                    <a:pt x="85052" y="6829"/>
                  </a:cubicBezTo>
                  <a:cubicBezTo>
                    <a:pt x="82665" y="6596"/>
                    <a:pt x="80273" y="6493"/>
                    <a:pt x="77876" y="6493"/>
                  </a:cubicBezTo>
                  <a:cubicBezTo>
                    <a:pt x="65168" y="6493"/>
                    <a:pt x="52355" y="9378"/>
                    <a:pt x="39847" y="10978"/>
                  </a:cubicBezTo>
                  <a:lnTo>
                    <a:pt x="39587" y="10978"/>
                  </a:lnTo>
                  <a:cubicBezTo>
                    <a:pt x="35960" y="11425"/>
                    <a:pt x="32314" y="11648"/>
                    <a:pt x="28671" y="11648"/>
                  </a:cubicBezTo>
                  <a:cubicBezTo>
                    <a:pt x="18945" y="11648"/>
                    <a:pt x="9244" y="10060"/>
                    <a:pt x="1" y="6915"/>
                  </a:cubicBezTo>
                  <a:lnTo>
                    <a:pt x="1" y="6915"/>
                  </a:lnTo>
                  <a:cubicBezTo>
                    <a:pt x="87" y="7866"/>
                    <a:pt x="174" y="8731"/>
                    <a:pt x="347" y="9595"/>
                  </a:cubicBezTo>
                  <a:cubicBezTo>
                    <a:pt x="433" y="10200"/>
                    <a:pt x="519" y="10891"/>
                    <a:pt x="606" y="11496"/>
                  </a:cubicBezTo>
                  <a:cubicBezTo>
                    <a:pt x="779" y="12274"/>
                    <a:pt x="865" y="13052"/>
                    <a:pt x="1038" y="13830"/>
                  </a:cubicBezTo>
                  <a:cubicBezTo>
                    <a:pt x="1211" y="14522"/>
                    <a:pt x="1384" y="15213"/>
                    <a:pt x="1557" y="15991"/>
                  </a:cubicBezTo>
                  <a:cubicBezTo>
                    <a:pt x="10114" y="19621"/>
                    <a:pt x="19362" y="21782"/>
                    <a:pt x="28697" y="22128"/>
                  </a:cubicBezTo>
                  <a:cubicBezTo>
                    <a:pt x="30060" y="22170"/>
                    <a:pt x="31423" y="22191"/>
                    <a:pt x="32786" y="22191"/>
                  </a:cubicBezTo>
                  <a:cubicBezTo>
                    <a:pt x="37041" y="22191"/>
                    <a:pt x="41296" y="21981"/>
                    <a:pt x="45551" y="21523"/>
                  </a:cubicBezTo>
                  <a:cubicBezTo>
                    <a:pt x="57089" y="20382"/>
                    <a:pt x="68487" y="18311"/>
                    <a:pt x="80087" y="18311"/>
                  </a:cubicBezTo>
                  <a:cubicBezTo>
                    <a:pt x="84303" y="18311"/>
                    <a:pt x="88545" y="18584"/>
                    <a:pt x="92831" y="19275"/>
                  </a:cubicBezTo>
                  <a:cubicBezTo>
                    <a:pt x="98933" y="20209"/>
                    <a:pt x="105334" y="22335"/>
                    <a:pt x="111636" y="22335"/>
                  </a:cubicBezTo>
                  <a:cubicBezTo>
                    <a:pt x="112921" y="22335"/>
                    <a:pt x="114203" y="22246"/>
                    <a:pt x="115476" y="22041"/>
                  </a:cubicBezTo>
                  <a:cubicBezTo>
                    <a:pt x="123947" y="20658"/>
                    <a:pt x="128874" y="14176"/>
                    <a:pt x="136912" y="11583"/>
                  </a:cubicBezTo>
                  <a:cubicBezTo>
                    <a:pt x="143567" y="9508"/>
                    <a:pt x="151173" y="10027"/>
                    <a:pt x="158088" y="9249"/>
                  </a:cubicBezTo>
                  <a:cubicBezTo>
                    <a:pt x="158520" y="6224"/>
                    <a:pt x="158693" y="3112"/>
                    <a:pt x="158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4" name="Google Shape;5284;p41"/>
            <p:cNvSpPr/>
            <p:nvPr/>
          </p:nvSpPr>
          <p:spPr>
            <a:xfrm>
              <a:off x="2094275" y="3373925"/>
              <a:ext cx="3617275" cy="699675"/>
            </a:xfrm>
            <a:custGeom>
              <a:avLst/>
              <a:gdLst/>
              <a:ahLst/>
              <a:cxnLst/>
              <a:rect l="l" t="t" r="r" b="b"/>
              <a:pathLst>
                <a:path w="144691" h="27987" extrusionOk="0">
                  <a:moveTo>
                    <a:pt x="144691" y="1"/>
                  </a:moveTo>
                  <a:lnTo>
                    <a:pt x="144691" y="1"/>
                  </a:lnTo>
                  <a:cubicBezTo>
                    <a:pt x="134146" y="3544"/>
                    <a:pt x="123687" y="7693"/>
                    <a:pt x="112970" y="11064"/>
                  </a:cubicBezTo>
                  <a:cubicBezTo>
                    <a:pt x="100185" y="15345"/>
                    <a:pt x="88327" y="17061"/>
                    <a:pt x="75838" y="17061"/>
                  </a:cubicBezTo>
                  <a:cubicBezTo>
                    <a:pt x="70427" y="17061"/>
                    <a:pt x="64896" y="16738"/>
                    <a:pt x="59121" y="16164"/>
                  </a:cubicBezTo>
                  <a:cubicBezTo>
                    <a:pt x="54719" y="15682"/>
                    <a:pt x="50317" y="15420"/>
                    <a:pt x="45914" y="15420"/>
                  </a:cubicBezTo>
                  <a:cubicBezTo>
                    <a:pt x="44785" y="15420"/>
                    <a:pt x="43655" y="15437"/>
                    <a:pt x="42526" y="15472"/>
                  </a:cubicBezTo>
                  <a:cubicBezTo>
                    <a:pt x="35179" y="15645"/>
                    <a:pt x="27919" y="16769"/>
                    <a:pt x="20918" y="18757"/>
                  </a:cubicBezTo>
                  <a:cubicBezTo>
                    <a:pt x="14940" y="20455"/>
                    <a:pt x="10199" y="21238"/>
                    <a:pt x="5428" y="21238"/>
                  </a:cubicBezTo>
                  <a:cubicBezTo>
                    <a:pt x="3645" y="21238"/>
                    <a:pt x="1858" y="21129"/>
                    <a:pt x="1" y="20917"/>
                  </a:cubicBezTo>
                  <a:lnTo>
                    <a:pt x="1" y="20917"/>
                  </a:lnTo>
                  <a:cubicBezTo>
                    <a:pt x="519" y="21868"/>
                    <a:pt x="1124" y="22819"/>
                    <a:pt x="1816" y="23770"/>
                  </a:cubicBezTo>
                  <a:cubicBezTo>
                    <a:pt x="2248" y="24548"/>
                    <a:pt x="2939" y="25412"/>
                    <a:pt x="3285" y="25931"/>
                  </a:cubicBezTo>
                  <a:cubicBezTo>
                    <a:pt x="3717" y="26536"/>
                    <a:pt x="4063" y="27054"/>
                    <a:pt x="4495" y="27573"/>
                  </a:cubicBezTo>
                  <a:cubicBezTo>
                    <a:pt x="4582" y="27746"/>
                    <a:pt x="4668" y="27832"/>
                    <a:pt x="4754" y="27918"/>
                  </a:cubicBezTo>
                  <a:cubicBezTo>
                    <a:pt x="5449" y="27965"/>
                    <a:pt x="6150" y="27986"/>
                    <a:pt x="6856" y="27986"/>
                  </a:cubicBezTo>
                  <a:cubicBezTo>
                    <a:pt x="8783" y="27986"/>
                    <a:pt x="10745" y="27826"/>
                    <a:pt x="12706" y="27573"/>
                  </a:cubicBezTo>
                  <a:cubicBezTo>
                    <a:pt x="21004" y="26190"/>
                    <a:pt x="28351" y="21868"/>
                    <a:pt x="36994" y="21090"/>
                  </a:cubicBezTo>
                  <a:cubicBezTo>
                    <a:pt x="38723" y="20961"/>
                    <a:pt x="40452" y="20896"/>
                    <a:pt x="42180" y="20896"/>
                  </a:cubicBezTo>
                  <a:cubicBezTo>
                    <a:pt x="43909" y="20896"/>
                    <a:pt x="45638" y="20961"/>
                    <a:pt x="47366" y="21090"/>
                  </a:cubicBezTo>
                  <a:cubicBezTo>
                    <a:pt x="53503" y="21350"/>
                    <a:pt x="59640" y="22300"/>
                    <a:pt x="65604" y="22992"/>
                  </a:cubicBezTo>
                  <a:cubicBezTo>
                    <a:pt x="69635" y="23437"/>
                    <a:pt x="73635" y="23646"/>
                    <a:pt x="77605" y="23646"/>
                  </a:cubicBezTo>
                  <a:cubicBezTo>
                    <a:pt x="99850" y="23646"/>
                    <a:pt x="121155" y="17078"/>
                    <a:pt x="141838" y="8644"/>
                  </a:cubicBezTo>
                  <a:cubicBezTo>
                    <a:pt x="142962" y="5792"/>
                    <a:pt x="143913" y="2939"/>
                    <a:pt x="14469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5" name="Google Shape;5285;p41"/>
            <p:cNvSpPr/>
            <p:nvPr/>
          </p:nvSpPr>
          <p:spPr>
            <a:xfrm>
              <a:off x="2813850" y="4366800"/>
              <a:ext cx="2266750" cy="342550"/>
            </a:xfrm>
            <a:custGeom>
              <a:avLst/>
              <a:gdLst/>
              <a:ahLst/>
              <a:cxnLst/>
              <a:rect l="l" t="t" r="r" b="b"/>
              <a:pathLst>
                <a:path w="90670" h="13702" extrusionOk="0">
                  <a:moveTo>
                    <a:pt x="54118" y="1"/>
                  </a:moveTo>
                  <a:cubicBezTo>
                    <a:pt x="49416" y="1"/>
                    <a:pt x="44774" y="336"/>
                    <a:pt x="40192" y="909"/>
                  </a:cubicBezTo>
                  <a:cubicBezTo>
                    <a:pt x="29647" y="2379"/>
                    <a:pt x="19793" y="7737"/>
                    <a:pt x="9508" y="9207"/>
                  </a:cubicBezTo>
                  <a:cubicBezTo>
                    <a:pt x="8039" y="9370"/>
                    <a:pt x="6550" y="9456"/>
                    <a:pt x="5052" y="9456"/>
                  </a:cubicBezTo>
                  <a:cubicBezTo>
                    <a:pt x="3376" y="9456"/>
                    <a:pt x="1688" y="9348"/>
                    <a:pt x="0" y="9120"/>
                  </a:cubicBezTo>
                  <a:lnTo>
                    <a:pt x="0" y="9120"/>
                  </a:lnTo>
                  <a:cubicBezTo>
                    <a:pt x="3112" y="10849"/>
                    <a:pt x="6310" y="12405"/>
                    <a:pt x="9594" y="13701"/>
                  </a:cubicBezTo>
                  <a:cubicBezTo>
                    <a:pt x="19188" y="12145"/>
                    <a:pt x="28610" y="7392"/>
                    <a:pt x="37944" y="5922"/>
                  </a:cubicBezTo>
                  <a:cubicBezTo>
                    <a:pt x="41011" y="5416"/>
                    <a:pt x="44196" y="5221"/>
                    <a:pt x="47464" y="5221"/>
                  </a:cubicBezTo>
                  <a:cubicBezTo>
                    <a:pt x="54239" y="5221"/>
                    <a:pt x="61371" y="6059"/>
                    <a:pt x="68542" y="6700"/>
                  </a:cubicBezTo>
                  <a:cubicBezTo>
                    <a:pt x="72691" y="7046"/>
                    <a:pt x="76840" y="7392"/>
                    <a:pt x="80902" y="7478"/>
                  </a:cubicBezTo>
                  <a:cubicBezTo>
                    <a:pt x="84359" y="5317"/>
                    <a:pt x="87557" y="2984"/>
                    <a:pt x="90669" y="391"/>
                  </a:cubicBezTo>
                  <a:lnTo>
                    <a:pt x="90669" y="391"/>
                  </a:lnTo>
                  <a:cubicBezTo>
                    <a:pt x="87555" y="656"/>
                    <a:pt x="84434" y="753"/>
                    <a:pt x="81309" y="753"/>
                  </a:cubicBezTo>
                  <a:cubicBezTo>
                    <a:pt x="73243" y="753"/>
                    <a:pt x="65145" y="107"/>
                    <a:pt x="57046" y="45"/>
                  </a:cubicBezTo>
                  <a:cubicBezTo>
                    <a:pt x="56068" y="15"/>
                    <a:pt x="55091" y="1"/>
                    <a:pt x="541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6" name="Google Shape;5286;p41"/>
            <p:cNvSpPr/>
            <p:nvPr/>
          </p:nvSpPr>
          <p:spPr>
            <a:xfrm>
              <a:off x="2952125" y="1005650"/>
              <a:ext cx="1761125" cy="216575"/>
            </a:xfrm>
            <a:custGeom>
              <a:avLst/>
              <a:gdLst/>
              <a:ahLst/>
              <a:cxnLst/>
              <a:rect l="l" t="t" r="r" b="b"/>
              <a:pathLst>
                <a:path w="70445" h="8663" extrusionOk="0">
                  <a:moveTo>
                    <a:pt x="62579" y="1"/>
                  </a:moveTo>
                  <a:cubicBezTo>
                    <a:pt x="55837" y="2594"/>
                    <a:pt x="48836" y="4582"/>
                    <a:pt x="41662" y="5965"/>
                  </a:cubicBezTo>
                  <a:cubicBezTo>
                    <a:pt x="39382" y="6323"/>
                    <a:pt x="36922" y="6492"/>
                    <a:pt x="34336" y="6492"/>
                  </a:cubicBezTo>
                  <a:cubicBezTo>
                    <a:pt x="26336" y="6492"/>
                    <a:pt x="17138" y="4882"/>
                    <a:pt x="8385" y="2334"/>
                  </a:cubicBezTo>
                  <a:cubicBezTo>
                    <a:pt x="6483" y="1816"/>
                    <a:pt x="4668" y="1211"/>
                    <a:pt x="2853" y="606"/>
                  </a:cubicBezTo>
                  <a:cubicBezTo>
                    <a:pt x="1902" y="1038"/>
                    <a:pt x="952" y="1384"/>
                    <a:pt x="1" y="1816"/>
                  </a:cubicBezTo>
                  <a:cubicBezTo>
                    <a:pt x="2335" y="2767"/>
                    <a:pt x="4582" y="3631"/>
                    <a:pt x="6916" y="4322"/>
                  </a:cubicBezTo>
                  <a:cubicBezTo>
                    <a:pt x="16393" y="7309"/>
                    <a:pt x="26127" y="8663"/>
                    <a:pt x="35940" y="8663"/>
                  </a:cubicBezTo>
                  <a:cubicBezTo>
                    <a:pt x="47427" y="8663"/>
                    <a:pt x="59024" y="6807"/>
                    <a:pt x="70444" y="3544"/>
                  </a:cubicBezTo>
                  <a:cubicBezTo>
                    <a:pt x="67938" y="2162"/>
                    <a:pt x="65258" y="1038"/>
                    <a:pt x="625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87" name="Google Shape;5287;p41"/>
          <p:cNvSpPr txBox="1">
            <a:spLocks noGrp="1"/>
          </p:cNvSpPr>
          <p:nvPr>
            <p:ph type="title" idx="4294967295"/>
          </p:nvPr>
        </p:nvSpPr>
        <p:spPr>
          <a:xfrm>
            <a:off x="632270" y="2497003"/>
            <a:ext cx="18003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SỐ LƯỢNG</a:t>
            </a:r>
            <a:endParaRPr sz="2000" dirty="0"/>
          </a:p>
        </p:txBody>
      </p:sp>
      <p:sp>
        <p:nvSpPr>
          <p:cNvPr id="5288" name="Google Shape;5288;p41"/>
          <p:cNvSpPr txBox="1">
            <a:spLocks noGrp="1"/>
          </p:cNvSpPr>
          <p:nvPr>
            <p:ph type="title" idx="4294967295"/>
          </p:nvPr>
        </p:nvSpPr>
        <p:spPr>
          <a:xfrm>
            <a:off x="2543470" y="2497003"/>
            <a:ext cx="20403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Nhiệm vụ</a:t>
            </a:r>
            <a:endParaRPr sz="2000" dirty="0"/>
          </a:p>
        </p:txBody>
      </p:sp>
      <p:sp>
        <p:nvSpPr>
          <p:cNvPr id="5289" name="Google Shape;5289;p41"/>
          <p:cNvSpPr txBox="1">
            <a:spLocks noGrp="1"/>
          </p:cNvSpPr>
          <p:nvPr>
            <p:ph type="title" idx="4294967295"/>
          </p:nvPr>
        </p:nvSpPr>
        <p:spPr>
          <a:xfrm>
            <a:off x="4806932" y="2497003"/>
            <a:ext cx="15603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Thời gian</a:t>
            </a:r>
            <a:endParaRPr sz="2000" dirty="0"/>
          </a:p>
        </p:txBody>
      </p:sp>
      <p:sp>
        <p:nvSpPr>
          <p:cNvPr id="5290" name="Google Shape;5290;p41"/>
          <p:cNvSpPr txBox="1">
            <a:spLocks noGrp="1"/>
          </p:cNvSpPr>
          <p:nvPr>
            <p:ph type="title" idx="4294967295"/>
          </p:nvPr>
        </p:nvSpPr>
        <p:spPr>
          <a:xfrm>
            <a:off x="6592870" y="2497003"/>
            <a:ext cx="20403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Đánh giá</a:t>
            </a:r>
            <a:endParaRPr sz="2000" dirty="0"/>
          </a:p>
        </p:txBody>
      </p:sp>
      <p:pic>
        <p:nvPicPr>
          <p:cNvPr id="2" name="Rainbow Timer 7 Minute 🌈">
            <a:hlinkClick r:id="" action="ppaction://media"/>
            <a:extLst>
              <a:ext uri="{FF2B5EF4-FFF2-40B4-BE49-F238E27FC236}">
                <a16:creationId xmlns:a16="http://schemas.microsoft.com/office/drawing/2014/main" id="{37EE0EDA-D5CE-4F12-9015-67B66864AD7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59945" y="3294778"/>
            <a:ext cx="1438266" cy="809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5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2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9DB9E-817D-4DE0-8646-AFD3E3248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00" y="71149"/>
            <a:ext cx="7759200" cy="677100"/>
          </a:xfrm>
        </p:spPr>
        <p:txBody>
          <a:bodyPr/>
          <a:lstStyle/>
          <a:p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1. Sao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BA747AA-FFB7-42A5-8CE1-D82BA0823B99}"/>
              </a:ext>
            </a:extLst>
          </p:cNvPr>
          <p:cNvSpPr/>
          <p:nvPr/>
        </p:nvSpPr>
        <p:spPr>
          <a:xfrm>
            <a:off x="2282283" y="659040"/>
            <a:ext cx="4579434" cy="48321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a. Sao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4042897-3450-4FB8-ABCB-D7976DA5DCCA}"/>
              </a:ext>
            </a:extLst>
          </p:cNvPr>
          <p:cNvSpPr/>
          <p:nvPr/>
        </p:nvSpPr>
        <p:spPr>
          <a:xfrm>
            <a:off x="130097" y="1488540"/>
            <a:ext cx="3460596" cy="4832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Khái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niệm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C9F1578-2C6F-404E-A235-6595D61CB81C}"/>
              </a:ext>
            </a:extLst>
          </p:cNvPr>
          <p:cNvSpPr/>
          <p:nvPr/>
        </p:nvSpPr>
        <p:spPr>
          <a:xfrm>
            <a:off x="130097" y="2228831"/>
            <a:ext cx="3460596" cy="2038369"/>
          </a:xfrm>
          <a:custGeom>
            <a:avLst/>
            <a:gdLst>
              <a:gd name="connsiteX0" fmla="*/ 0 w 3460596"/>
              <a:gd name="connsiteY0" fmla="*/ 339735 h 2038369"/>
              <a:gd name="connsiteX1" fmla="*/ 339735 w 3460596"/>
              <a:gd name="connsiteY1" fmla="*/ 0 h 2038369"/>
              <a:gd name="connsiteX2" fmla="*/ 951583 w 3460596"/>
              <a:gd name="connsiteY2" fmla="*/ 0 h 2038369"/>
              <a:gd name="connsiteX3" fmla="*/ 1702487 w 3460596"/>
              <a:gd name="connsiteY3" fmla="*/ 0 h 2038369"/>
              <a:gd name="connsiteX4" fmla="*/ 2425580 w 3460596"/>
              <a:gd name="connsiteY4" fmla="*/ 0 h 2038369"/>
              <a:gd name="connsiteX5" fmla="*/ 3120861 w 3460596"/>
              <a:gd name="connsiteY5" fmla="*/ 0 h 2038369"/>
              <a:gd name="connsiteX6" fmla="*/ 3460596 w 3460596"/>
              <a:gd name="connsiteY6" fmla="*/ 339735 h 2038369"/>
              <a:gd name="connsiteX7" fmla="*/ 3460596 w 3460596"/>
              <a:gd name="connsiteY7" fmla="*/ 1005596 h 2038369"/>
              <a:gd name="connsiteX8" fmla="*/ 3460596 w 3460596"/>
              <a:gd name="connsiteY8" fmla="*/ 1698634 h 2038369"/>
              <a:gd name="connsiteX9" fmla="*/ 3120861 w 3460596"/>
              <a:gd name="connsiteY9" fmla="*/ 2038369 h 2038369"/>
              <a:gd name="connsiteX10" fmla="*/ 2481202 w 3460596"/>
              <a:gd name="connsiteY10" fmla="*/ 2038369 h 2038369"/>
              <a:gd name="connsiteX11" fmla="*/ 1841543 w 3460596"/>
              <a:gd name="connsiteY11" fmla="*/ 2038369 h 2038369"/>
              <a:gd name="connsiteX12" fmla="*/ 1174073 w 3460596"/>
              <a:gd name="connsiteY12" fmla="*/ 2038369 h 2038369"/>
              <a:gd name="connsiteX13" fmla="*/ 339735 w 3460596"/>
              <a:gd name="connsiteY13" fmla="*/ 2038369 h 2038369"/>
              <a:gd name="connsiteX14" fmla="*/ 0 w 3460596"/>
              <a:gd name="connsiteY14" fmla="*/ 1698634 h 2038369"/>
              <a:gd name="connsiteX15" fmla="*/ 0 w 3460596"/>
              <a:gd name="connsiteY15" fmla="*/ 992007 h 2038369"/>
              <a:gd name="connsiteX16" fmla="*/ 0 w 3460596"/>
              <a:gd name="connsiteY16" fmla="*/ 339735 h 2038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60596" h="2038369" extrusionOk="0">
                <a:moveTo>
                  <a:pt x="0" y="339735"/>
                </a:moveTo>
                <a:cubicBezTo>
                  <a:pt x="28278" y="150153"/>
                  <a:pt x="181564" y="6943"/>
                  <a:pt x="339735" y="0"/>
                </a:cubicBezTo>
                <a:cubicBezTo>
                  <a:pt x="626738" y="8928"/>
                  <a:pt x="747860" y="-13807"/>
                  <a:pt x="951583" y="0"/>
                </a:cubicBezTo>
                <a:cubicBezTo>
                  <a:pt x="1155306" y="13807"/>
                  <a:pt x="1377023" y="8367"/>
                  <a:pt x="1702487" y="0"/>
                </a:cubicBezTo>
                <a:cubicBezTo>
                  <a:pt x="2027951" y="-8367"/>
                  <a:pt x="2209318" y="6925"/>
                  <a:pt x="2425580" y="0"/>
                </a:cubicBezTo>
                <a:cubicBezTo>
                  <a:pt x="2641842" y="-6925"/>
                  <a:pt x="2959278" y="21335"/>
                  <a:pt x="3120861" y="0"/>
                </a:cubicBezTo>
                <a:cubicBezTo>
                  <a:pt x="3295838" y="-9099"/>
                  <a:pt x="3486837" y="187675"/>
                  <a:pt x="3460596" y="339735"/>
                </a:cubicBezTo>
                <a:cubicBezTo>
                  <a:pt x="3478254" y="473011"/>
                  <a:pt x="3471036" y="828002"/>
                  <a:pt x="3460596" y="1005596"/>
                </a:cubicBezTo>
                <a:cubicBezTo>
                  <a:pt x="3450156" y="1183190"/>
                  <a:pt x="3449600" y="1488707"/>
                  <a:pt x="3460596" y="1698634"/>
                </a:cubicBezTo>
                <a:cubicBezTo>
                  <a:pt x="3423090" y="1869598"/>
                  <a:pt x="3316057" y="2018039"/>
                  <a:pt x="3120861" y="2038369"/>
                </a:cubicBezTo>
                <a:cubicBezTo>
                  <a:pt x="2822740" y="2052121"/>
                  <a:pt x="2614882" y="2020171"/>
                  <a:pt x="2481202" y="2038369"/>
                </a:cubicBezTo>
                <a:cubicBezTo>
                  <a:pt x="2347522" y="2056567"/>
                  <a:pt x="2132579" y="2063079"/>
                  <a:pt x="1841543" y="2038369"/>
                </a:cubicBezTo>
                <a:cubicBezTo>
                  <a:pt x="1550507" y="2013659"/>
                  <a:pt x="1486067" y="2048769"/>
                  <a:pt x="1174073" y="2038369"/>
                </a:cubicBezTo>
                <a:cubicBezTo>
                  <a:pt x="862079" y="2027970"/>
                  <a:pt x="683926" y="2071544"/>
                  <a:pt x="339735" y="2038369"/>
                </a:cubicBezTo>
                <a:cubicBezTo>
                  <a:pt x="144980" y="2070131"/>
                  <a:pt x="38352" y="1910579"/>
                  <a:pt x="0" y="1698634"/>
                </a:cubicBezTo>
                <a:cubicBezTo>
                  <a:pt x="-21802" y="1509188"/>
                  <a:pt x="10657" y="1208533"/>
                  <a:pt x="0" y="992007"/>
                </a:cubicBezTo>
                <a:cubicBezTo>
                  <a:pt x="-10657" y="775481"/>
                  <a:pt x="-13057" y="566051"/>
                  <a:pt x="0" y="339735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2503482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lửa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thoáng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qua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bầu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trời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nhìn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thấy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thạch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khí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quyển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Trái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Đất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7D1323C-048A-4F7E-B349-899001D33968}"/>
              </a:ext>
            </a:extLst>
          </p:cNvPr>
          <p:cNvSpPr/>
          <p:nvPr/>
        </p:nvSpPr>
        <p:spPr>
          <a:xfrm>
            <a:off x="5131419" y="1488540"/>
            <a:ext cx="3460596" cy="4832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Đặc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FA5734F-6F38-4344-8483-8CB3FBC8CD3D}"/>
              </a:ext>
            </a:extLst>
          </p:cNvPr>
          <p:cNvSpPr/>
          <p:nvPr/>
        </p:nvSpPr>
        <p:spPr>
          <a:xfrm>
            <a:off x="5131419" y="2228831"/>
            <a:ext cx="3460596" cy="2038369"/>
          </a:xfrm>
          <a:custGeom>
            <a:avLst/>
            <a:gdLst>
              <a:gd name="connsiteX0" fmla="*/ 0 w 3460596"/>
              <a:gd name="connsiteY0" fmla="*/ 339735 h 2038369"/>
              <a:gd name="connsiteX1" fmla="*/ 339735 w 3460596"/>
              <a:gd name="connsiteY1" fmla="*/ 0 h 2038369"/>
              <a:gd name="connsiteX2" fmla="*/ 979394 w 3460596"/>
              <a:gd name="connsiteY2" fmla="*/ 0 h 2038369"/>
              <a:gd name="connsiteX3" fmla="*/ 1702487 w 3460596"/>
              <a:gd name="connsiteY3" fmla="*/ 0 h 2038369"/>
              <a:gd name="connsiteX4" fmla="*/ 2397768 w 3460596"/>
              <a:gd name="connsiteY4" fmla="*/ 0 h 2038369"/>
              <a:gd name="connsiteX5" fmla="*/ 3120861 w 3460596"/>
              <a:gd name="connsiteY5" fmla="*/ 0 h 2038369"/>
              <a:gd name="connsiteX6" fmla="*/ 3460596 w 3460596"/>
              <a:gd name="connsiteY6" fmla="*/ 339735 h 2038369"/>
              <a:gd name="connsiteX7" fmla="*/ 3460596 w 3460596"/>
              <a:gd name="connsiteY7" fmla="*/ 1019185 h 2038369"/>
              <a:gd name="connsiteX8" fmla="*/ 3460596 w 3460596"/>
              <a:gd name="connsiteY8" fmla="*/ 1698634 h 2038369"/>
              <a:gd name="connsiteX9" fmla="*/ 3120861 w 3460596"/>
              <a:gd name="connsiteY9" fmla="*/ 2038369 h 2038369"/>
              <a:gd name="connsiteX10" fmla="*/ 2397768 w 3460596"/>
              <a:gd name="connsiteY10" fmla="*/ 2038369 h 2038369"/>
              <a:gd name="connsiteX11" fmla="*/ 1758109 w 3460596"/>
              <a:gd name="connsiteY11" fmla="*/ 2038369 h 2038369"/>
              <a:gd name="connsiteX12" fmla="*/ 1035017 w 3460596"/>
              <a:gd name="connsiteY12" fmla="*/ 2038369 h 2038369"/>
              <a:gd name="connsiteX13" fmla="*/ 339735 w 3460596"/>
              <a:gd name="connsiteY13" fmla="*/ 2038369 h 2038369"/>
              <a:gd name="connsiteX14" fmla="*/ 0 w 3460596"/>
              <a:gd name="connsiteY14" fmla="*/ 1698634 h 2038369"/>
              <a:gd name="connsiteX15" fmla="*/ 0 w 3460596"/>
              <a:gd name="connsiteY15" fmla="*/ 1019185 h 2038369"/>
              <a:gd name="connsiteX16" fmla="*/ 0 w 3460596"/>
              <a:gd name="connsiteY16" fmla="*/ 339735 h 2038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60596" h="2038369" extrusionOk="0">
                <a:moveTo>
                  <a:pt x="0" y="339735"/>
                </a:moveTo>
                <a:cubicBezTo>
                  <a:pt x="41672" y="132299"/>
                  <a:pt x="157206" y="-13397"/>
                  <a:pt x="339735" y="0"/>
                </a:cubicBezTo>
                <a:cubicBezTo>
                  <a:pt x="537638" y="28653"/>
                  <a:pt x="754052" y="-17708"/>
                  <a:pt x="979394" y="0"/>
                </a:cubicBezTo>
                <a:cubicBezTo>
                  <a:pt x="1204736" y="17708"/>
                  <a:pt x="1391629" y="1963"/>
                  <a:pt x="1702487" y="0"/>
                </a:cubicBezTo>
                <a:cubicBezTo>
                  <a:pt x="2013345" y="-1963"/>
                  <a:pt x="2216026" y="-14994"/>
                  <a:pt x="2397768" y="0"/>
                </a:cubicBezTo>
                <a:cubicBezTo>
                  <a:pt x="2579510" y="14994"/>
                  <a:pt x="2768783" y="-6439"/>
                  <a:pt x="3120861" y="0"/>
                </a:cubicBezTo>
                <a:cubicBezTo>
                  <a:pt x="3335309" y="38198"/>
                  <a:pt x="3447022" y="178332"/>
                  <a:pt x="3460596" y="339735"/>
                </a:cubicBezTo>
                <a:cubicBezTo>
                  <a:pt x="3436932" y="558748"/>
                  <a:pt x="3484625" y="757896"/>
                  <a:pt x="3460596" y="1019185"/>
                </a:cubicBezTo>
                <a:cubicBezTo>
                  <a:pt x="3436568" y="1280474"/>
                  <a:pt x="3471048" y="1504231"/>
                  <a:pt x="3460596" y="1698634"/>
                </a:cubicBezTo>
                <a:cubicBezTo>
                  <a:pt x="3503252" y="1893937"/>
                  <a:pt x="3353138" y="2040160"/>
                  <a:pt x="3120861" y="2038369"/>
                </a:cubicBezTo>
                <a:cubicBezTo>
                  <a:pt x="2828051" y="2054287"/>
                  <a:pt x="2683156" y="2044744"/>
                  <a:pt x="2397768" y="2038369"/>
                </a:cubicBezTo>
                <a:cubicBezTo>
                  <a:pt x="2112380" y="2031994"/>
                  <a:pt x="1931215" y="2055415"/>
                  <a:pt x="1758109" y="2038369"/>
                </a:cubicBezTo>
                <a:cubicBezTo>
                  <a:pt x="1585003" y="2021323"/>
                  <a:pt x="1290862" y="2006037"/>
                  <a:pt x="1035017" y="2038369"/>
                </a:cubicBezTo>
                <a:cubicBezTo>
                  <a:pt x="779172" y="2070701"/>
                  <a:pt x="611911" y="2036665"/>
                  <a:pt x="339735" y="2038369"/>
                </a:cubicBezTo>
                <a:cubicBezTo>
                  <a:pt x="118410" y="2017305"/>
                  <a:pt x="-1592" y="1877635"/>
                  <a:pt x="0" y="1698634"/>
                </a:cubicBezTo>
                <a:cubicBezTo>
                  <a:pt x="17394" y="1453486"/>
                  <a:pt x="-33497" y="1303615"/>
                  <a:pt x="0" y="1019185"/>
                </a:cubicBezTo>
                <a:cubicBezTo>
                  <a:pt x="33497" y="734755"/>
                  <a:pt x="-29615" y="515069"/>
                  <a:pt x="0" y="339735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726197126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thạch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mảnh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vỡ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chổi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mảnh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kim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loại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Vận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tốc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100.000km/h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77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9DB9E-817D-4DE0-8646-AFD3E3248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00" y="71149"/>
            <a:ext cx="7759200" cy="677100"/>
          </a:xfrm>
        </p:spPr>
        <p:txBody>
          <a:bodyPr/>
          <a:lstStyle/>
          <a:p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1. Sao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BA747AA-FFB7-42A5-8CE1-D82BA0823B99}"/>
              </a:ext>
            </a:extLst>
          </p:cNvPr>
          <p:cNvSpPr/>
          <p:nvPr/>
        </p:nvSpPr>
        <p:spPr>
          <a:xfrm>
            <a:off x="2282283" y="659040"/>
            <a:ext cx="4579434" cy="48321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a. Sao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C9F1578-2C6F-404E-A235-6595D61CB81C}"/>
              </a:ext>
            </a:extLst>
          </p:cNvPr>
          <p:cNvSpPr/>
          <p:nvPr/>
        </p:nvSpPr>
        <p:spPr>
          <a:xfrm>
            <a:off x="3139068" y="2726326"/>
            <a:ext cx="5551449" cy="1146865"/>
          </a:xfrm>
          <a:custGeom>
            <a:avLst/>
            <a:gdLst>
              <a:gd name="connsiteX0" fmla="*/ 0 w 5551449"/>
              <a:gd name="connsiteY0" fmla="*/ 191148 h 1146865"/>
              <a:gd name="connsiteX1" fmla="*/ 191148 w 5551449"/>
              <a:gd name="connsiteY1" fmla="*/ 0 h 1146865"/>
              <a:gd name="connsiteX2" fmla="*/ 682218 w 5551449"/>
              <a:gd name="connsiteY2" fmla="*/ 0 h 1146865"/>
              <a:gd name="connsiteX3" fmla="*/ 1431745 w 5551449"/>
              <a:gd name="connsiteY3" fmla="*/ 0 h 1146865"/>
              <a:gd name="connsiteX4" fmla="*/ 2129580 w 5551449"/>
              <a:gd name="connsiteY4" fmla="*/ 0 h 1146865"/>
              <a:gd name="connsiteX5" fmla="*/ 2775725 w 5551449"/>
              <a:gd name="connsiteY5" fmla="*/ 0 h 1146865"/>
              <a:gd name="connsiteX6" fmla="*/ 3421869 w 5551449"/>
              <a:gd name="connsiteY6" fmla="*/ 0 h 1146865"/>
              <a:gd name="connsiteX7" fmla="*/ 4016321 w 5551449"/>
              <a:gd name="connsiteY7" fmla="*/ 0 h 1146865"/>
              <a:gd name="connsiteX8" fmla="*/ 4765848 w 5551449"/>
              <a:gd name="connsiteY8" fmla="*/ 0 h 1146865"/>
              <a:gd name="connsiteX9" fmla="*/ 5360301 w 5551449"/>
              <a:gd name="connsiteY9" fmla="*/ 0 h 1146865"/>
              <a:gd name="connsiteX10" fmla="*/ 5551449 w 5551449"/>
              <a:gd name="connsiteY10" fmla="*/ 191148 h 1146865"/>
              <a:gd name="connsiteX11" fmla="*/ 5551449 w 5551449"/>
              <a:gd name="connsiteY11" fmla="*/ 558141 h 1146865"/>
              <a:gd name="connsiteX12" fmla="*/ 5551449 w 5551449"/>
              <a:gd name="connsiteY12" fmla="*/ 955717 h 1146865"/>
              <a:gd name="connsiteX13" fmla="*/ 5360301 w 5551449"/>
              <a:gd name="connsiteY13" fmla="*/ 1146865 h 1146865"/>
              <a:gd name="connsiteX14" fmla="*/ 4662465 w 5551449"/>
              <a:gd name="connsiteY14" fmla="*/ 1146865 h 1146865"/>
              <a:gd name="connsiteX15" fmla="*/ 4171396 w 5551449"/>
              <a:gd name="connsiteY15" fmla="*/ 1146865 h 1146865"/>
              <a:gd name="connsiteX16" fmla="*/ 3628635 w 5551449"/>
              <a:gd name="connsiteY16" fmla="*/ 1146865 h 1146865"/>
              <a:gd name="connsiteX17" fmla="*/ 3034182 w 5551449"/>
              <a:gd name="connsiteY17" fmla="*/ 1146865 h 1146865"/>
              <a:gd name="connsiteX18" fmla="*/ 2543113 w 5551449"/>
              <a:gd name="connsiteY18" fmla="*/ 1146865 h 1146865"/>
              <a:gd name="connsiteX19" fmla="*/ 2000352 w 5551449"/>
              <a:gd name="connsiteY19" fmla="*/ 1146865 h 1146865"/>
              <a:gd name="connsiteX20" fmla="*/ 1405899 w 5551449"/>
              <a:gd name="connsiteY20" fmla="*/ 1146865 h 1146865"/>
              <a:gd name="connsiteX21" fmla="*/ 914829 w 5551449"/>
              <a:gd name="connsiteY21" fmla="*/ 1146865 h 1146865"/>
              <a:gd name="connsiteX22" fmla="*/ 191148 w 5551449"/>
              <a:gd name="connsiteY22" fmla="*/ 1146865 h 1146865"/>
              <a:gd name="connsiteX23" fmla="*/ 0 w 5551449"/>
              <a:gd name="connsiteY23" fmla="*/ 955717 h 1146865"/>
              <a:gd name="connsiteX24" fmla="*/ 0 w 5551449"/>
              <a:gd name="connsiteY24" fmla="*/ 565787 h 1146865"/>
              <a:gd name="connsiteX25" fmla="*/ 0 w 5551449"/>
              <a:gd name="connsiteY25" fmla="*/ 191148 h 114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551449" h="1146865" extrusionOk="0">
                <a:moveTo>
                  <a:pt x="0" y="191148"/>
                </a:moveTo>
                <a:cubicBezTo>
                  <a:pt x="11631" y="84777"/>
                  <a:pt x="88600" y="712"/>
                  <a:pt x="191148" y="0"/>
                </a:cubicBezTo>
                <a:cubicBezTo>
                  <a:pt x="402729" y="22100"/>
                  <a:pt x="478751" y="-23448"/>
                  <a:pt x="682218" y="0"/>
                </a:cubicBezTo>
                <a:cubicBezTo>
                  <a:pt x="885685" y="23448"/>
                  <a:pt x="1210379" y="-26190"/>
                  <a:pt x="1431745" y="0"/>
                </a:cubicBezTo>
                <a:cubicBezTo>
                  <a:pt x="1653111" y="26190"/>
                  <a:pt x="1903615" y="16659"/>
                  <a:pt x="2129580" y="0"/>
                </a:cubicBezTo>
                <a:cubicBezTo>
                  <a:pt x="2355546" y="-16659"/>
                  <a:pt x="2638472" y="-10951"/>
                  <a:pt x="2775725" y="0"/>
                </a:cubicBezTo>
                <a:cubicBezTo>
                  <a:pt x="2912979" y="10951"/>
                  <a:pt x="3154101" y="18970"/>
                  <a:pt x="3421869" y="0"/>
                </a:cubicBezTo>
                <a:cubicBezTo>
                  <a:pt x="3689637" y="-18970"/>
                  <a:pt x="3740630" y="-5104"/>
                  <a:pt x="4016321" y="0"/>
                </a:cubicBezTo>
                <a:cubicBezTo>
                  <a:pt x="4292012" y="5104"/>
                  <a:pt x="4537048" y="-11338"/>
                  <a:pt x="4765848" y="0"/>
                </a:cubicBezTo>
                <a:cubicBezTo>
                  <a:pt x="4994648" y="11338"/>
                  <a:pt x="5183601" y="-14123"/>
                  <a:pt x="5360301" y="0"/>
                </a:cubicBezTo>
                <a:cubicBezTo>
                  <a:pt x="5451137" y="-6547"/>
                  <a:pt x="5559707" y="63388"/>
                  <a:pt x="5551449" y="191148"/>
                </a:cubicBezTo>
                <a:cubicBezTo>
                  <a:pt x="5567266" y="336027"/>
                  <a:pt x="5562896" y="376432"/>
                  <a:pt x="5551449" y="558141"/>
                </a:cubicBezTo>
                <a:cubicBezTo>
                  <a:pt x="5540002" y="739850"/>
                  <a:pt x="5546674" y="815742"/>
                  <a:pt x="5551449" y="955717"/>
                </a:cubicBezTo>
                <a:cubicBezTo>
                  <a:pt x="5529446" y="1049750"/>
                  <a:pt x="5460080" y="1142605"/>
                  <a:pt x="5360301" y="1146865"/>
                </a:cubicBezTo>
                <a:cubicBezTo>
                  <a:pt x="5096773" y="1137303"/>
                  <a:pt x="4943060" y="1169244"/>
                  <a:pt x="4662465" y="1146865"/>
                </a:cubicBezTo>
                <a:cubicBezTo>
                  <a:pt x="4381870" y="1124486"/>
                  <a:pt x="4374179" y="1165040"/>
                  <a:pt x="4171396" y="1146865"/>
                </a:cubicBezTo>
                <a:cubicBezTo>
                  <a:pt x="3968613" y="1128690"/>
                  <a:pt x="3805476" y="1163171"/>
                  <a:pt x="3628635" y="1146865"/>
                </a:cubicBezTo>
                <a:cubicBezTo>
                  <a:pt x="3451794" y="1130559"/>
                  <a:pt x="3195219" y="1140737"/>
                  <a:pt x="3034182" y="1146865"/>
                </a:cubicBezTo>
                <a:cubicBezTo>
                  <a:pt x="2873145" y="1152993"/>
                  <a:pt x="2782797" y="1166005"/>
                  <a:pt x="2543113" y="1146865"/>
                </a:cubicBezTo>
                <a:cubicBezTo>
                  <a:pt x="2303429" y="1127725"/>
                  <a:pt x="2191940" y="1165316"/>
                  <a:pt x="2000352" y="1146865"/>
                </a:cubicBezTo>
                <a:cubicBezTo>
                  <a:pt x="1808764" y="1128414"/>
                  <a:pt x="1592343" y="1153755"/>
                  <a:pt x="1405899" y="1146865"/>
                </a:cubicBezTo>
                <a:cubicBezTo>
                  <a:pt x="1219455" y="1139975"/>
                  <a:pt x="1057826" y="1170040"/>
                  <a:pt x="914829" y="1146865"/>
                </a:cubicBezTo>
                <a:cubicBezTo>
                  <a:pt x="771832" y="1123691"/>
                  <a:pt x="511319" y="1177856"/>
                  <a:pt x="191148" y="1146865"/>
                </a:cubicBezTo>
                <a:cubicBezTo>
                  <a:pt x="80507" y="1156215"/>
                  <a:pt x="-20322" y="1072684"/>
                  <a:pt x="0" y="955717"/>
                </a:cubicBezTo>
                <a:cubicBezTo>
                  <a:pt x="-1462" y="867443"/>
                  <a:pt x="-13095" y="649385"/>
                  <a:pt x="0" y="565787"/>
                </a:cubicBezTo>
                <a:cubicBezTo>
                  <a:pt x="13095" y="482189"/>
                  <a:pt x="13988" y="376870"/>
                  <a:pt x="0" y="191148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2503482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quả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quá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lớn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sẽ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gây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ra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hố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lòng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chảo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sâu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lục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2052" name="Picture 4" descr="Astronauta Luna Tierra Astronauta PNG , Astronauta, Luna, Tierra PNG y PSD  para Descargar Gratis | Pngtree">
            <a:extLst>
              <a:ext uri="{FF2B5EF4-FFF2-40B4-BE49-F238E27FC236}">
                <a16:creationId xmlns:a16="http://schemas.microsoft.com/office/drawing/2014/main" id="{86D3C63F-EE80-40DA-B7AD-CE769ED2BA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375" l="2292" r="92813">
                        <a14:foregroundMark x1="41563" y1="23906" x2="44688" y2="30625"/>
                        <a14:foregroundMark x1="49375" y1="36250" x2="40521" y2="39375"/>
                        <a14:foregroundMark x1="37292" y1="44844" x2="37813" y2="51094"/>
                        <a14:foregroundMark x1="30312" y1="39844" x2="35417" y2="54844"/>
                        <a14:foregroundMark x1="34792" y1="69688" x2="29479" y2="99531"/>
                        <a14:foregroundMark x1="29479" y1="99531" x2="29479" y2="99531"/>
                        <a14:foregroundMark x1="10729" y1="95000" x2="39583" y2="93750"/>
                        <a14:foregroundMark x1="39583" y1="93750" x2="85313" y2="96875"/>
                        <a14:foregroundMark x1="88958" y1="95781" x2="92813" y2="97969"/>
                        <a14:foregroundMark x1="13542" y1="93125" x2="2292" y2="97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915" r="1063"/>
          <a:stretch/>
        </p:blipFill>
        <p:spPr bwMode="auto">
          <a:xfrm>
            <a:off x="112209" y="2022088"/>
            <a:ext cx="5470835" cy="3173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CD140C-4277-4D8C-AA58-EB536B43DB1E}"/>
              </a:ext>
            </a:extLst>
          </p:cNvPr>
          <p:cNvSpPr/>
          <p:nvPr/>
        </p:nvSpPr>
        <p:spPr>
          <a:xfrm>
            <a:off x="3139068" y="1269233"/>
            <a:ext cx="5551449" cy="1146865"/>
          </a:xfrm>
          <a:custGeom>
            <a:avLst/>
            <a:gdLst>
              <a:gd name="connsiteX0" fmla="*/ 0 w 5551449"/>
              <a:gd name="connsiteY0" fmla="*/ 191148 h 1146865"/>
              <a:gd name="connsiteX1" fmla="*/ 191148 w 5551449"/>
              <a:gd name="connsiteY1" fmla="*/ 0 h 1146865"/>
              <a:gd name="connsiteX2" fmla="*/ 682218 w 5551449"/>
              <a:gd name="connsiteY2" fmla="*/ 0 h 1146865"/>
              <a:gd name="connsiteX3" fmla="*/ 1431745 w 5551449"/>
              <a:gd name="connsiteY3" fmla="*/ 0 h 1146865"/>
              <a:gd name="connsiteX4" fmla="*/ 2129580 w 5551449"/>
              <a:gd name="connsiteY4" fmla="*/ 0 h 1146865"/>
              <a:gd name="connsiteX5" fmla="*/ 2775725 w 5551449"/>
              <a:gd name="connsiteY5" fmla="*/ 0 h 1146865"/>
              <a:gd name="connsiteX6" fmla="*/ 3421869 w 5551449"/>
              <a:gd name="connsiteY6" fmla="*/ 0 h 1146865"/>
              <a:gd name="connsiteX7" fmla="*/ 4016321 w 5551449"/>
              <a:gd name="connsiteY7" fmla="*/ 0 h 1146865"/>
              <a:gd name="connsiteX8" fmla="*/ 4765848 w 5551449"/>
              <a:gd name="connsiteY8" fmla="*/ 0 h 1146865"/>
              <a:gd name="connsiteX9" fmla="*/ 5360301 w 5551449"/>
              <a:gd name="connsiteY9" fmla="*/ 0 h 1146865"/>
              <a:gd name="connsiteX10" fmla="*/ 5551449 w 5551449"/>
              <a:gd name="connsiteY10" fmla="*/ 191148 h 1146865"/>
              <a:gd name="connsiteX11" fmla="*/ 5551449 w 5551449"/>
              <a:gd name="connsiteY11" fmla="*/ 558141 h 1146865"/>
              <a:gd name="connsiteX12" fmla="*/ 5551449 w 5551449"/>
              <a:gd name="connsiteY12" fmla="*/ 955717 h 1146865"/>
              <a:gd name="connsiteX13" fmla="*/ 5360301 w 5551449"/>
              <a:gd name="connsiteY13" fmla="*/ 1146865 h 1146865"/>
              <a:gd name="connsiteX14" fmla="*/ 4662465 w 5551449"/>
              <a:gd name="connsiteY14" fmla="*/ 1146865 h 1146865"/>
              <a:gd name="connsiteX15" fmla="*/ 4171396 w 5551449"/>
              <a:gd name="connsiteY15" fmla="*/ 1146865 h 1146865"/>
              <a:gd name="connsiteX16" fmla="*/ 3628635 w 5551449"/>
              <a:gd name="connsiteY16" fmla="*/ 1146865 h 1146865"/>
              <a:gd name="connsiteX17" fmla="*/ 3034182 w 5551449"/>
              <a:gd name="connsiteY17" fmla="*/ 1146865 h 1146865"/>
              <a:gd name="connsiteX18" fmla="*/ 2543113 w 5551449"/>
              <a:gd name="connsiteY18" fmla="*/ 1146865 h 1146865"/>
              <a:gd name="connsiteX19" fmla="*/ 2000352 w 5551449"/>
              <a:gd name="connsiteY19" fmla="*/ 1146865 h 1146865"/>
              <a:gd name="connsiteX20" fmla="*/ 1405899 w 5551449"/>
              <a:gd name="connsiteY20" fmla="*/ 1146865 h 1146865"/>
              <a:gd name="connsiteX21" fmla="*/ 914829 w 5551449"/>
              <a:gd name="connsiteY21" fmla="*/ 1146865 h 1146865"/>
              <a:gd name="connsiteX22" fmla="*/ 191148 w 5551449"/>
              <a:gd name="connsiteY22" fmla="*/ 1146865 h 1146865"/>
              <a:gd name="connsiteX23" fmla="*/ 0 w 5551449"/>
              <a:gd name="connsiteY23" fmla="*/ 955717 h 1146865"/>
              <a:gd name="connsiteX24" fmla="*/ 0 w 5551449"/>
              <a:gd name="connsiteY24" fmla="*/ 565787 h 1146865"/>
              <a:gd name="connsiteX25" fmla="*/ 0 w 5551449"/>
              <a:gd name="connsiteY25" fmla="*/ 191148 h 114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551449" h="1146865" extrusionOk="0">
                <a:moveTo>
                  <a:pt x="0" y="191148"/>
                </a:moveTo>
                <a:cubicBezTo>
                  <a:pt x="11631" y="84777"/>
                  <a:pt x="88600" y="712"/>
                  <a:pt x="191148" y="0"/>
                </a:cubicBezTo>
                <a:cubicBezTo>
                  <a:pt x="402729" y="22100"/>
                  <a:pt x="478751" y="-23448"/>
                  <a:pt x="682218" y="0"/>
                </a:cubicBezTo>
                <a:cubicBezTo>
                  <a:pt x="885685" y="23448"/>
                  <a:pt x="1210379" y="-26190"/>
                  <a:pt x="1431745" y="0"/>
                </a:cubicBezTo>
                <a:cubicBezTo>
                  <a:pt x="1653111" y="26190"/>
                  <a:pt x="1903615" y="16659"/>
                  <a:pt x="2129580" y="0"/>
                </a:cubicBezTo>
                <a:cubicBezTo>
                  <a:pt x="2355546" y="-16659"/>
                  <a:pt x="2638472" y="-10951"/>
                  <a:pt x="2775725" y="0"/>
                </a:cubicBezTo>
                <a:cubicBezTo>
                  <a:pt x="2912979" y="10951"/>
                  <a:pt x="3154101" y="18970"/>
                  <a:pt x="3421869" y="0"/>
                </a:cubicBezTo>
                <a:cubicBezTo>
                  <a:pt x="3689637" y="-18970"/>
                  <a:pt x="3740630" y="-5104"/>
                  <a:pt x="4016321" y="0"/>
                </a:cubicBezTo>
                <a:cubicBezTo>
                  <a:pt x="4292012" y="5104"/>
                  <a:pt x="4537048" y="-11338"/>
                  <a:pt x="4765848" y="0"/>
                </a:cubicBezTo>
                <a:cubicBezTo>
                  <a:pt x="4994648" y="11338"/>
                  <a:pt x="5183601" y="-14123"/>
                  <a:pt x="5360301" y="0"/>
                </a:cubicBezTo>
                <a:cubicBezTo>
                  <a:pt x="5451137" y="-6547"/>
                  <a:pt x="5559707" y="63388"/>
                  <a:pt x="5551449" y="191148"/>
                </a:cubicBezTo>
                <a:cubicBezTo>
                  <a:pt x="5567266" y="336027"/>
                  <a:pt x="5562896" y="376432"/>
                  <a:pt x="5551449" y="558141"/>
                </a:cubicBezTo>
                <a:cubicBezTo>
                  <a:pt x="5540002" y="739850"/>
                  <a:pt x="5546674" y="815742"/>
                  <a:pt x="5551449" y="955717"/>
                </a:cubicBezTo>
                <a:cubicBezTo>
                  <a:pt x="5529446" y="1049750"/>
                  <a:pt x="5460080" y="1142605"/>
                  <a:pt x="5360301" y="1146865"/>
                </a:cubicBezTo>
                <a:cubicBezTo>
                  <a:pt x="5096773" y="1137303"/>
                  <a:pt x="4943060" y="1169244"/>
                  <a:pt x="4662465" y="1146865"/>
                </a:cubicBezTo>
                <a:cubicBezTo>
                  <a:pt x="4381870" y="1124486"/>
                  <a:pt x="4374179" y="1165040"/>
                  <a:pt x="4171396" y="1146865"/>
                </a:cubicBezTo>
                <a:cubicBezTo>
                  <a:pt x="3968613" y="1128690"/>
                  <a:pt x="3805476" y="1163171"/>
                  <a:pt x="3628635" y="1146865"/>
                </a:cubicBezTo>
                <a:cubicBezTo>
                  <a:pt x="3451794" y="1130559"/>
                  <a:pt x="3195219" y="1140737"/>
                  <a:pt x="3034182" y="1146865"/>
                </a:cubicBezTo>
                <a:cubicBezTo>
                  <a:pt x="2873145" y="1152993"/>
                  <a:pt x="2782797" y="1166005"/>
                  <a:pt x="2543113" y="1146865"/>
                </a:cubicBezTo>
                <a:cubicBezTo>
                  <a:pt x="2303429" y="1127725"/>
                  <a:pt x="2191940" y="1165316"/>
                  <a:pt x="2000352" y="1146865"/>
                </a:cubicBezTo>
                <a:cubicBezTo>
                  <a:pt x="1808764" y="1128414"/>
                  <a:pt x="1592343" y="1153755"/>
                  <a:pt x="1405899" y="1146865"/>
                </a:cubicBezTo>
                <a:cubicBezTo>
                  <a:pt x="1219455" y="1139975"/>
                  <a:pt x="1057826" y="1170040"/>
                  <a:pt x="914829" y="1146865"/>
                </a:cubicBezTo>
                <a:cubicBezTo>
                  <a:pt x="771832" y="1123691"/>
                  <a:pt x="511319" y="1177856"/>
                  <a:pt x="191148" y="1146865"/>
                </a:cubicBezTo>
                <a:cubicBezTo>
                  <a:pt x="80507" y="1156215"/>
                  <a:pt x="-20322" y="1072684"/>
                  <a:pt x="0" y="955717"/>
                </a:cubicBezTo>
                <a:cubicBezTo>
                  <a:pt x="-1462" y="867443"/>
                  <a:pt x="-13095" y="649385"/>
                  <a:pt x="0" y="565787"/>
                </a:cubicBezTo>
                <a:cubicBezTo>
                  <a:pt x="13095" y="482189"/>
                  <a:pt x="13988" y="376870"/>
                  <a:pt x="0" y="191148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2503482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kiện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sát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Lượng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nhiệt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sinh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do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áp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suất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thạch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khí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quyển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545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9DB9E-817D-4DE0-8646-AFD3E3248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00" y="71149"/>
            <a:ext cx="7759200" cy="677100"/>
          </a:xfrm>
        </p:spPr>
        <p:txBody>
          <a:bodyPr/>
          <a:lstStyle/>
          <a:p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1. Sao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BA747AA-FFB7-42A5-8CE1-D82BA0823B99}"/>
              </a:ext>
            </a:extLst>
          </p:cNvPr>
          <p:cNvSpPr/>
          <p:nvPr/>
        </p:nvSpPr>
        <p:spPr>
          <a:xfrm>
            <a:off x="2282283" y="659040"/>
            <a:ext cx="4579434" cy="48321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a. Sao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C9F1578-2C6F-404E-A235-6595D61CB81C}"/>
              </a:ext>
            </a:extLst>
          </p:cNvPr>
          <p:cNvSpPr/>
          <p:nvPr/>
        </p:nvSpPr>
        <p:spPr>
          <a:xfrm>
            <a:off x="2856571" y="1730150"/>
            <a:ext cx="6004932" cy="1672924"/>
          </a:xfrm>
          <a:custGeom>
            <a:avLst/>
            <a:gdLst>
              <a:gd name="connsiteX0" fmla="*/ 0 w 6004932"/>
              <a:gd name="connsiteY0" fmla="*/ 278826 h 1672924"/>
              <a:gd name="connsiteX1" fmla="*/ 278826 w 6004932"/>
              <a:gd name="connsiteY1" fmla="*/ 0 h 1672924"/>
              <a:gd name="connsiteX2" fmla="*/ 796318 w 6004932"/>
              <a:gd name="connsiteY2" fmla="*/ 0 h 1672924"/>
              <a:gd name="connsiteX3" fmla="*/ 1586173 w 6004932"/>
              <a:gd name="connsiteY3" fmla="*/ 0 h 1672924"/>
              <a:gd name="connsiteX4" fmla="*/ 2321556 w 6004932"/>
              <a:gd name="connsiteY4" fmla="*/ 0 h 1672924"/>
              <a:gd name="connsiteX5" fmla="*/ 3002466 w 6004932"/>
              <a:gd name="connsiteY5" fmla="*/ 0 h 1672924"/>
              <a:gd name="connsiteX6" fmla="*/ 3683376 w 6004932"/>
              <a:gd name="connsiteY6" fmla="*/ 0 h 1672924"/>
              <a:gd name="connsiteX7" fmla="*/ 4309813 w 6004932"/>
              <a:gd name="connsiteY7" fmla="*/ 0 h 1672924"/>
              <a:gd name="connsiteX8" fmla="*/ 5099669 w 6004932"/>
              <a:gd name="connsiteY8" fmla="*/ 0 h 1672924"/>
              <a:gd name="connsiteX9" fmla="*/ 5726106 w 6004932"/>
              <a:gd name="connsiteY9" fmla="*/ 0 h 1672924"/>
              <a:gd name="connsiteX10" fmla="*/ 6004932 w 6004932"/>
              <a:gd name="connsiteY10" fmla="*/ 278826 h 1672924"/>
              <a:gd name="connsiteX11" fmla="*/ 6004932 w 6004932"/>
              <a:gd name="connsiteY11" fmla="*/ 814157 h 1672924"/>
              <a:gd name="connsiteX12" fmla="*/ 6004932 w 6004932"/>
              <a:gd name="connsiteY12" fmla="*/ 1394098 h 1672924"/>
              <a:gd name="connsiteX13" fmla="*/ 5726106 w 6004932"/>
              <a:gd name="connsiteY13" fmla="*/ 1672924 h 1672924"/>
              <a:gd name="connsiteX14" fmla="*/ 4990723 w 6004932"/>
              <a:gd name="connsiteY14" fmla="*/ 1672924 h 1672924"/>
              <a:gd name="connsiteX15" fmla="*/ 4473232 w 6004932"/>
              <a:gd name="connsiteY15" fmla="*/ 1672924 h 1672924"/>
              <a:gd name="connsiteX16" fmla="*/ 3901267 w 6004932"/>
              <a:gd name="connsiteY16" fmla="*/ 1672924 h 1672924"/>
              <a:gd name="connsiteX17" fmla="*/ 3274830 w 6004932"/>
              <a:gd name="connsiteY17" fmla="*/ 1672924 h 1672924"/>
              <a:gd name="connsiteX18" fmla="*/ 2757338 w 6004932"/>
              <a:gd name="connsiteY18" fmla="*/ 1672924 h 1672924"/>
              <a:gd name="connsiteX19" fmla="*/ 2185374 w 6004932"/>
              <a:gd name="connsiteY19" fmla="*/ 1672924 h 1672924"/>
              <a:gd name="connsiteX20" fmla="*/ 1558937 w 6004932"/>
              <a:gd name="connsiteY20" fmla="*/ 1672924 h 1672924"/>
              <a:gd name="connsiteX21" fmla="*/ 1041445 w 6004932"/>
              <a:gd name="connsiteY21" fmla="*/ 1672924 h 1672924"/>
              <a:gd name="connsiteX22" fmla="*/ 278826 w 6004932"/>
              <a:gd name="connsiteY22" fmla="*/ 1672924 h 1672924"/>
              <a:gd name="connsiteX23" fmla="*/ 0 w 6004932"/>
              <a:gd name="connsiteY23" fmla="*/ 1394098 h 1672924"/>
              <a:gd name="connsiteX24" fmla="*/ 0 w 6004932"/>
              <a:gd name="connsiteY24" fmla="*/ 825309 h 1672924"/>
              <a:gd name="connsiteX25" fmla="*/ 0 w 6004932"/>
              <a:gd name="connsiteY25" fmla="*/ 278826 h 167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04932" h="1672924" extrusionOk="0">
                <a:moveTo>
                  <a:pt x="0" y="278826"/>
                </a:moveTo>
                <a:cubicBezTo>
                  <a:pt x="14764" y="123816"/>
                  <a:pt x="145112" y="4779"/>
                  <a:pt x="278826" y="0"/>
                </a:cubicBezTo>
                <a:cubicBezTo>
                  <a:pt x="527531" y="20381"/>
                  <a:pt x="675290" y="-3421"/>
                  <a:pt x="796318" y="0"/>
                </a:cubicBezTo>
                <a:cubicBezTo>
                  <a:pt x="917346" y="3421"/>
                  <a:pt x="1218732" y="-24836"/>
                  <a:pt x="1586173" y="0"/>
                </a:cubicBezTo>
                <a:cubicBezTo>
                  <a:pt x="1953615" y="24836"/>
                  <a:pt x="2122434" y="-13508"/>
                  <a:pt x="2321556" y="0"/>
                </a:cubicBezTo>
                <a:cubicBezTo>
                  <a:pt x="2520678" y="13508"/>
                  <a:pt x="2685254" y="-21856"/>
                  <a:pt x="3002466" y="0"/>
                </a:cubicBezTo>
                <a:cubicBezTo>
                  <a:pt x="3319678" y="21856"/>
                  <a:pt x="3367859" y="-10328"/>
                  <a:pt x="3683376" y="0"/>
                </a:cubicBezTo>
                <a:cubicBezTo>
                  <a:pt x="3998893" y="10328"/>
                  <a:pt x="4074093" y="13765"/>
                  <a:pt x="4309813" y="0"/>
                </a:cubicBezTo>
                <a:cubicBezTo>
                  <a:pt x="4545533" y="-13765"/>
                  <a:pt x="4829459" y="-20085"/>
                  <a:pt x="5099669" y="0"/>
                </a:cubicBezTo>
                <a:cubicBezTo>
                  <a:pt x="5369879" y="20085"/>
                  <a:pt x="5597292" y="146"/>
                  <a:pt x="5726106" y="0"/>
                </a:cubicBezTo>
                <a:cubicBezTo>
                  <a:pt x="5872157" y="-3528"/>
                  <a:pt x="6006586" y="120390"/>
                  <a:pt x="6004932" y="278826"/>
                </a:cubicBezTo>
                <a:cubicBezTo>
                  <a:pt x="5987091" y="486330"/>
                  <a:pt x="6003245" y="697207"/>
                  <a:pt x="6004932" y="814157"/>
                </a:cubicBezTo>
                <a:cubicBezTo>
                  <a:pt x="6006619" y="931107"/>
                  <a:pt x="6007230" y="1242229"/>
                  <a:pt x="6004932" y="1394098"/>
                </a:cubicBezTo>
                <a:cubicBezTo>
                  <a:pt x="5971398" y="1530508"/>
                  <a:pt x="5857680" y="1656429"/>
                  <a:pt x="5726106" y="1672924"/>
                </a:cubicBezTo>
                <a:cubicBezTo>
                  <a:pt x="5473901" y="1693034"/>
                  <a:pt x="5253721" y="1679164"/>
                  <a:pt x="4990723" y="1672924"/>
                </a:cubicBezTo>
                <a:cubicBezTo>
                  <a:pt x="4727725" y="1666684"/>
                  <a:pt x="4654224" y="1683541"/>
                  <a:pt x="4473232" y="1672924"/>
                </a:cubicBezTo>
                <a:cubicBezTo>
                  <a:pt x="4292240" y="1662307"/>
                  <a:pt x="4071064" y="1644859"/>
                  <a:pt x="3901267" y="1672924"/>
                </a:cubicBezTo>
                <a:cubicBezTo>
                  <a:pt x="3731471" y="1700989"/>
                  <a:pt x="3405478" y="1702822"/>
                  <a:pt x="3274830" y="1672924"/>
                </a:cubicBezTo>
                <a:cubicBezTo>
                  <a:pt x="3144182" y="1643026"/>
                  <a:pt x="2967370" y="1698563"/>
                  <a:pt x="2757338" y="1672924"/>
                </a:cubicBezTo>
                <a:cubicBezTo>
                  <a:pt x="2547306" y="1647285"/>
                  <a:pt x="2388419" y="1692948"/>
                  <a:pt x="2185374" y="1672924"/>
                </a:cubicBezTo>
                <a:cubicBezTo>
                  <a:pt x="1982329" y="1652900"/>
                  <a:pt x="1766298" y="1697802"/>
                  <a:pt x="1558937" y="1672924"/>
                </a:cubicBezTo>
                <a:cubicBezTo>
                  <a:pt x="1351576" y="1648046"/>
                  <a:pt x="1159874" y="1674716"/>
                  <a:pt x="1041445" y="1672924"/>
                </a:cubicBezTo>
                <a:cubicBezTo>
                  <a:pt x="923016" y="1671132"/>
                  <a:pt x="567742" y="1651105"/>
                  <a:pt x="278826" y="1672924"/>
                </a:cubicBezTo>
                <a:cubicBezTo>
                  <a:pt x="115477" y="1690171"/>
                  <a:pt x="-13411" y="1555611"/>
                  <a:pt x="0" y="1394098"/>
                </a:cubicBezTo>
                <a:cubicBezTo>
                  <a:pt x="-25958" y="1265477"/>
                  <a:pt x="-5052" y="1108586"/>
                  <a:pt x="0" y="825309"/>
                </a:cubicBezTo>
                <a:cubicBezTo>
                  <a:pt x="5052" y="542032"/>
                  <a:pt x="-26990" y="516538"/>
                  <a:pt x="0" y="278826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2503482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thích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tượng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đưa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ra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kiến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khoa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học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thực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tế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con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cụ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chính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2054" name="Picture 6" descr="Astronauta Espacio Luna Caricatura Elemento PNG , Imágenes Prediseñadas De  Luna, Astronauta, Espacio PNG y PSD para Descargar Gratis | Pngtree">
            <a:extLst>
              <a:ext uri="{FF2B5EF4-FFF2-40B4-BE49-F238E27FC236}">
                <a16:creationId xmlns:a16="http://schemas.microsoft.com/office/drawing/2014/main" id="{ED64CA72-F9FB-4D86-A9DF-4C4F94E0D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0" b="90000" l="10000" r="92344">
                        <a14:foregroundMark x1="45000" y1="49375" x2="52031" y2="56094"/>
                        <a14:foregroundMark x1="55469" y1="39219" x2="50156" y2="48750"/>
                        <a14:foregroundMark x1="57656" y1="39531" x2="55000" y2="42344"/>
                        <a14:foregroundMark x1="23750" y1="47188" x2="36406" y2="40156"/>
                        <a14:foregroundMark x1="36406" y1="40156" x2="36406" y2="40156"/>
                        <a14:foregroundMark x1="31719" y1="40000" x2="26563" y2="43906"/>
                        <a14:foregroundMark x1="65938" y1="8750" x2="65938" y2="8750"/>
                        <a14:foregroundMark x1="91875" y1="39063" x2="91875" y2="39063"/>
                        <a14:foregroundMark x1="92344" y1="54531" x2="92344" y2="54531"/>
                        <a14:foregroundMark x1="77969" y1="62187" x2="78125" y2="58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006" y="1216601"/>
            <a:ext cx="3413350" cy="341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047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9DB9E-817D-4DE0-8646-AFD3E3248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00" y="71149"/>
            <a:ext cx="7759200" cy="677100"/>
          </a:xfrm>
        </p:spPr>
        <p:txBody>
          <a:bodyPr/>
          <a:lstStyle/>
          <a:p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1. Sao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BA747AA-FFB7-42A5-8CE1-D82BA0823B99}"/>
              </a:ext>
            </a:extLst>
          </p:cNvPr>
          <p:cNvSpPr/>
          <p:nvPr/>
        </p:nvSpPr>
        <p:spPr>
          <a:xfrm>
            <a:off x="2282283" y="659040"/>
            <a:ext cx="4579434" cy="48321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b.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C9F1578-2C6F-404E-A235-6595D61CB81C}"/>
              </a:ext>
            </a:extLst>
          </p:cNvPr>
          <p:cNvSpPr/>
          <p:nvPr/>
        </p:nvSpPr>
        <p:spPr>
          <a:xfrm>
            <a:off x="157975" y="1359646"/>
            <a:ext cx="1715429" cy="1057065"/>
          </a:xfrm>
          <a:custGeom>
            <a:avLst/>
            <a:gdLst>
              <a:gd name="connsiteX0" fmla="*/ 0 w 1715429"/>
              <a:gd name="connsiteY0" fmla="*/ 176181 h 1057065"/>
              <a:gd name="connsiteX1" fmla="*/ 176181 w 1715429"/>
              <a:gd name="connsiteY1" fmla="*/ 0 h 1057065"/>
              <a:gd name="connsiteX2" fmla="*/ 816822 w 1715429"/>
              <a:gd name="connsiteY2" fmla="*/ 0 h 1057065"/>
              <a:gd name="connsiteX3" fmla="*/ 1539248 w 1715429"/>
              <a:gd name="connsiteY3" fmla="*/ 0 h 1057065"/>
              <a:gd name="connsiteX4" fmla="*/ 1715429 w 1715429"/>
              <a:gd name="connsiteY4" fmla="*/ 176181 h 1057065"/>
              <a:gd name="connsiteX5" fmla="*/ 1715429 w 1715429"/>
              <a:gd name="connsiteY5" fmla="*/ 528533 h 1057065"/>
              <a:gd name="connsiteX6" fmla="*/ 1715429 w 1715429"/>
              <a:gd name="connsiteY6" fmla="*/ 880884 h 1057065"/>
              <a:gd name="connsiteX7" fmla="*/ 1539248 w 1715429"/>
              <a:gd name="connsiteY7" fmla="*/ 1057065 h 1057065"/>
              <a:gd name="connsiteX8" fmla="*/ 871345 w 1715429"/>
              <a:gd name="connsiteY8" fmla="*/ 1057065 h 1057065"/>
              <a:gd name="connsiteX9" fmla="*/ 176181 w 1715429"/>
              <a:gd name="connsiteY9" fmla="*/ 1057065 h 1057065"/>
              <a:gd name="connsiteX10" fmla="*/ 0 w 1715429"/>
              <a:gd name="connsiteY10" fmla="*/ 880884 h 1057065"/>
              <a:gd name="connsiteX11" fmla="*/ 0 w 1715429"/>
              <a:gd name="connsiteY11" fmla="*/ 542627 h 1057065"/>
              <a:gd name="connsiteX12" fmla="*/ 0 w 1715429"/>
              <a:gd name="connsiteY12" fmla="*/ 176181 h 1057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5429" h="1057065" extrusionOk="0">
                <a:moveTo>
                  <a:pt x="0" y="176181"/>
                </a:moveTo>
                <a:cubicBezTo>
                  <a:pt x="22382" y="77334"/>
                  <a:pt x="89371" y="2473"/>
                  <a:pt x="176181" y="0"/>
                </a:cubicBezTo>
                <a:cubicBezTo>
                  <a:pt x="313461" y="-10062"/>
                  <a:pt x="518805" y="-30461"/>
                  <a:pt x="816822" y="0"/>
                </a:cubicBezTo>
                <a:cubicBezTo>
                  <a:pt x="1114839" y="30461"/>
                  <a:pt x="1272959" y="-27367"/>
                  <a:pt x="1539248" y="0"/>
                </a:cubicBezTo>
                <a:cubicBezTo>
                  <a:pt x="1640272" y="11927"/>
                  <a:pt x="1723119" y="55961"/>
                  <a:pt x="1715429" y="176181"/>
                </a:cubicBezTo>
                <a:cubicBezTo>
                  <a:pt x="1716780" y="304746"/>
                  <a:pt x="1720867" y="387283"/>
                  <a:pt x="1715429" y="528533"/>
                </a:cubicBezTo>
                <a:cubicBezTo>
                  <a:pt x="1709991" y="669783"/>
                  <a:pt x="1704397" y="707029"/>
                  <a:pt x="1715429" y="880884"/>
                </a:cubicBezTo>
                <a:cubicBezTo>
                  <a:pt x="1719548" y="972983"/>
                  <a:pt x="1617729" y="1045957"/>
                  <a:pt x="1539248" y="1057065"/>
                </a:cubicBezTo>
                <a:cubicBezTo>
                  <a:pt x="1261893" y="1030356"/>
                  <a:pt x="1066965" y="1086391"/>
                  <a:pt x="871345" y="1057065"/>
                </a:cubicBezTo>
                <a:cubicBezTo>
                  <a:pt x="675725" y="1027739"/>
                  <a:pt x="351849" y="1062169"/>
                  <a:pt x="176181" y="1057065"/>
                </a:cubicBezTo>
                <a:cubicBezTo>
                  <a:pt x="84749" y="1056318"/>
                  <a:pt x="-2873" y="976892"/>
                  <a:pt x="0" y="880884"/>
                </a:cubicBezTo>
                <a:cubicBezTo>
                  <a:pt x="12928" y="763883"/>
                  <a:pt x="-16220" y="693541"/>
                  <a:pt x="0" y="542627"/>
                </a:cubicBezTo>
                <a:cubicBezTo>
                  <a:pt x="16220" y="391713"/>
                  <a:pt x="7411" y="313280"/>
                  <a:pt x="0" y="17618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2503482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Nguyên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0A1D031-B262-4A62-BA34-0EA738680BCA}"/>
              </a:ext>
            </a:extLst>
          </p:cNvPr>
          <p:cNvSpPr/>
          <p:nvPr/>
        </p:nvSpPr>
        <p:spPr>
          <a:xfrm>
            <a:off x="157975" y="3220802"/>
            <a:ext cx="1715429" cy="1057065"/>
          </a:xfrm>
          <a:custGeom>
            <a:avLst/>
            <a:gdLst>
              <a:gd name="connsiteX0" fmla="*/ 0 w 1715429"/>
              <a:gd name="connsiteY0" fmla="*/ 176181 h 1057065"/>
              <a:gd name="connsiteX1" fmla="*/ 176181 w 1715429"/>
              <a:gd name="connsiteY1" fmla="*/ 0 h 1057065"/>
              <a:gd name="connsiteX2" fmla="*/ 816822 w 1715429"/>
              <a:gd name="connsiteY2" fmla="*/ 0 h 1057065"/>
              <a:gd name="connsiteX3" fmla="*/ 1539248 w 1715429"/>
              <a:gd name="connsiteY3" fmla="*/ 0 h 1057065"/>
              <a:gd name="connsiteX4" fmla="*/ 1715429 w 1715429"/>
              <a:gd name="connsiteY4" fmla="*/ 176181 h 1057065"/>
              <a:gd name="connsiteX5" fmla="*/ 1715429 w 1715429"/>
              <a:gd name="connsiteY5" fmla="*/ 528533 h 1057065"/>
              <a:gd name="connsiteX6" fmla="*/ 1715429 w 1715429"/>
              <a:gd name="connsiteY6" fmla="*/ 880884 h 1057065"/>
              <a:gd name="connsiteX7" fmla="*/ 1539248 w 1715429"/>
              <a:gd name="connsiteY7" fmla="*/ 1057065 h 1057065"/>
              <a:gd name="connsiteX8" fmla="*/ 871345 w 1715429"/>
              <a:gd name="connsiteY8" fmla="*/ 1057065 h 1057065"/>
              <a:gd name="connsiteX9" fmla="*/ 176181 w 1715429"/>
              <a:gd name="connsiteY9" fmla="*/ 1057065 h 1057065"/>
              <a:gd name="connsiteX10" fmla="*/ 0 w 1715429"/>
              <a:gd name="connsiteY10" fmla="*/ 880884 h 1057065"/>
              <a:gd name="connsiteX11" fmla="*/ 0 w 1715429"/>
              <a:gd name="connsiteY11" fmla="*/ 542627 h 1057065"/>
              <a:gd name="connsiteX12" fmla="*/ 0 w 1715429"/>
              <a:gd name="connsiteY12" fmla="*/ 176181 h 1057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5429" h="1057065" extrusionOk="0">
                <a:moveTo>
                  <a:pt x="0" y="176181"/>
                </a:moveTo>
                <a:cubicBezTo>
                  <a:pt x="22382" y="77334"/>
                  <a:pt x="89371" y="2473"/>
                  <a:pt x="176181" y="0"/>
                </a:cubicBezTo>
                <a:cubicBezTo>
                  <a:pt x="313461" y="-10062"/>
                  <a:pt x="518805" y="-30461"/>
                  <a:pt x="816822" y="0"/>
                </a:cubicBezTo>
                <a:cubicBezTo>
                  <a:pt x="1114839" y="30461"/>
                  <a:pt x="1272959" y="-27367"/>
                  <a:pt x="1539248" y="0"/>
                </a:cubicBezTo>
                <a:cubicBezTo>
                  <a:pt x="1640272" y="11927"/>
                  <a:pt x="1723119" y="55961"/>
                  <a:pt x="1715429" y="176181"/>
                </a:cubicBezTo>
                <a:cubicBezTo>
                  <a:pt x="1716780" y="304746"/>
                  <a:pt x="1720867" y="387283"/>
                  <a:pt x="1715429" y="528533"/>
                </a:cubicBezTo>
                <a:cubicBezTo>
                  <a:pt x="1709991" y="669783"/>
                  <a:pt x="1704397" y="707029"/>
                  <a:pt x="1715429" y="880884"/>
                </a:cubicBezTo>
                <a:cubicBezTo>
                  <a:pt x="1719548" y="972983"/>
                  <a:pt x="1617729" y="1045957"/>
                  <a:pt x="1539248" y="1057065"/>
                </a:cubicBezTo>
                <a:cubicBezTo>
                  <a:pt x="1261893" y="1030356"/>
                  <a:pt x="1066965" y="1086391"/>
                  <a:pt x="871345" y="1057065"/>
                </a:cubicBezTo>
                <a:cubicBezTo>
                  <a:pt x="675725" y="1027739"/>
                  <a:pt x="351849" y="1062169"/>
                  <a:pt x="176181" y="1057065"/>
                </a:cubicBezTo>
                <a:cubicBezTo>
                  <a:pt x="84749" y="1056318"/>
                  <a:pt x="-2873" y="976892"/>
                  <a:pt x="0" y="880884"/>
                </a:cubicBezTo>
                <a:cubicBezTo>
                  <a:pt x="12928" y="763883"/>
                  <a:pt x="-16220" y="693541"/>
                  <a:pt x="0" y="542627"/>
                </a:cubicBezTo>
                <a:cubicBezTo>
                  <a:pt x="16220" y="391713"/>
                  <a:pt x="7411" y="313280"/>
                  <a:pt x="0" y="17618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2503482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6F6C65-EC8F-4E63-9215-5722E32DB843}"/>
              </a:ext>
            </a:extLst>
          </p:cNvPr>
          <p:cNvSpPr/>
          <p:nvPr/>
        </p:nvSpPr>
        <p:spPr>
          <a:xfrm>
            <a:off x="2074127" y="1359055"/>
            <a:ext cx="4995746" cy="1057064"/>
          </a:xfrm>
          <a:custGeom>
            <a:avLst/>
            <a:gdLst>
              <a:gd name="connsiteX0" fmla="*/ 0 w 4995746"/>
              <a:gd name="connsiteY0" fmla="*/ 176181 h 1057064"/>
              <a:gd name="connsiteX1" fmla="*/ 176181 w 4995746"/>
              <a:gd name="connsiteY1" fmla="*/ 0 h 1057064"/>
              <a:gd name="connsiteX2" fmla="*/ 700220 w 4995746"/>
              <a:gd name="connsiteY2" fmla="*/ 0 h 1057064"/>
              <a:gd name="connsiteX3" fmla="*/ 1456428 w 4995746"/>
              <a:gd name="connsiteY3" fmla="*/ 0 h 1057064"/>
              <a:gd name="connsiteX4" fmla="*/ 2166203 w 4995746"/>
              <a:gd name="connsiteY4" fmla="*/ 0 h 1057064"/>
              <a:gd name="connsiteX5" fmla="*/ 2829543 w 4995746"/>
              <a:gd name="connsiteY5" fmla="*/ 0 h 1057064"/>
              <a:gd name="connsiteX6" fmla="*/ 3492884 w 4995746"/>
              <a:gd name="connsiteY6" fmla="*/ 0 h 1057064"/>
              <a:gd name="connsiteX7" fmla="*/ 4109791 w 4995746"/>
              <a:gd name="connsiteY7" fmla="*/ 0 h 1057064"/>
              <a:gd name="connsiteX8" fmla="*/ 4819565 w 4995746"/>
              <a:gd name="connsiteY8" fmla="*/ 0 h 1057064"/>
              <a:gd name="connsiteX9" fmla="*/ 4995746 w 4995746"/>
              <a:gd name="connsiteY9" fmla="*/ 176181 h 1057064"/>
              <a:gd name="connsiteX10" fmla="*/ 4995746 w 4995746"/>
              <a:gd name="connsiteY10" fmla="*/ 521485 h 1057064"/>
              <a:gd name="connsiteX11" fmla="*/ 4995746 w 4995746"/>
              <a:gd name="connsiteY11" fmla="*/ 880883 h 1057064"/>
              <a:gd name="connsiteX12" fmla="*/ 4819565 w 4995746"/>
              <a:gd name="connsiteY12" fmla="*/ 1057064 h 1057064"/>
              <a:gd name="connsiteX13" fmla="*/ 4063357 w 4995746"/>
              <a:gd name="connsiteY13" fmla="*/ 1057064 h 1057064"/>
              <a:gd name="connsiteX14" fmla="*/ 3539318 w 4995746"/>
              <a:gd name="connsiteY14" fmla="*/ 1057064 h 1057064"/>
              <a:gd name="connsiteX15" fmla="*/ 3015279 w 4995746"/>
              <a:gd name="connsiteY15" fmla="*/ 1057064 h 1057064"/>
              <a:gd name="connsiteX16" fmla="*/ 2444806 w 4995746"/>
              <a:gd name="connsiteY16" fmla="*/ 1057064 h 1057064"/>
              <a:gd name="connsiteX17" fmla="*/ 1827899 w 4995746"/>
              <a:gd name="connsiteY17" fmla="*/ 1057064 h 1057064"/>
              <a:gd name="connsiteX18" fmla="*/ 1303860 w 4995746"/>
              <a:gd name="connsiteY18" fmla="*/ 1057064 h 1057064"/>
              <a:gd name="connsiteX19" fmla="*/ 176181 w 4995746"/>
              <a:gd name="connsiteY19" fmla="*/ 1057064 h 1057064"/>
              <a:gd name="connsiteX20" fmla="*/ 0 w 4995746"/>
              <a:gd name="connsiteY20" fmla="*/ 880883 h 1057064"/>
              <a:gd name="connsiteX21" fmla="*/ 0 w 4995746"/>
              <a:gd name="connsiteY21" fmla="*/ 535579 h 1057064"/>
              <a:gd name="connsiteX22" fmla="*/ 0 w 4995746"/>
              <a:gd name="connsiteY22" fmla="*/ 176181 h 1057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995746" h="1057064" extrusionOk="0">
                <a:moveTo>
                  <a:pt x="0" y="176181"/>
                </a:moveTo>
                <a:cubicBezTo>
                  <a:pt x="22382" y="77334"/>
                  <a:pt x="89371" y="2473"/>
                  <a:pt x="176181" y="0"/>
                </a:cubicBezTo>
                <a:cubicBezTo>
                  <a:pt x="352321" y="-4953"/>
                  <a:pt x="586994" y="-2935"/>
                  <a:pt x="700220" y="0"/>
                </a:cubicBezTo>
                <a:cubicBezTo>
                  <a:pt x="813446" y="2935"/>
                  <a:pt x="1165302" y="31866"/>
                  <a:pt x="1456428" y="0"/>
                </a:cubicBezTo>
                <a:cubicBezTo>
                  <a:pt x="1747554" y="-31866"/>
                  <a:pt x="1980480" y="-20995"/>
                  <a:pt x="2166203" y="0"/>
                </a:cubicBezTo>
                <a:cubicBezTo>
                  <a:pt x="2351927" y="20995"/>
                  <a:pt x="2615357" y="-16833"/>
                  <a:pt x="2829543" y="0"/>
                </a:cubicBezTo>
                <a:cubicBezTo>
                  <a:pt x="3043729" y="16833"/>
                  <a:pt x="3276441" y="24628"/>
                  <a:pt x="3492884" y="0"/>
                </a:cubicBezTo>
                <a:cubicBezTo>
                  <a:pt x="3709327" y="-24628"/>
                  <a:pt x="3898653" y="-15681"/>
                  <a:pt x="4109791" y="0"/>
                </a:cubicBezTo>
                <a:cubicBezTo>
                  <a:pt x="4320929" y="15681"/>
                  <a:pt x="4627225" y="-6184"/>
                  <a:pt x="4819565" y="0"/>
                </a:cubicBezTo>
                <a:cubicBezTo>
                  <a:pt x="4919459" y="5732"/>
                  <a:pt x="5000672" y="72215"/>
                  <a:pt x="4995746" y="176181"/>
                </a:cubicBezTo>
                <a:cubicBezTo>
                  <a:pt x="4990249" y="304176"/>
                  <a:pt x="5007755" y="373415"/>
                  <a:pt x="4995746" y="521485"/>
                </a:cubicBezTo>
                <a:cubicBezTo>
                  <a:pt x="4983737" y="669555"/>
                  <a:pt x="4998270" y="769128"/>
                  <a:pt x="4995746" y="880883"/>
                </a:cubicBezTo>
                <a:cubicBezTo>
                  <a:pt x="4999567" y="978387"/>
                  <a:pt x="4902968" y="1040442"/>
                  <a:pt x="4819565" y="1057064"/>
                </a:cubicBezTo>
                <a:cubicBezTo>
                  <a:pt x="4656733" y="1050778"/>
                  <a:pt x="4276927" y="1079693"/>
                  <a:pt x="4063357" y="1057064"/>
                </a:cubicBezTo>
                <a:cubicBezTo>
                  <a:pt x="3849787" y="1034435"/>
                  <a:pt x="3771547" y="1038042"/>
                  <a:pt x="3539318" y="1057064"/>
                </a:cubicBezTo>
                <a:cubicBezTo>
                  <a:pt x="3307089" y="1076086"/>
                  <a:pt x="3194645" y="1054471"/>
                  <a:pt x="3015279" y="1057064"/>
                </a:cubicBezTo>
                <a:cubicBezTo>
                  <a:pt x="2835913" y="1059657"/>
                  <a:pt x="2657044" y="1073415"/>
                  <a:pt x="2444806" y="1057064"/>
                </a:cubicBezTo>
                <a:cubicBezTo>
                  <a:pt x="2232568" y="1040713"/>
                  <a:pt x="2088659" y="1042957"/>
                  <a:pt x="1827899" y="1057064"/>
                </a:cubicBezTo>
                <a:cubicBezTo>
                  <a:pt x="1567139" y="1071171"/>
                  <a:pt x="1430244" y="1046614"/>
                  <a:pt x="1303860" y="1057064"/>
                </a:cubicBezTo>
                <a:cubicBezTo>
                  <a:pt x="1177476" y="1067514"/>
                  <a:pt x="551938" y="1112975"/>
                  <a:pt x="176181" y="1057064"/>
                </a:cubicBezTo>
                <a:cubicBezTo>
                  <a:pt x="88184" y="1054870"/>
                  <a:pt x="-3324" y="955683"/>
                  <a:pt x="0" y="880883"/>
                </a:cubicBezTo>
                <a:cubicBezTo>
                  <a:pt x="41" y="771537"/>
                  <a:pt x="-6926" y="657560"/>
                  <a:pt x="0" y="535579"/>
                </a:cubicBezTo>
                <a:cubicBezTo>
                  <a:pt x="6926" y="413598"/>
                  <a:pt x="-5764" y="307777"/>
                  <a:pt x="0" y="176181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2503482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chổi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bụi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di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chuyển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quanh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mặt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trời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quỹ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đạo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hypebol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elip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dẹt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FD8CCDE-7617-4B52-981F-28D5CA7BC4B3}"/>
              </a:ext>
            </a:extLst>
          </p:cNvPr>
          <p:cNvSpPr/>
          <p:nvPr/>
        </p:nvSpPr>
        <p:spPr>
          <a:xfrm>
            <a:off x="2074127" y="3220802"/>
            <a:ext cx="4995746" cy="1057064"/>
          </a:xfrm>
          <a:custGeom>
            <a:avLst/>
            <a:gdLst>
              <a:gd name="connsiteX0" fmla="*/ 0 w 4995746"/>
              <a:gd name="connsiteY0" fmla="*/ 176181 h 1057064"/>
              <a:gd name="connsiteX1" fmla="*/ 176181 w 4995746"/>
              <a:gd name="connsiteY1" fmla="*/ 0 h 1057064"/>
              <a:gd name="connsiteX2" fmla="*/ 700220 w 4995746"/>
              <a:gd name="connsiteY2" fmla="*/ 0 h 1057064"/>
              <a:gd name="connsiteX3" fmla="*/ 1456428 w 4995746"/>
              <a:gd name="connsiteY3" fmla="*/ 0 h 1057064"/>
              <a:gd name="connsiteX4" fmla="*/ 2166203 w 4995746"/>
              <a:gd name="connsiteY4" fmla="*/ 0 h 1057064"/>
              <a:gd name="connsiteX5" fmla="*/ 2829543 w 4995746"/>
              <a:gd name="connsiteY5" fmla="*/ 0 h 1057064"/>
              <a:gd name="connsiteX6" fmla="*/ 3492884 w 4995746"/>
              <a:gd name="connsiteY6" fmla="*/ 0 h 1057064"/>
              <a:gd name="connsiteX7" fmla="*/ 4109791 w 4995746"/>
              <a:gd name="connsiteY7" fmla="*/ 0 h 1057064"/>
              <a:gd name="connsiteX8" fmla="*/ 4819565 w 4995746"/>
              <a:gd name="connsiteY8" fmla="*/ 0 h 1057064"/>
              <a:gd name="connsiteX9" fmla="*/ 4995746 w 4995746"/>
              <a:gd name="connsiteY9" fmla="*/ 176181 h 1057064"/>
              <a:gd name="connsiteX10" fmla="*/ 4995746 w 4995746"/>
              <a:gd name="connsiteY10" fmla="*/ 521485 h 1057064"/>
              <a:gd name="connsiteX11" fmla="*/ 4995746 w 4995746"/>
              <a:gd name="connsiteY11" fmla="*/ 880883 h 1057064"/>
              <a:gd name="connsiteX12" fmla="*/ 4819565 w 4995746"/>
              <a:gd name="connsiteY12" fmla="*/ 1057064 h 1057064"/>
              <a:gd name="connsiteX13" fmla="*/ 4063357 w 4995746"/>
              <a:gd name="connsiteY13" fmla="*/ 1057064 h 1057064"/>
              <a:gd name="connsiteX14" fmla="*/ 3539318 w 4995746"/>
              <a:gd name="connsiteY14" fmla="*/ 1057064 h 1057064"/>
              <a:gd name="connsiteX15" fmla="*/ 3015279 w 4995746"/>
              <a:gd name="connsiteY15" fmla="*/ 1057064 h 1057064"/>
              <a:gd name="connsiteX16" fmla="*/ 2444806 w 4995746"/>
              <a:gd name="connsiteY16" fmla="*/ 1057064 h 1057064"/>
              <a:gd name="connsiteX17" fmla="*/ 1827899 w 4995746"/>
              <a:gd name="connsiteY17" fmla="*/ 1057064 h 1057064"/>
              <a:gd name="connsiteX18" fmla="*/ 1303860 w 4995746"/>
              <a:gd name="connsiteY18" fmla="*/ 1057064 h 1057064"/>
              <a:gd name="connsiteX19" fmla="*/ 176181 w 4995746"/>
              <a:gd name="connsiteY19" fmla="*/ 1057064 h 1057064"/>
              <a:gd name="connsiteX20" fmla="*/ 0 w 4995746"/>
              <a:gd name="connsiteY20" fmla="*/ 880883 h 1057064"/>
              <a:gd name="connsiteX21" fmla="*/ 0 w 4995746"/>
              <a:gd name="connsiteY21" fmla="*/ 535579 h 1057064"/>
              <a:gd name="connsiteX22" fmla="*/ 0 w 4995746"/>
              <a:gd name="connsiteY22" fmla="*/ 176181 h 1057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995746" h="1057064" extrusionOk="0">
                <a:moveTo>
                  <a:pt x="0" y="176181"/>
                </a:moveTo>
                <a:cubicBezTo>
                  <a:pt x="22382" y="77334"/>
                  <a:pt x="89371" y="2473"/>
                  <a:pt x="176181" y="0"/>
                </a:cubicBezTo>
                <a:cubicBezTo>
                  <a:pt x="352321" y="-4953"/>
                  <a:pt x="586994" y="-2935"/>
                  <a:pt x="700220" y="0"/>
                </a:cubicBezTo>
                <a:cubicBezTo>
                  <a:pt x="813446" y="2935"/>
                  <a:pt x="1165302" y="31866"/>
                  <a:pt x="1456428" y="0"/>
                </a:cubicBezTo>
                <a:cubicBezTo>
                  <a:pt x="1747554" y="-31866"/>
                  <a:pt x="1980480" y="-20995"/>
                  <a:pt x="2166203" y="0"/>
                </a:cubicBezTo>
                <a:cubicBezTo>
                  <a:pt x="2351927" y="20995"/>
                  <a:pt x="2615357" y="-16833"/>
                  <a:pt x="2829543" y="0"/>
                </a:cubicBezTo>
                <a:cubicBezTo>
                  <a:pt x="3043729" y="16833"/>
                  <a:pt x="3276441" y="24628"/>
                  <a:pt x="3492884" y="0"/>
                </a:cubicBezTo>
                <a:cubicBezTo>
                  <a:pt x="3709327" y="-24628"/>
                  <a:pt x="3898653" y="-15681"/>
                  <a:pt x="4109791" y="0"/>
                </a:cubicBezTo>
                <a:cubicBezTo>
                  <a:pt x="4320929" y="15681"/>
                  <a:pt x="4627225" y="-6184"/>
                  <a:pt x="4819565" y="0"/>
                </a:cubicBezTo>
                <a:cubicBezTo>
                  <a:pt x="4919459" y="5732"/>
                  <a:pt x="5000672" y="72215"/>
                  <a:pt x="4995746" y="176181"/>
                </a:cubicBezTo>
                <a:cubicBezTo>
                  <a:pt x="4990249" y="304176"/>
                  <a:pt x="5007755" y="373415"/>
                  <a:pt x="4995746" y="521485"/>
                </a:cubicBezTo>
                <a:cubicBezTo>
                  <a:pt x="4983737" y="669555"/>
                  <a:pt x="4998270" y="769128"/>
                  <a:pt x="4995746" y="880883"/>
                </a:cubicBezTo>
                <a:cubicBezTo>
                  <a:pt x="4999567" y="978387"/>
                  <a:pt x="4902968" y="1040442"/>
                  <a:pt x="4819565" y="1057064"/>
                </a:cubicBezTo>
                <a:cubicBezTo>
                  <a:pt x="4656733" y="1050778"/>
                  <a:pt x="4276927" y="1079693"/>
                  <a:pt x="4063357" y="1057064"/>
                </a:cubicBezTo>
                <a:cubicBezTo>
                  <a:pt x="3849787" y="1034435"/>
                  <a:pt x="3771547" y="1038042"/>
                  <a:pt x="3539318" y="1057064"/>
                </a:cubicBezTo>
                <a:cubicBezTo>
                  <a:pt x="3307089" y="1076086"/>
                  <a:pt x="3194645" y="1054471"/>
                  <a:pt x="3015279" y="1057064"/>
                </a:cubicBezTo>
                <a:cubicBezTo>
                  <a:pt x="2835913" y="1059657"/>
                  <a:pt x="2657044" y="1073415"/>
                  <a:pt x="2444806" y="1057064"/>
                </a:cubicBezTo>
                <a:cubicBezTo>
                  <a:pt x="2232568" y="1040713"/>
                  <a:pt x="2088659" y="1042957"/>
                  <a:pt x="1827899" y="1057064"/>
                </a:cubicBezTo>
                <a:cubicBezTo>
                  <a:pt x="1567139" y="1071171"/>
                  <a:pt x="1430244" y="1046614"/>
                  <a:pt x="1303860" y="1057064"/>
                </a:cubicBezTo>
                <a:cubicBezTo>
                  <a:pt x="1177476" y="1067514"/>
                  <a:pt x="551938" y="1112975"/>
                  <a:pt x="176181" y="1057064"/>
                </a:cubicBezTo>
                <a:cubicBezTo>
                  <a:pt x="88184" y="1054870"/>
                  <a:pt x="-3324" y="955683"/>
                  <a:pt x="0" y="880883"/>
                </a:cubicBezTo>
                <a:cubicBezTo>
                  <a:pt x="41" y="771537"/>
                  <a:pt x="-6926" y="657560"/>
                  <a:pt x="0" y="535579"/>
                </a:cubicBezTo>
                <a:cubicBezTo>
                  <a:pt x="6926" y="413598"/>
                  <a:pt x="-5764" y="307777"/>
                  <a:pt x="0" y="176181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2503482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quá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hiếm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năm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nhiều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lần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45F803-A08D-4E29-A185-C6B425A54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8500" r="90000">
                        <a14:foregroundMark x1="8500" y1="28333" x2="8917" y2="35667"/>
                        <a14:foregroundMark x1="28750" y1="32833" x2="41583" y2="36250"/>
                        <a14:foregroundMark x1="52583" y1="38750" x2="58083" y2="41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11338" y="1482736"/>
            <a:ext cx="4283692" cy="428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264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9DB9E-817D-4DE0-8646-AFD3E3248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00" y="71149"/>
            <a:ext cx="7759200" cy="677100"/>
          </a:xfrm>
        </p:spPr>
        <p:txBody>
          <a:bodyPr/>
          <a:lstStyle/>
          <a:p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1. Sao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BA747AA-FFB7-42A5-8CE1-D82BA0823B99}"/>
              </a:ext>
            </a:extLst>
          </p:cNvPr>
          <p:cNvSpPr/>
          <p:nvPr/>
        </p:nvSpPr>
        <p:spPr>
          <a:xfrm>
            <a:off x="1955180" y="659040"/>
            <a:ext cx="5374888" cy="48321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c. Chu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kì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sát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C9F1578-2C6F-404E-A235-6595D61CB81C}"/>
              </a:ext>
            </a:extLst>
          </p:cNvPr>
          <p:cNvSpPr/>
          <p:nvPr/>
        </p:nvSpPr>
        <p:spPr>
          <a:xfrm>
            <a:off x="381000" y="1336139"/>
            <a:ext cx="2258121" cy="1057655"/>
          </a:xfrm>
          <a:custGeom>
            <a:avLst/>
            <a:gdLst>
              <a:gd name="connsiteX0" fmla="*/ 0 w 2258121"/>
              <a:gd name="connsiteY0" fmla="*/ 176279 h 1057655"/>
              <a:gd name="connsiteX1" fmla="*/ 176279 w 2258121"/>
              <a:gd name="connsiteY1" fmla="*/ 0 h 1057655"/>
              <a:gd name="connsiteX2" fmla="*/ 754300 w 2258121"/>
              <a:gd name="connsiteY2" fmla="*/ 0 h 1057655"/>
              <a:gd name="connsiteX3" fmla="*/ 1427599 w 2258121"/>
              <a:gd name="connsiteY3" fmla="*/ 0 h 1057655"/>
              <a:gd name="connsiteX4" fmla="*/ 2081842 w 2258121"/>
              <a:gd name="connsiteY4" fmla="*/ 0 h 1057655"/>
              <a:gd name="connsiteX5" fmla="*/ 2258121 w 2258121"/>
              <a:gd name="connsiteY5" fmla="*/ 176279 h 1057655"/>
              <a:gd name="connsiteX6" fmla="*/ 2258121 w 2258121"/>
              <a:gd name="connsiteY6" fmla="*/ 521777 h 1057655"/>
              <a:gd name="connsiteX7" fmla="*/ 2258121 w 2258121"/>
              <a:gd name="connsiteY7" fmla="*/ 881376 h 1057655"/>
              <a:gd name="connsiteX8" fmla="*/ 2081842 w 2258121"/>
              <a:gd name="connsiteY8" fmla="*/ 1057655 h 1057655"/>
              <a:gd name="connsiteX9" fmla="*/ 1465710 w 2258121"/>
              <a:gd name="connsiteY9" fmla="*/ 1057655 h 1057655"/>
              <a:gd name="connsiteX10" fmla="*/ 792411 w 2258121"/>
              <a:gd name="connsiteY10" fmla="*/ 1057655 h 1057655"/>
              <a:gd name="connsiteX11" fmla="*/ 176279 w 2258121"/>
              <a:gd name="connsiteY11" fmla="*/ 1057655 h 1057655"/>
              <a:gd name="connsiteX12" fmla="*/ 0 w 2258121"/>
              <a:gd name="connsiteY12" fmla="*/ 881376 h 1057655"/>
              <a:gd name="connsiteX13" fmla="*/ 0 w 2258121"/>
              <a:gd name="connsiteY13" fmla="*/ 521777 h 1057655"/>
              <a:gd name="connsiteX14" fmla="*/ 0 w 2258121"/>
              <a:gd name="connsiteY14" fmla="*/ 176279 h 1057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8121" h="1057655" extrusionOk="0">
                <a:moveTo>
                  <a:pt x="0" y="176279"/>
                </a:moveTo>
                <a:cubicBezTo>
                  <a:pt x="18144" y="77670"/>
                  <a:pt x="88122" y="2168"/>
                  <a:pt x="176279" y="0"/>
                </a:cubicBezTo>
                <a:cubicBezTo>
                  <a:pt x="371972" y="-27672"/>
                  <a:pt x="616716" y="12047"/>
                  <a:pt x="754300" y="0"/>
                </a:cubicBezTo>
                <a:cubicBezTo>
                  <a:pt x="891884" y="-12047"/>
                  <a:pt x="1099542" y="-31043"/>
                  <a:pt x="1427599" y="0"/>
                </a:cubicBezTo>
                <a:cubicBezTo>
                  <a:pt x="1755656" y="31043"/>
                  <a:pt x="1825578" y="-2099"/>
                  <a:pt x="2081842" y="0"/>
                </a:cubicBezTo>
                <a:cubicBezTo>
                  <a:pt x="2168746" y="14995"/>
                  <a:pt x="2241600" y="69525"/>
                  <a:pt x="2258121" y="176279"/>
                </a:cubicBezTo>
                <a:cubicBezTo>
                  <a:pt x="2254112" y="285536"/>
                  <a:pt x="2255335" y="389584"/>
                  <a:pt x="2258121" y="521777"/>
                </a:cubicBezTo>
                <a:cubicBezTo>
                  <a:pt x="2260907" y="653970"/>
                  <a:pt x="2273613" y="757874"/>
                  <a:pt x="2258121" y="881376"/>
                </a:cubicBezTo>
                <a:cubicBezTo>
                  <a:pt x="2264207" y="992190"/>
                  <a:pt x="2184068" y="1051067"/>
                  <a:pt x="2081842" y="1057655"/>
                </a:cubicBezTo>
                <a:cubicBezTo>
                  <a:pt x="1951886" y="1052821"/>
                  <a:pt x="1634022" y="1069063"/>
                  <a:pt x="1465710" y="1057655"/>
                </a:cubicBezTo>
                <a:cubicBezTo>
                  <a:pt x="1297398" y="1046247"/>
                  <a:pt x="1071987" y="1053262"/>
                  <a:pt x="792411" y="1057655"/>
                </a:cubicBezTo>
                <a:cubicBezTo>
                  <a:pt x="512835" y="1062048"/>
                  <a:pt x="435992" y="1085811"/>
                  <a:pt x="176279" y="1057655"/>
                </a:cubicBezTo>
                <a:cubicBezTo>
                  <a:pt x="66737" y="1051266"/>
                  <a:pt x="-5976" y="974334"/>
                  <a:pt x="0" y="881376"/>
                </a:cubicBezTo>
                <a:cubicBezTo>
                  <a:pt x="15859" y="801177"/>
                  <a:pt x="16641" y="597009"/>
                  <a:pt x="0" y="521777"/>
                </a:cubicBezTo>
                <a:cubicBezTo>
                  <a:pt x="-16641" y="446545"/>
                  <a:pt x="-14633" y="250813"/>
                  <a:pt x="0" y="17627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2503482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kì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0A1D031-B262-4A62-BA34-0EA738680BCA}"/>
              </a:ext>
            </a:extLst>
          </p:cNvPr>
          <p:cNvSpPr/>
          <p:nvPr/>
        </p:nvSpPr>
        <p:spPr>
          <a:xfrm>
            <a:off x="381000" y="3197295"/>
            <a:ext cx="2258121" cy="1426744"/>
          </a:xfrm>
          <a:custGeom>
            <a:avLst/>
            <a:gdLst>
              <a:gd name="connsiteX0" fmla="*/ 0 w 2258121"/>
              <a:gd name="connsiteY0" fmla="*/ 237795 h 1426744"/>
              <a:gd name="connsiteX1" fmla="*/ 237795 w 2258121"/>
              <a:gd name="connsiteY1" fmla="*/ 0 h 1426744"/>
              <a:gd name="connsiteX2" fmla="*/ 796321 w 2258121"/>
              <a:gd name="connsiteY2" fmla="*/ 0 h 1426744"/>
              <a:gd name="connsiteX3" fmla="*/ 1354848 w 2258121"/>
              <a:gd name="connsiteY3" fmla="*/ 0 h 1426744"/>
              <a:gd name="connsiteX4" fmla="*/ 2020326 w 2258121"/>
              <a:gd name="connsiteY4" fmla="*/ 0 h 1426744"/>
              <a:gd name="connsiteX5" fmla="*/ 2258121 w 2258121"/>
              <a:gd name="connsiteY5" fmla="*/ 237795 h 1426744"/>
              <a:gd name="connsiteX6" fmla="*/ 2258121 w 2258121"/>
              <a:gd name="connsiteY6" fmla="*/ 684837 h 1426744"/>
              <a:gd name="connsiteX7" fmla="*/ 2258121 w 2258121"/>
              <a:gd name="connsiteY7" fmla="*/ 1188949 h 1426744"/>
              <a:gd name="connsiteX8" fmla="*/ 2020326 w 2258121"/>
              <a:gd name="connsiteY8" fmla="*/ 1426744 h 1426744"/>
              <a:gd name="connsiteX9" fmla="*/ 1461800 w 2258121"/>
              <a:gd name="connsiteY9" fmla="*/ 1426744 h 1426744"/>
              <a:gd name="connsiteX10" fmla="*/ 849797 w 2258121"/>
              <a:gd name="connsiteY10" fmla="*/ 1426744 h 1426744"/>
              <a:gd name="connsiteX11" fmla="*/ 237795 w 2258121"/>
              <a:gd name="connsiteY11" fmla="*/ 1426744 h 1426744"/>
              <a:gd name="connsiteX12" fmla="*/ 0 w 2258121"/>
              <a:gd name="connsiteY12" fmla="*/ 1188949 h 1426744"/>
              <a:gd name="connsiteX13" fmla="*/ 0 w 2258121"/>
              <a:gd name="connsiteY13" fmla="*/ 713372 h 1426744"/>
              <a:gd name="connsiteX14" fmla="*/ 0 w 2258121"/>
              <a:gd name="connsiteY14" fmla="*/ 237795 h 142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8121" h="1426744" fill="none" extrusionOk="0">
                <a:moveTo>
                  <a:pt x="0" y="237795"/>
                </a:moveTo>
                <a:cubicBezTo>
                  <a:pt x="1496" y="111194"/>
                  <a:pt x="126931" y="-4422"/>
                  <a:pt x="237795" y="0"/>
                </a:cubicBezTo>
                <a:cubicBezTo>
                  <a:pt x="426859" y="-11256"/>
                  <a:pt x="635114" y="-12958"/>
                  <a:pt x="796321" y="0"/>
                </a:cubicBezTo>
                <a:cubicBezTo>
                  <a:pt x="957528" y="12958"/>
                  <a:pt x="1088017" y="-2748"/>
                  <a:pt x="1354848" y="0"/>
                </a:cubicBezTo>
                <a:cubicBezTo>
                  <a:pt x="1621679" y="2748"/>
                  <a:pt x="1743173" y="10541"/>
                  <a:pt x="2020326" y="0"/>
                </a:cubicBezTo>
                <a:cubicBezTo>
                  <a:pt x="2153028" y="12817"/>
                  <a:pt x="2259298" y="94999"/>
                  <a:pt x="2258121" y="237795"/>
                </a:cubicBezTo>
                <a:cubicBezTo>
                  <a:pt x="2272116" y="327794"/>
                  <a:pt x="2242894" y="526337"/>
                  <a:pt x="2258121" y="684837"/>
                </a:cubicBezTo>
                <a:cubicBezTo>
                  <a:pt x="2273348" y="843337"/>
                  <a:pt x="2260047" y="985844"/>
                  <a:pt x="2258121" y="1188949"/>
                </a:cubicBezTo>
                <a:cubicBezTo>
                  <a:pt x="2278629" y="1306990"/>
                  <a:pt x="2139174" y="1403470"/>
                  <a:pt x="2020326" y="1426744"/>
                </a:cubicBezTo>
                <a:cubicBezTo>
                  <a:pt x="1803277" y="1447686"/>
                  <a:pt x="1642693" y="1418397"/>
                  <a:pt x="1461800" y="1426744"/>
                </a:cubicBezTo>
                <a:cubicBezTo>
                  <a:pt x="1280907" y="1435091"/>
                  <a:pt x="1155150" y="1403574"/>
                  <a:pt x="849797" y="1426744"/>
                </a:cubicBezTo>
                <a:cubicBezTo>
                  <a:pt x="544444" y="1449914"/>
                  <a:pt x="479666" y="1418041"/>
                  <a:pt x="237795" y="1426744"/>
                </a:cubicBezTo>
                <a:cubicBezTo>
                  <a:pt x="109736" y="1434313"/>
                  <a:pt x="7241" y="1320184"/>
                  <a:pt x="0" y="1188949"/>
                </a:cubicBezTo>
                <a:cubicBezTo>
                  <a:pt x="-22930" y="1025046"/>
                  <a:pt x="2795" y="937740"/>
                  <a:pt x="0" y="713372"/>
                </a:cubicBezTo>
                <a:cubicBezTo>
                  <a:pt x="-2795" y="489004"/>
                  <a:pt x="-16884" y="421657"/>
                  <a:pt x="0" y="237795"/>
                </a:cubicBezTo>
                <a:close/>
              </a:path>
              <a:path w="2258121" h="1426744" stroke="0" extrusionOk="0">
                <a:moveTo>
                  <a:pt x="0" y="237795"/>
                </a:moveTo>
                <a:cubicBezTo>
                  <a:pt x="19671" y="105106"/>
                  <a:pt x="109615" y="743"/>
                  <a:pt x="237795" y="0"/>
                </a:cubicBezTo>
                <a:cubicBezTo>
                  <a:pt x="404176" y="837"/>
                  <a:pt x="594576" y="-21082"/>
                  <a:pt x="778496" y="0"/>
                </a:cubicBezTo>
                <a:cubicBezTo>
                  <a:pt x="962416" y="21082"/>
                  <a:pt x="1208663" y="-11302"/>
                  <a:pt x="1408324" y="0"/>
                </a:cubicBezTo>
                <a:cubicBezTo>
                  <a:pt x="1607985" y="11302"/>
                  <a:pt x="1856753" y="8887"/>
                  <a:pt x="2020326" y="0"/>
                </a:cubicBezTo>
                <a:cubicBezTo>
                  <a:pt x="2137812" y="19863"/>
                  <a:pt x="2239641" y="95952"/>
                  <a:pt x="2258121" y="237795"/>
                </a:cubicBezTo>
                <a:cubicBezTo>
                  <a:pt x="2259101" y="395573"/>
                  <a:pt x="2244827" y="604903"/>
                  <a:pt x="2258121" y="703860"/>
                </a:cubicBezTo>
                <a:cubicBezTo>
                  <a:pt x="2271415" y="802818"/>
                  <a:pt x="2274048" y="957737"/>
                  <a:pt x="2258121" y="1188949"/>
                </a:cubicBezTo>
                <a:cubicBezTo>
                  <a:pt x="2264867" y="1335198"/>
                  <a:pt x="2157259" y="1419166"/>
                  <a:pt x="2020326" y="1426744"/>
                </a:cubicBezTo>
                <a:cubicBezTo>
                  <a:pt x="1768172" y="1410179"/>
                  <a:pt x="1575332" y="1414785"/>
                  <a:pt x="1443974" y="1426744"/>
                </a:cubicBezTo>
                <a:cubicBezTo>
                  <a:pt x="1312616" y="1438703"/>
                  <a:pt x="1048459" y="1443668"/>
                  <a:pt x="814147" y="1426744"/>
                </a:cubicBezTo>
                <a:cubicBezTo>
                  <a:pt x="579835" y="1409820"/>
                  <a:pt x="386877" y="1442008"/>
                  <a:pt x="237795" y="1426744"/>
                </a:cubicBezTo>
                <a:cubicBezTo>
                  <a:pt x="96483" y="1421511"/>
                  <a:pt x="-22937" y="1303402"/>
                  <a:pt x="0" y="1188949"/>
                </a:cubicBezTo>
                <a:cubicBezTo>
                  <a:pt x="-13577" y="1052411"/>
                  <a:pt x="706" y="929196"/>
                  <a:pt x="0" y="703860"/>
                </a:cubicBezTo>
                <a:cubicBezTo>
                  <a:pt x="-706" y="478524"/>
                  <a:pt x="-16746" y="391036"/>
                  <a:pt x="0" y="23779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2503482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kiện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sát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6F6C65-EC8F-4E63-9215-5722E32DB843}"/>
              </a:ext>
            </a:extLst>
          </p:cNvPr>
          <p:cNvSpPr/>
          <p:nvPr/>
        </p:nvSpPr>
        <p:spPr>
          <a:xfrm>
            <a:off x="3315629" y="1336139"/>
            <a:ext cx="5687121" cy="1057655"/>
          </a:xfrm>
          <a:custGeom>
            <a:avLst/>
            <a:gdLst>
              <a:gd name="connsiteX0" fmla="*/ 0 w 5687121"/>
              <a:gd name="connsiteY0" fmla="*/ 176279 h 1057655"/>
              <a:gd name="connsiteX1" fmla="*/ 176279 w 5687121"/>
              <a:gd name="connsiteY1" fmla="*/ 0 h 1057655"/>
              <a:gd name="connsiteX2" fmla="*/ 683062 w 5687121"/>
              <a:gd name="connsiteY2" fmla="*/ 0 h 1057655"/>
              <a:gd name="connsiteX3" fmla="*/ 1456574 w 5687121"/>
              <a:gd name="connsiteY3" fmla="*/ 0 h 1057655"/>
              <a:gd name="connsiteX4" fmla="*/ 2176740 w 5687121"/>
              <a:gd name="connsiteY4" fmla="*/ 0 h 1057655"/>
              <a:gd name="connsiteX5" fmla="*/ 2843561 w 5687121"/>
              <a:gd name="connsiteY5" fmla="*/ 0 h 1057655"/>
              <a:gd name="connsiteX6" fmla="*/ 3510381 w 5687121"/>
              <a:gd name="connsiteY6" fmla="*/ 0 h 1057655"/>
              <a:gd name="connsiteX7" fmla="*/ 4123856 w 5687121"/>
              <a:gd name="connsiteY7" fmla="*/ 0 h 1057655"/>
              <a:gd name="connsiteX8" fmla="*/ 4897367 w 5687121"/>
              <a:gd name="connsiteY8" fmla="*/ 0 h 1057655"/>
              <a:gd name="connsiteX9" fmla="*/ 5510842 w 5687121"/>
              <a:gd name="connsiteY9" fmla="*/ 0 h 1057655"/>
              <a:gd name="connsiteX10" fmla="*/ 5687121 w 5687121"/>
              <a:gd name="connsiteY10" fmla="*/ 176279 h 1057655"/>
              <a:gd name="connsiteX11" fmla="*/ 5687121 w 5687121"/>
              <a:gd name="connsiteY11" fmla="*/ 514726 h 1057655"/>
              <a:gd name="connsiteX12" fmla="*/ 5687121 w 5687121"/>
              <a:gd name="connsiteY12" fmla="*/ 881376 h 1057655"/>
              <a:gd name="connsiteX13" fmla="*/ 5510842 w 5687121"/>
              <a:gd name="connsiteY13" fmla="*/ 1057655 h 1057655"/>
              <a:gd name="connsiteX14" fmla="*/ 4790676 w 5687121"/>
              <a:gd name="connsiteY14" fmla="*/ 1057655 h 1057655"/>
              <a:gd name="connsiteX15" fmla="*/ 4283893 w 5687121"/>
              <a:gd name="connsiteY15" fmla="*/ 1057655 h 1057655"/>
              <a:gd name="connsiteX16" fmla="*/ 3723763 w 5687121"/>
              <a:gd name="connsiteY16" fmla="*/ 1057655 h 1057655"/>
              <a:gd name="connsiteX17" fmla="*/ 3110289 w 5687121"/>
              <a:gd name="connsiteY17" fmla="*/ 1057655 h 1057655"/>
              <a:gd name="connsiteX18" fmla="*/ 2603505 w 5687121"/>
              <a:gd name="connsiteY18" fmla="*/ 1057655 h 1057655"/>
              <a:gd name="connsiteX19" fmla="*/ 2043376 w 5687121"/>
              <a:gd name="connsiteY19" fmla="*/ 1057655 h 1057655"/>
              <a:gd name="connsiteX20" fmla="*/ 1429901 w 5687121"/>
              <a:gd name="connsiteY20" fmla="*/ 1057655 h 1057655"/>
              <a:gd name="connsiteX21" fmla="*/ 923118 w 5687121"/>
              <a:gd name="connsiteY21" fmla="*/ 1057655 h 1057655"/>
              <a:gd name="connsiteX22" fmla="*/ 176279 w 5687121"/>
              <a:gd name="connsiteY22" fmla="*/ 1057655 h 1057655"/>
              <a:gd name="connsiteX23" fmla="*/ 0 w 5687121"/>
              <a:gd name="connsiteY23" fmla="*/ 881376 h 1057655"/>
              <a:gd name="connsiteX24" fmla="*/ 0 w 5687121"/>
              <a:gd name="connsiteY24" fmla="*/ 521777 h 1057655"/>
              <a:gd name="connsiteX25" fmla="*/ 0 w 5687121"/>
              <a:gd name="connsiteY25" fmla="*/ 176279 h 1057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687121" h="1057655" extrusionOk="0">
                <a:moveTo>
                  <a:pt x="0" y="176279"/>
                </a:moveTo>
                <a:cubicBezTo>
                  <a:pt x="18144" y="77670"/>
                  <a:pt x="88122" y="2168"/>
                  <a:pt x="176279" y="0"/>
                </a:cubicBezTo>
                <a:cubicBezTo>
                  <a:pt x="425494" y="-13195"/>
                  <a:pt x="438813" y="-14673"/>
                  <a:pt x="683062" y="0"/>
                </a:cubicBezTo>
                <a:cubicBezTo>
                  <a:pt x="927311" y="14673"/>
                  <a:pt x="1151133" y="-22090"/>
                  <a:pt x="1456574" y="0"/>
                </a:cubicBezTo>
                <a:cubicBezTo>
                  <a:pt x="1762015" y="22090"/>
                  <a:pt x="1942240" y="-16619"/>
                  <a:pt x="2176740" y="0"/>
                </a:cubicBezTo>
                <a:cubicBezTo>
                  <a:pt x="2411240" y="16619"/>
                  <a:pt x="2676055" y="-22867"/>
                  <a:pt x="2843561" y="0"/>
                </a:cubicBezTo>
                <a:cubicBezTo>
                  <a:pt x="3011067" y="22867"/>
                  <a:pt x="3331112" y="19310"/>
                  <a:pt x="3510381" y="0"/>
                </a:cubicBezTo>
                <a:cubicBezTo>
                  <a:pt x="3689650" y="-19310"/>
                  <a:pt x="3929868" y="-16954"/>
                  <a:pt x="4123856" y="0"/>
                </a:cubicBezTo>
                <a:cubicBezTo>
                  <a:pt x="4317845" y="16954"/>
                  <a:pt x="4724438" y="12134"/>
                  <a:pt x="4897367" y="0"/>
                </a:cubicBezTo>
                <a:cubicBezTo>
                  <a:pt x="5070296" y="-12134"/>
                  <a:pt x="5336768" y="18385"/>
                  <a:pt x="5510842" y="0"/>
                </a:cubicBezTo>
                <a:cubicBezTo>
                  <a:pt x="5594887" y="-5915"/>
                  <a:pt x="5692359" y="64849"/>
                  <a:pt x="5687121" y="176279"/>
                </a:cubicBezTo>
                <a:cubicBezTo>
                  <a:pt x="5697696" y="333613"/>
                  <a:pt x="5671226" y="396882"/>
                  <a:pt x="5687121" y="514726"/>
                </a:cubicBezTo>
                <a:cubicBezTo>
                  <a:pt x="5703016" y="632570"/>
                  <a:pt x="5705199" y="726872"/>
                  <a:pt x="5687121" y="881376"/>
                </a:cubicBezTo>
                <a:cubicBezTo>
                  <a:pt x="5674935" y="972343"/>
                  <a:pt x="5602222" y="1053257"/>
                  <a:pt x="5510842" y="1057655"/>
                </a:cubicBezTo>
                <a:cubicBezTo>
                  <a:pt x="5187581" y="1074513"/>
                  <a:pt x="4975108" y="1025544"/>
                  <a:pt x="4790676" y="1057655"/>
                </a:cubicBezTo>
                <a:cubicBezTo>
                  <a:pt x="4606244" y="1089766"/>
                  <a:pt x="4459053" y="1048967"/>
                  <a:pt x="4283893" y="1057655"/>
                </a:cubicBezTo>
                <a:cubicBezTo>
                  <a:pt x="4108733" y="1066343"/>
                  <a:pt x="3934939" y="1080860"/>
                  <a:pt x="3723763" y="1057655"/>
                </a:cubicBezTo>
                <a:cubicBezTo>
                  <a:pt x="3512587" y="1034451"/>
                  <a:pt x="3260170" y="1046820"/>
                  <a:pt x="3110289" y="1057655"/>
                </a:cubicBezTo>
                <a:cubicBezTo>
                  <a:pt x="2960408" y="1068490"/>
                  <a:pt x="2735208" y="1037191"/>
                  <a:pt x="2603505" y="1057655"/>
                </a:cubicBezTo>
                <a:cubicBezTo>
                  <a:pt x="2471802" y="1078119"/>
                  <a:pt x="2207691" y="1056700"/>
                  <a:pt x="2043376" y="1057655"/>
                </a:cubicBezTo>
                <a:cubicBezTo>
                  <a:pt x="1879061" y="1058610"/>
                  <a:pt x="1594981" y="1084610"/>
                  <a:pt x="1429901" y="1057655"/>
                </a:cubicBezTo>
                <a:cubicBezTo>
                  <a:pt x="1264821" y="1030700"/>
                  <a:pt x="1109154" y="1069267"/>
                  <a:pt x="923118" y="1057655"/>
                </a:cubicBezTo>
                <a:cubicBezTo>
                  <a:pt x="737082" y="1046043"/>
                  <a:pt x="349978" y="1052206"/>
                  <a:pt x="176279" y="1057655"/>
                </a:cubicBezTo>
                <a:cubicBezTo>
                  <a:pt x="77806" y="1059715"/>
                  <a:pt x="-17860" y="988750"/>
                  <a:pt x="0" y="881376"/>
                </a:cubicBezTo>
                <a:cubicBezTo>
                  <a:pt x="-6218" y="776314"/>
                  <a:pt x="-2526" y="606065"/>
                  <a:pt x="0" y="521777"/>
                </a:cubicBezTo>
                <a:cubicBezTo>
                  <a:pt x="2526" y="437489"/>
                  <a:pt x="7706" y="284889"/>
                  <a:pt x="0" y="176279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2503482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Phụ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thuộc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chổi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quỹ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đạo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Trái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Đất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Thường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chu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kì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năm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FD8CCDE-7617-4B52-981F-28D5CA7BC4B3}"/>
              </a:ext>
            </a:extLst>
          </p:cNvPr>
          <p:cNvSpPr/>
          <p:nvPr/>
        </p:nvSpPr>
        <p:spPr>
          <a:xfrm>
            <a:off x="3315629" y="3197886"/>
            <a:ext cx="5687121" cy="1426744"/>
          </a:xfrm>
          <a:custGeom>
            <a:avLst/>
            <a:gdLst>
              <a:gd name="connsiteX0" fmla="*/ 0 w 5687121"/>
              <a:gd name="connsiteY0" fmla="*/ 237795 h 1426744"/>
              <a:gd name="connsiteX1" fmla="*/ 237795 w 5687121"/>
              <a:gd name="connsiteY1" fmla="*/ 0 h 1426744"/>
              <a:gd name="connsiteX2" fmla="*/ 732890 w 5687121"/>
              <a:gd name="connsiteY2" fmla="*/ 0 h 1426744"/>
              <a:gd name="connsiteX3" fmla="*/ 1488562 w 5687121"/>
              <a:gd name="connsiteY3" fmla="*/ 0 h 1426744"/>
              <a:gd name="connsiteX4" fmla="*/ 2192119 w 5687121"/>
              <a:gd name="connsiteY4" fmla="*/ 0 h 1426744"/>
              <a:gd name="connsiteX5" fmla="*/ 2843561 w 5687121"/>
              <a:gd name="connsiteY5" fmla="*/ 0 h 1426744"/>
              <a:gd name="connsiteX6" fmla="*/ 3495002 w 5687121"/>
              <a:gd name="connsiteY6" fmla="*/ 0 h 1426744"/>
              <a:gd name="connsiteX7" fmla="*/ 4094328 w 5687121"/>
              <a:gd name="connsiteY7" fmla="*/ 0 h 1426744"/>
              <a:gd name="connsiteX8" fmla="*/ 4850000 w 5687121"/>
              <a:gd name="connsiteY8" fmla="*/ 0 h 1426744"/>
              <a:gd name="connsiteX9" fmla="*/ 5449326 w 5687121"/>
              <a:gd name="connsiteY9" fmla="*/ 0 h 1426744"/>
              <a:gd name="connsiteX10" fmla="*/ 5687121 w 5687121"/>
              <a:gd name="connsiteY10" fmla="*/ 237795 h 1426744"/>
              <a:gd name="connsiteX11" fmla="*/ 5687121 w 5687121"/>
              <a:gd name="connsiteY11" fmla="*/ 694349 h 1426744"/>
              <a:gd name="connsiteX12" fmla="*/ 5687121 w 5687121"/>
              <a:gd name="connsiteY12" fmla="*/ 1188949 h 1426744"/>
              <a:gd name="connsiteX13" fmla="*/ 5449326 w 5687121"/>
              <a:gd name="connsiteY13" fmla="*/ 1426744 h 1426744"/>
              <a:gd name="connsiteX14" fmla="*/ 4745769 w 5687121"/>
              <a:gd name="connsiteY14" fmla="*/ 1426744 h 1426744"/>
              <a:gd name="connsiteX15" fmla="*/ 4250674 w 5687121"/>
              <a:gd name="connsiteY15" fmla="*/ 1426744 h 1426744"/>
              <a:gd name="connsiteX16" fmla="*/ 3703463 w 5687121"/>
              <a:gd name="connsiteY16" fmla="*/ 1426744 h 1426744"/>
              <a:gd name="connsiteX17" fmla="*/ 3104137 w 5687121"/>
              <a:gd name="connsiteY17" fmla="*/ 1426744 h 1426744"/>
              <a:gd name="connsiteX18" fmla="*/ 2609042 w 5687121"/>
              <a:gd name="connsiteY18" fmla="*/ 1426744 h 1426744"/>
              <a:gd name="connsiteX19" fmla="*/ 2061831 w 5687121"/>
              <a:gd name="connsiteY19" fmla="*/ 1426744 h 1426744"/>
              <a:gd name="connsiteX20" fmla="*/ 1462505 w 5687121"/>
              <a:gd name="connsiteY20" fmla="*/ 1426744 h 1426744"/>
              <a:gd name="connsiteX21" fmla="*/ 967409 w 5687121"/>
              <a:gd name="connsiteY21" fmla="*/ 1426744 h 1426744"/>
              <a:gd name="connsiteX22" fmla="*/ 237795 w 5687121"/>
              <a:gd name="connsiteY22" fmla="*/ 1426744 h 1426744"/>
              <a:gd name="connsiteX23" fmla="*/ 0 w 5687121"/>
              <a:gd name="connsiteY23" fmla="*/ 1188949 h 1426744"/>
              <a:gd name="connsiteX24" fmla="*/ 0 w 5687121"/>
              <a:gd name="connsiteY24" fmla="*/ 703860 h 1426744"/>
              <a:gd name="connsiteX25" fmla="*/ 0 w 5687121"/>
              <a:gd name="connsiteY25" fmla="*/ 237795 h 142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687121" h="1426744" extrusionOk="0">
                <a:moveTo>
                  <a:pt x="0" y="237795"/>
                </a:moveTo>
                <a:cubicBezTo>
                  <a:pt x="19671" y="105106"/>
                  <a:pt x="109615" y="743"/>
                  <a:pt x="237795" y="0"/>
                </a:cubicBezTo>
                <a:cubicBezTo>
                  <a:pt x="376566" y="8191"/>
                  <a:pt x="525178" y="20957"/>
                  <a:pt x="732890" y="0"/>
                </a:cubicBezTo>
                <a:cubicBezTo>
                  <a:pt x="940603" y="-20957"/>
                  <a:pt x="1317272" y="-29319"/>
                  <a:pt x="1488562" y="0"/>
                </a:cubicBezTo>
                <a:cubicBezTo>
                  <a:pt x="1659852" y="29319"/>
                  <a:pt x="1978776" y="28952"/>
                  <a:pt x="2192119" y="0"/>
                </a:cubicBezTo>
                <a:cubicBezTo>
                  <a:pt x="2405462" y="-28952"/>
                  <a:pt x="2663700" y="-17981"/>
                  <a:pt x="2843561" y="0"/>
                </a:cubicBezTo>
                <a:cubicBezTo>
                  <a:pt x="3023422" y="17981"/>
                  <a:pt x="3363260" y="23772"/>
                  <a:pt x="3495002" y="0"/>
                </a:cubicBezTo>
                <a:cubicBezTo>
                  <a:pt x="3626744" y="-23772"/>
                  <a:pt x="3966444" y="-17453"/>
                  <a:pt x="4094328" y="0"/>
                </a:cubicBezTo>
                <a:cubicBezTo>
                  <a:pt x="4222212" y="17453"/>
                  <a:pt x="4554225" y="29268"/>
                  <a:pt x="4850000" y="0"/>
                </a:cubicBezTo>
                <a:cubicBezTo>
                  <a:pt x="5145775" y="-29268"/>
                  <a:pt x="5171751" y="-26640"/>
                  <a:pt x="5449326" y="0"/>
                </a:cubicBezTo>
                <a:cubicBezTo>
                  <a:pt x="5564689" y="-7096"/>
                  <a:pt x="5692630" y="91662"/>
                  <a:pt x="5687121" y="237795"/>
                </a:cubicBezTo>
                <a:cubicBezTo>
                  <a:pt x="5680955" y="369366"/>
                  <a:pt x="5674078" y="534597"/>
                  <a:pt x="5687121" y="694349"/>
                </a:cubicBezTo>
                <a:cubicBezTo>
                  <a:pt x="5700164" y="854101"/>
                  <a:pt x="5676276" y="984284"/>
                  <a:pt x="5687121" y="1188949"/>
                </a:cubicBezTo>
                <a:cubicBezTo>
                  <a:pt x="5677140" y="1315047"/>
                  <a:pt x="5557720" y="1409866"/>
                  <a:pt x="5449326" y="1426744"/>
                </a:cubicBezTo>
                <a:cubicBezTo>
                  <a:pt x="5286186" y="1430860"/>
                  <a:pt x="4963051" y="1447808"/>
                  <a:pt x="4745769" y="1426744"/>
                </a:cubicBezTo>
                <a:cubicBezTo>
                  <a:pt x="4528487" y="1405680"/>
                  <a:pt x="4448553" y="1404281"/>
                  <a:pt x="4250674" y="1426744"/>
                </a:cubicBezTo>
                <a:cubicBezTo>
                  <a:pt x="4052796" y="1449207"/>
                  <a:pt x="3859134" y="1409060"/>
                  <a:pt x="3703463" y="1426744"/>
                </a:cubicBezTo>
                <a:cubicBezTo>
                  <a:pt x="3547792" y="1444428"/>
                  <a:pt x="3374894" y="1406682"/>
                  <a:pt x="3104137" y="1426744"/>
                </a:cubicBezTo>
                <a:cubicBezTo>
                  <a:pt x="2833380" y="1446806"/>
                  <a:pt x="2798117" y="1409721"/>
                  <a:pt x="2609042" y="1426744"/>
                </a:cubicBezTo>
                <a:cubicBezTo>
                  <a:pt x="2419968" y="1443767"/>
                  <a:pt x="2245583" y="1410484"/>
                  <a:pt x="2061831" y="1426744"/>
                </a:cubicBezTo>
                <a:cubicBezTo>
                  <a:pt x="1878079" y="1443004"/>
                  <a:pt x="1626217" y="1425330"/>
                  <a:pt x="1462505" y="1426744"/>
                </a:cubicBezTo>
                <a:cubicBezTo>
                  <a:pt x="1298793" y="1428158"/>
                  <a:pt x="1111560" y="1409337"/>
                  <a:pt x="967409" y="1426744"/>
                </a:cubicBezTo>
                <a:cubicBezTo>
                  <a:pt x="823258" y="1444151"/>
                  <a:pt x="473760" y="1450934"/>
                  <a:pt x="237795" y="1426744"/>
                </a:cubicBezTo>
                <a:cubicBezTo>
                  <a:pt x="103212" y="1432738"/>
                  <a:pt x="-3843" y="1322435"/>
                  <a:pt x="0" y="1188949"/>
                </a:cubicBezTo>
                <a:cubicBezTo>
                  <a:pt x="1583" y="966068"/>
                  <a:pt x="24248" y="893714"/>
                  <a:pt x="0" y="703860"/>
                </a:cubicBezTo>
                <a:cubicBezTo>
                  <a:pt x="-24248" y="514006"/>
                  <a:pt x="-17299" y="377036"/>
                  <a:pt x="0" y="237795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25034822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Nhiều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yếu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tố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mây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nhiệt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ô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nhiễm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khí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Cần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hướng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chòm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thuận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lợi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3076" name="Picture 4" descr="Niño mirando a través de un telescopio hacia el espacio | Vector Premium">
            <a:extLst>
              <a:ext uri="{FF2B5EF4-FFF2-40B4-BE49-F238E27FC236}">
                <a16:creationId xmlns:a16="http://schemas.microsoft.com/office/drawing/2014/main" id="{6EC77211-8EFE-457C-BC07-E7A484E5D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43" b="89961" l="5911" r="95367">
                        <a14:foregroundMark x1="7188" y1="38583" x2="5911" y2="46457"/>
                        <a14:foregroundMark x1="27476" y1="44882" x2="27157" y2="51772"/>
                        <a14:foregroundMark x1="89457" y1="17717" x2="91693" y2="37008"/>
                        <a14:foregroundMark x1="94888" y1="33268" x2="95367" y2="28740"/>
                        <a14:foregroundMark x1="92652" y1="20472" x2="91374" y2="17717"/>
                        <a14:foregroundMark x1="88498" y1="14961" x2="87220" y2="14764"/>
                        <a14:foregroundMark x1="87061" y1="13189" x2="89457" y2="13976"/>
                        <a14:foregroundMark x1="32268" y1="86614" x2="32268" y2="866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17" y="1506956"/>
            <a:ext cx="2624254" cy="212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472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E8BDEA3-B777-4DCC-938A-2820335D3570}"/>
              </a:ext>
            </a:extLst>
          </p:cNvPr>
          <p:cNvSpPr/>
          <p:nvPr/>
        </p:nvSpPr>
        <p:spPr>
          <a:xfrm>
            <a:off x="1497079" y="1169787"/>
            <a:ext cx="7438765" cy="31633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Tác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cung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cấp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khoa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học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lí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yếu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tố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liên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đến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chu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kì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Việc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lí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ngắn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rõ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rang,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quả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Nguyên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kết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quả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</p:txBody>
      </p:sp>
      <p:grpSp>
        <p:nvGrpSpPr>
          <p:cNvPr id="5337" name="Google Shape;5337;p44"/>
          <p:cNvGrpSpPr/>
          <p:nvPr/>
        </p:nvGrpSpPr>
        <p:grpSpPr>
          <a:xfrm rot="703351">
            <a:off x="197838" y="2055986"/>
            <a:ext cx="1190312" cy="2148193"/>
            <a:chOff x="2764550" y="238125"/>
            <a:chExt cx="2081225" cy="3756050"/>
          </a:xfrm>
        </p:grpSpPr>
        <p:sp>
          <p:nvSpPr>
            <p:cNvPr id="5338" name="Google Shape;5338;p44"/>
            <p:cNvSpPr/>
            <p:nvPr/>
          </p:nvSpPr>
          <p:spPr>
            <a:xfrm>
              <a:off x="4163175" y="3101625"/>
              <a:ext cx="432500" cy="626025"/>
            </a:xfrm>
            <a:custGeom>
              <a:avLst/>
              <a:gdLst/>
              <a:ahLst/>
              <a:cxnLst/>
              <a:rect l="l" t="t" r="r" b="b"/>
              <a:pathLst>
                <a:path w="17300" h="25041" extrusionOk="0">
                  <a:moveTo>
                    <a:pt x="6194" y="1"/>
                  </a:moveTo>
                  <a:lnTo>
                    <a:pt x="1" y="13757"/>
                  </a:lnTo>
                  <a:lnTo>
                    <a:pt x="7980" y="25041"/>
                  </a:lnTo>
                  <a:lnTo>
                    <a:pt x="17299" y="16436"/>
                  </a:lnTo>
                  <a:lnTo>
                    <a:pt x="619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39" name="Google Shape;5339;p44"/>
            <p:cNvSpPr/>
            <p:nvPr/>
          </p:nvSpPr>
          <p:spPr>
            <a:xfrm>
              <a:off x="4268125" y="3457275"/>
              <a:ext cx="577650" cy="445375"/>
            </a:xfrm>
            <a:custGeom>
              <a:avLst/>
              <a:gdLst/>
              <a:ahLst/>
              <a:cxnLst/>
              <a:rect l="l" t="t" r="r" b="b"/>
              <a:pathLst>
                <a:path w="23106" h="17815" extrusionOk="0">
                  <a:moveTo>
                    <a:pt x="19102" y="0"/>
                  </a:moveTo>
                  <a:cubicBezTo>
                    <a:pt x="16601" y="0"/>
                    <a:pt x="13522" y="1258"/>
                    <a:pt x="11762" y="2567"/>
                  </a:cubicBezTo>
                  <a:cubicBezTo>
                    <a:pt x="7593" y="5604"/>
                    <a:pt x="5420" y="7182"/>
                    <a:pt x="1698" y="10874"/>
                  </a:cubicBezTo>
                  <a:cubicBezTo>
                    <a:pt x="1742" y="10854"/>
                    <a:pt x="1763" y="10846"/>
                    <a:pt x="1767" y="10846"/>
                  </a:cubicBezTo>
                  <a:cubicBezTo>
                    <a:pt x="1795" y="10846"/>
                    <a:pt x="968" y="11282"/>
                    <a:pt x="1015" y="11282"/>
                  </a:cubicBezTo>
                  <a:cubicBezTo>
                    <a:pt x="1020" y="11282"/>
                    <a:pt x="1039" y="11276"/>
                    <a:pt x="1073" y="11262"/>
                  </a:cubicBezTo>
                  <a:lnTo>
                    <a:pt x="1073" y="11262"/>
                  </a:lnTo>
                  <a:lnTo>
                    <a:pt x="1" y="12482"/>
                  </a:lnTo>
                  <a:cubicBezTo>
                    <a:pt x="1054" y="14588"/>
                    <a:pt x="3400" y="17815"/>
                    <a:pt x="5515" y="17815"/>
                  </a:cubicBezTo>
                  <a:cubicBezTo>
                    <a:pt x="5553" y="17815"/>
                    <a:pt x="5590" y="17814"/>
                    <a:pt x="5628" y="17812"/>
                  </a:cubicBezTo>
                  <a:cubicBezTo>
                    <a:pt x="6611" y="17782"/>
                    <a:pt x="7474" y="17187"/>
                    <a:pt x="8308" y="16591"/>
                  </a:cubicBezTo>
                  <a:cubicBezTo>
                    <a:pt x="13369" y="12959"/>
                    <a:pt x="18014" y="8760"/>
                    <a:pt x="22093" y="4056"/>
                  </a:cubicBezTo>
                  <a:cubicBezTo>
                    <a:pt x="22361" y="3818"/>
                    <a:pt x="22570" y="3490"/>
                    <a:pt x="22718" y="3163"/>
                  </a:cubicBezTo>
                  <a:cubicBezTo>
                    <a:pt x="23105" y="2061"/>
                    <a:pt x="22212" y="870"/>
                    <a:pt x="21259" y="424"/>
                  </a:cubicBezTo>
                  <a:cubicBezTo>
                    <a:pt x="20640" y="128"/>
                    <a:pt x="19901" y="0"/>
                    <a:pt x="19102" y="0"/>
                  </a:cubicBezTo>
                  <a:close/>
                </a:path>
              </a:pathLst>
            </a:custGeom>
            <a:solidFill>
              <a:srgbClr val="AB1A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40" name="Google Shape;5340;p44"/>
            <p:cNvSpPr/>
            <p:nvPr/>
          </p:nvSpPr>
          <p:spPr>
            <a:xfrm>
              <a:off x="3015400" y="3109075"/>
              <a:ext cx="432475" cy="626775"/>
            </a:xfrm>
            <a:custGeom>
              <a:avLst/>
              <a:gdLst/>
              <a:ahLst/>
              <a:cxnLst/>
              <a:rect l="l" t="t" r="r" b="b"/>
              <a:pathLst>
                <a:path w="17299" h="25071" extrusionOk="0">
                  <a:moveTo>
                    <a:pt x="11969" y="1"/>
                  </a:moveTo>
                  <a:lnTo>
                    <a:pt x="0" y="16436"/>
                  </a:lnTo>
                  <a:lnTo>
                    <a:pt x="9320" y="25070"/>
                  </a:lnTo>
                  <a:lnTo>
                    <a:pt x="17299" y="13786"/>
                  </a:lnTo>
                  <a:lnTo>
                    <a:pt x="1196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41" name="Google Shape;5341;p44"/>
            <p:cNvSpPr/>
            <p:nvPr/>
          </p:nvSpPr>
          <p:spPr>
            <a:xfrm>
              <a:off x="3115150" y="770000"/>
              <a:ext cx="1397900" cy="3224150"/>
            </a:xfrm>
            <a:custGeom>
              <a:avLst/>
              <a:gdLst/>
              <a:ahLst/>
              <a:cxnLst/>
              <a:rect l="l" t="t" r="r" b="b"/>
              <a:pathLst>
                <a:path w="55916" h="128966" extrusionOk="0">
                  <a:moveTo>
                    <a:pt x="26999" y="1"/>
                  </a:moveTo>
                  <a:cubicBezTo>
                    <a:pt x="12012" y="1"/>
                    <a:pt x="6164" y="11367"/>
                    <a:pt x="3097" y="24339"/>
                  </a:cubicBezTo>
                  <a:cubicBezTo>
                    <a:pt x="0" y="37559"/>
                    <a:pt x="1786" y="63462"/>
                    <a:pt x="4645" y="81416"/>
                  </a:cubicBezTo>
                  <a:cubicBezTo>
                    <a:pt x="7533" y="99370"/>
                    <a:pt x="20395" y="121134"/>
                    <a:pt x="23075" y="125124"/>
                  </a:cubicBezTo>
                  <a:cubicBezTo>
                    <a:pt x="25541" y="128837"/>
                    <a:pt x="28393" y="128966"/>
                    <a:pt x="28778" y="128966"/>
                  </a:cubicBezTo>
                  <a:cubicBezTo>
                    <a:pt x="28806" y="128966"/>
                    <a:pt x="28821" y="128965"/>
                    <a:pt x="28821" y="128965"/>
                  </a:cubicBezTo>
                  <a:cubicBezTo>
                    <a:pt x="31322" y="128905"/>
                    <a:pt x="33555" y="127417"/>
                    <a:pt x="34597" y="125154"/>
                  </a:cubicBezTo>
                  <a:cubicBezTo>
                    <a:pt x="38260" y="117442"/>
                    <a:pt x="47906" y="98983"/>
                    <a:pt x="51003" y="81446"/>
                  </a:cubicBezTo>
                  <a:cubicBezTo>
                    <a:pt x="54099" y="63879"/>
                    <a:pt x="55916" y="41727"/>
                    <a:pt x="53236" y="27852"/>
                  </a:cubicBezTo>
                  <a:cubicBezTo>
                    <a:pt x="50586" y="13978"/>
                    <a:pt x="43470" y="460"/>
                    <a:pt x="27868" y="13"/>
                  </a:cubicBezTo>
                  <a:cubicBezTo>
                    <a:pt x="27575" y="5"/>
                    <a:pt x="27285" y="1"/>
                    <a:pt x="2699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42" name="Google Shape;5342;p44"/>
            <p:cNvSpPr/>
            <p:nvPr/>
          </p:nvSpPr>
          <p:spPr>
            <a:xfrm>
              <a:off x="3232000" y="2790500"/>
              <a:ext cx="1160475" cy="1203675"/>
            </a:xfrm>
            <a:custGeom>
              <a:avLst/>
              <a:gdLst/>
              <a:ahLst/>
              <a:cxnLst/>
              <a:rect l="l" t="t" r="r" b="b"/>
              <a:pathLst>
                <a:path w="46419" h="48147" extrusionOk="0">
                  <a:moveTo>
                    <a:pt x="46418" y="0"/>
                  </a:moveTo>
                  <a:lnTo>
                    <a:pt x="46418" y="0"/>
                  </a:lnTo>
                  <a:cubicBezTo>
                    <a:pt x="40434" y="1608"/>
                    <a:pt x="34300" y="2620"/>
                    <a:pt x="28077" y="3067"/>
                  </a:cubicBezTo>
                  <a:cubicBezTo>
                    <a:pt x="26246" y="3183"/>
                    <a:pt x="24414" y="3238"/>
                    <a:pt x="22584" y="3238"/>
                  </a:cubicBezTo>
                  <a:cubicBezTo>
                    <a:pt x="15012" y="3238"/>
                    <a:pt x="7458" y="2297"/>
                    <a:pt x="1" y="834"/>
                  </a:cubicBezTo>
                  <a:lnTo>
                    <a:pt x="1" y="834"/>
                  </a:lnTo>
                  <a:cubicBezTo>
                    <a:pt x="2948" y="18758"/>
                    <a:pt x="15721" y="40344"/>
                    <a:pt x="18401" y="44334"/>
                  </a:cubicBezTo>
                  <a:cubicBezTo>
                    <a:pt x="20833" y="47996"/>
                    <a:pt x="23641" y="48146"/>
                    <a:pt x="24086" y="48146"/>
                  </a:cubicBezTo>
                  <a:cubicBezTo>
                    <a:pt x="24126" y="48146"/>
                    <a:pt x="24147" y="48145"/>
                    <a:pt x="24147" y="48145"/>
                  </a:cubicBezTo>
                  <a:cubicBezTo>
                    <a:pt x="26648" y="48085"/>
                    <a:pt x="28881" y="46597"/>
                    <a:pt x="29923" y="44304"/>
                  </a:cubicBezTo>
                  <a:cubicBezTo>
                    <a:pt x="33586" y="36622"/>
                    <a:pt x="43232" y="18133"/>
                    <a:pt x="46329" y="596"/>
                  </a:cubicBezTo>
                  <a:cubicBezTo>
                    <a:pt x="46359" y="387"/>
                    <a:pt x="46388" y="179"/>
                    <a:pt x="464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43" name="Google Shape;5343;p44"/>
            <p:cNvSpPr/>
            <p:nvPr/>
          </p:nvSpPr>
          <p:spPr>
            <a:xfrm>
              <a:off x="3684575" y="3873525"/>
              <a:ext cx="307425" cy="120650"/>
            </a:xfrm>
            <a:custGeom>
              <a:avLst/>
              <a:gdLst/>
              <a:ahLst/>
              <a:cxnLst/>
              <a:rect l="l" t="t" r="r" b="b"/>
              <a:pathLst>
                <a:path w="12297" h="4826" extrusionOk="0">
                  <a:moveTo>
                    <a:pt x="12297" y="1"/>
                  </a:moveTo>
                  <a:lnTo>
                    <a:pt x="12297" y="1"/>
                  </a:lnTo>
                  <a:cubicBezTo>
                    <a:pt x="9829" y="622"/>
                    <a:pt x="7295" y="929"/>
                    <a:pt x="4761" y="929"/>
                  </a:cubicBezTo>
                  <a:cubicBezTo>
                    <a:pt x="3168" y="929"/>
                    <a:pt x="1575" y="808"/>
                    <a:pt x="0" y="566"/>
                  </a:cubicBezTo>
                  <a:lnTo>
                    <a:pt x="0" y="566"/>
                  </a:lnTo>
                  <a:lnTo>
                    <a:pt x="298" y="1013"/>
                  </a:lnTo>
                  <a:cubicBezTo>
                    <a:pt x="2730" y="4675"/>
                    <a:pt x="5538" y="4825"/>
                    <a:pt x="5983" y="4825"/>
                  </a:cubicBezTo>
                  <a:cubicBezTo>
                    <a:pt x="6023" y="4825"/>
                    <a:pt x="6044" y="4824"/>
                    <a:pt x="6044" y="4824"/>
                  </a:cubicBezTo>
                  <a:cubicBezTo>
                    <a:pt x="8545" y="4764"/>
                    <a:pt x="10778" y="3276"/>
                    <a:pt x="11820" y="983"/>
                  </a:cubicBezTo>
                  <a:lnTo>
                    <a:pt x="1229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44" name="Google Shape;5344;p44"/>
            <p:cNvSpPr/>
            <p:nvPr/>
          </p:nvSpPr>
          <p:spPr>
            <a:xfrm>
              <a:off x="3942850" y="2824000"/>
              <a:ext cx="340950" cy="42550"/>
            </a:xfrm>
            <a:custGeom>
              <a:avLst/>
              <a:gdLst/>
              <a:ahLst/>
              <a:cxnLst/>
              <a:rect l="l" t="t" r="r" b="b"/>
              <a:pathLst>
                <a:path w="13638" h="1702" extrusionOk="0">
                  <a:moveTo>
                    <a:pt x="13637" y="0"/>
                  </a:moveTo>
                  <a:lnTo>
                    <a:pt x="13637" y="0"/>
                  </a:lnTo>
                  <a:cubicBezTo>
                    <a:pt x="11493" y="357"/>
                    <a:pt x="9350" y="655"/>
                    <a:pt x="7176" y="893"/>
                  </a:cubicBezTo>
                  <a:cubicBezTo>
                    <a:pt x="4824" y="1280"/>
                    <a:pt x="2412" y="1519"/>
                    <a:pt x="1" y="1697"/>
                  </a:cubicBezTo>
                  <a:lnTo>
                    <a:pt x="477" y="1697"/>
                  </a:lnTo>
                  <a:cubicBezTo>
                    <a:pt x="681" y="1700"/>
                    <a:pt x="885" y="1701"/>
                    <a:pt x="1089" y="1701"/>
                  </a:cubicBezTo>
                  <a:cubicBezTo>
                    <a:pt x="3296" y="1701"/>
                    <a:pt x="5502" y="1556"/>
                    <a:pt x="7682" y="1310"/>
                  </a:cubicBezTo>
                  <a:cubicBezTo>
                    <a:pt x="9677" y="923"/>
                    <a:pt x="11672" y="477"/>
                    <a:pt x="13637" y="0"/>
                  </a:cubicBezTo>
                  <a:close/>
                </a:path>
              </a:pathLst>
            </a:custGeom>
            <a:solidFill>
              <a:srgbClr val="D24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45" name="Google Shape;5345;p44"/>
            <p:cNvSpPr/>
            <p:nvPr/>
          </p:nvSpPr>
          <p:spPr>
            <a:xfrm>
              <a:off x="3267725" y="2972850"/>
              <a:ext cx="1091250" cy="231300"/>
            </a:xfrm>
            <a:custGeom>
              <a:avLst/>
              <a:gdLst/>
              <a:ahLst/>
              <a:cxnLst/>
              <a:rect l="l" t="t" r="r" b="b"/>
              <a:pathLst>
                <a:path w="43650" h="9252" extrusionOk="0">
                  <a:moveTo>
                    <a:pt x="43649" y="1"/>
                  </a:moveTo>
                  <a:lnTo>
                    <a:pt x="43649" y="1"/>
                  </a:lnTo>
                  <a:cubicBezTo>
                    <a:pt x="41327" y="477"/>
                    <a:pt x="39005" y="1817"/>
                    <a:pt x="36652" y="2145"/>
                  </a:cubicBezTo>
                  <a:cubicBezTo>
                    <a:pt x="31231" y="2599"/>
                    <a:pt x="26289" y="2913"/>
                    <a:pt x="21556" y="2913"/>
                  </a:cubicBezTo>
                  <a:cubicBezTo>
                    <a:pt x="14203" y="2913"/>
                    <a:pt x="7355" y="2157"/>
                    <a:pt x="1" y="1"/>
                  </a:cubicBezTo>
                  <a:lnTo>
                    <a:pt x="1" y="1"/>
                  </a:lnTo>
                  <a:cubicBezTo>
                    <a:pt x="596" y="2204"/>
                    <a:pt x="1311" y="4408"/>
                    <a:pt x="2085" y="6611"/>
                  </a:cubicBezTo>
                  <a:cubicBezTo>
                    <a:pt x="8875" y="8316"/>
                    <a:pt x="15959" y="9251"/>
                    <a:pt x="23047" y="9251"/>
                  </a:cubicBezTo>
                  <a:cubicBezTo>
                    <a:pt x="29323" y="9251"/>
                    <a:pt x="35602" y="8518"/>
                    <a:pt x="41684" y="6938"/>
                  </a:cubicBezTo>
                  <a:cubicBezTo>
                    <a:pt x="42429" y="4646"/>
                    <a:pt x="43054" y="2323"/>
                    <a:pt x="436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46" name="Google Shape;5346;p44"/>
            <p:cNvSpPr/>
            <p:nvPr/>
          </p:nvSpPr>
          <p:spPr>
            <a:xfrm>
              <a:off x="3376400" y="3272100"/>
              <a:ext cx="882075" cy="200450"/>
            </a:xfrm>
            <a:custGeom>
              <a:avLst/>
              <a:gdLst/>
              <a:ahLst/>
              <a:cxnLst/>
              <a:rect l="l" t="t" r="r" b="b"/>
              <a:pathLst>
                <a:path w="35283" h="8018" extrusionOk="0">
                  <a:moveTo>
                    <a:pt x="35283" y="0"/>
                  </a:moveTo>
                  <a:lnTo>
                    <a:pt x="35283" y="0"/>
                  </a:lnTo>
                  <a:cubicBezTo>
                    <a:pt x="28906" y="1390"/>
                    <a:pt x="22377" y="2124"/>
                    <a:pt x="15873" y="2124"/>
                  </a:cubicBezTo>
                  <a:cubicBezTo>
                    <a:pt x="10533" y="2124"/>
                    <a:pt x="5209" y="1629"/>
                    <a:pt x="1" y="596"/>
                  </a:cubicBezTo>
                  <a:lnTo>
                    <a:pt x="1" y="596"/>
                  </a:lnTo>
                  <a:cubicBezTo>
                    <a:pt x="864" y="2710"/>
                    <a:pt x="1757" y="4734"/>
                    <a:pt x="2680" y="6699"/>
                  </a:cubicBezTo>
                  <a:cubicBezTo>
                    <a:pt x="6246" y="7570"/>
                    <a:pt x="11525" y="8017"/>
                    <a:pt x="16829" y="8017"/>
                  </a:cubicBezTo>
                  <a:cubicBezTo>
                    <a:pt x="22950" y="8017"/>
                    <a:pt x="29103" y="7422"/>
                    <a:pt x="32692" y="6193"/>
                  </a:cubicBezTo>
                  <a:cubicBezTo>
                    <a:pt x="33258" y="4734"/>
                    <a:pt x="34717" y="1489"/>
                    <a:pt x="352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47" name="Google Shape;5347;p44"/>
            <p:cNvSpPr/>
            <p:nvPr/>
          </p:nvSpPr>
          <p:spPr>
            <a:xfrm>
              <a:off x="3523775" y="3554200"/>
              <a:ext cx="619325" cy="209275"/>
            </a:xfrm>
            <a:custGeom>
              <a:avLst/>
              <a:gdLst/>
              <a:ahLst/>
              <a:cxnLst/>
              <a:rect l="l" t="t" r="r" b="b"/>
              <a:pathLst>
                <a:path w="24773" h="8371" extrusionOk="0">
                  <a:moveTo>
                    <a:pt x="24773" y="1"/>
                  </a:moveTo>
                  <a:cubicBezTo>
                    <a:pt x="19452" y="1826"/>
                    <a:pt x="13847" y="2914"/>
                    <a:pt x="8358" y="2914"/>
                  </a:cubicBezTo>
                  <a:cubicBezTo>
                    <a:pt x="5523" y="2914"/>
                    <a:pt x="2719" y="2624"/>
                    <a:pt x="1" y="1995"/>
                  </a:cubicBezTo>
                  <a:lnTo>
                    <a:pt x="1" y="1995"/>
                  </a:lnTo>
                  <a:cubicBezTo>
                    <a:pt x="954" y="3841"/>
                    <a:pt x="1877" y="5568"/>
                    <a:pt x="2740" y="7087"/>
                  </a:cubicBezTo>
                  <a:cubicBezTo>
                    <a:pt x="2832" y="7080"/>
                    <a:pt x="2923" y="7076"/>
                    <a:pt x="3014" y="7076"/>
                  </a:cubicBezTo>
                  <a:cubicBezTo>
                    <a:pt x="3308" y="7076"/>
                    <a:pt x="3599" y="7115"/>
                    <a:pt x="3872" y="7206"/>
                  </a:cubicBezTo>
                  <a:cubicBezTo>
                    <a:pt x="6227" y="7999"/>
                    <a:pt x="8704" y="8370"/>
                    <a:pt x="11193" y="8370"/>
                  </a:cubicBezTo>
                  <a:cubicBezTo>
                    <a:pt x="14869" y="8370"/>
                    <a:pt x="18571" y="7560"/>
                    <a:pt x="21944" y="6104"/>
                  </a:cubicBezTo>
                  <a:cubicBezTo>
                    <a:pt x="22838" y="4228"/>
                    <a:pt x="23790" y="2204"/>
                    <a:pt x="247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48" name="Google Shape;5348;p44"/>
            <p:cNvSpPr/>
            <p:nvPr/>
          </p:nvSpPr>
          <p:spPr>
            <a:xfrm>
              <a:off x="3194775" y="770000"/>
              <a:ext cx="1240850" cy="624125"/>
            </a:xfrm>
            <a:custGeom>
              <a:avLst/>
              <a:gdLst/>
              <a:ahLst/>
              <a:cxnLst/>
              <a:rect l="l" t="t" r="r" b="b"/>
              <a:pathLst>
                <a:path w="49634" h="24965" extrusionOk="0">
                  <a:moveTo>
                    <a:pt x="23778" y="1"/>
                  </a:moveTo>
                  <a:cubicBezTo>
                    <a:pt x="8999" y="1"/>
                    <a:pt x="3096" y="11131"/>
                    <a:pt x="1" y="23922"/>
                  </a:cubicBezTo>
                  <a:cubicBezTo>
                    <a:pt x="9052" y="19962"/>
                    <a:pt x="14828" y="20081"/>
                    <a:pt x="24267" y="20051"/>
                  </a:cubicBezTo>
                  <a:cubicBezTo>
                    <a:pt x="24421" y="20051"/>
                    <a:pt x="24575" y="20050"/>
                    <a:pt x="24728" y="20050"/>
                  </a:cubicBezTo>
                  <a:cubicBezTo>
                    <a:pt x="36737" y="20050"/>
                    <a:pt x="43548" y="22348"/>
                    <a:pt x="49634" y="24964"/>
                  </a:cubicBezTo>
                  <a:cubicBezTo>
                    <a:pt x="46686" y="11804"/>
                    <a:pt x="39541" y="460"/>
                    <a:pt x="24654" y="13"/>
                  </a:cubicBezTo>
                  <a:cubicBezTo>
                    <a:pt x="24358" y="5"/>
                    <a:pt x="24067" y="1"/>
                    <a:pt x="2377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49" name="Google Shape;5349;p44"/>
            <p:cNvSpPr/>
            <p:nvPr/>
          </p:nvSpPr>
          <p:spPr>
            <a:xfrm>
              <a:off x="3359275" y="1468525"/>
              <a:ext cx="898475" cy="898450"/>
            </a:xfrm>
            <a:custGeom>
              <a:avLst/>
              <a:gdLst/>
              <a:ahLst/>
              <a:cxnLst/>
              <a:rect l="l" t="t" r="r" b="b"/>
              <a:pathLst>
                <a:path w="35939" h="35938" extrusionOk="0">
                  <a:moveTo>
                    <a:pt x="17955" y="1"/>
                  </a:moveTo>
                  <a:cubicBezTo>
                    <a:pt x="8040" y="1"/>
                    <a:pt x="1" y="8040"/>
                    <a:pt x="1" y="17984"/>
                  </a:cubicBezTo>
                  <a:cubicBezTo>
                    <a:pt x="1" y="27899"/>
                    <a:pt x="8040" y="35938"/>
                    <a:pt x="17955" y="35938"/>
                  </a:cubicBezTo>
                  <a:cubicBezTo>
                    <a:pt x="27869" y="35938"/>
                    <a:pt x="35938" y="27899"/>
                    <a:pt x="35938" y="17984"/>
                  </a:cubicBezTo>
                  <a:cubicBezTo>
                    <a:pt x="35938" y="8040"/>
                    <a:pt x="27869" y="1"/>
                    <a:pt x="179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50" name="Google Shape;5350;p44"/>
            <p:cNvSpPr/>
            <p:nvPr/>
          </p:nvSpPr>
          <p:spPr>
            <a:xfrm>
              <a:off x="2764550" y="3465125"/>
              <a:ext cx="577650" cy="445700"/>
            </a:xfrm>
            <a:custGeom>
              <a:avLst/>
              <a:gdLst/>
              <a:ahLst/>
              <a:cxnLst/>
              <a:rect l="l" t="t" r="r" b="b"/>
              <a:pathLst>
                <a:path w="23106" h="17828" extrusionOk="0">
                  <a:moveTo>
                    <a:pt x="3968" y="0"/>
                  </a:moveTo>
                  <a:cubicBezTo>
                    <a:pt x="3184" y="0"/>
                    <a:pt x="2457" y="124"/>
                    <a:pt x="1846" y="407"/>
                  </a:cubicBezTo>
                  <a:cubicBezTo>
                    <a:pt x="894" y="884"/>
                    <a:pt x="0" y="2075"/>
                    <a:pt x="388" y="3176"/>
                  </a:cubicBezTo>
                  <a:cubicBezTo>
                    <a:pt x="536" y="3504"/>
                    <a:pt x="745" y="3802"/>
                    <a:pt x="1013" y="4070"/>
                  </a:cubicBezTo>
                  <a:cubicBezTo>
                    <a:pt x="5122" y="8744"/>
                    <a:pt x="9737" y="12942"/>
                    <a:pt x="14798" y="16575"/>
                  </a:cubicBezTo>
                  <a:cubicBezTo>
                    <a:pt x="15632" y="17170"/>
                    <a:pt x="16525" y="17766"/>
                    <a:pt x="17508" y="17825"/>
                  </a:cubicBezTo>
                  <a:cubicBezTo>
                    <a:pt x="17536" y="17827"/>
                    <a:pt x="17565" y="17827"/>
                    <a:pt x="17593" y="17827"/>
                  </a:cubicBezTo>
                  <a:cubicBezTo>
                    <a:pt x="19714" y="17827"/>
                    <a:pt x="22047" y="14582"/>
                    <a:pt x="23105" y="12496"/>
                  </a:cubicBezTo>
                  <a:lnTo>
                    <a:pt x="22033" y="11245"/>
                  </a:lnTo>
                  <a:lnTo>
                    <a:pt x="22033" y="11245"/>
                  </a:lnTo>
                  <a:cubicBezTo>
                    <a:pt x="22073" y="11265"/>
                    <a:pt x="22092" y="11274"/>
                    <a:pt x="22093" y="11274"/>
                  </a:cubicBezTo>
                  <a:cubicBezTo>
                    <a:pt x="22103" y="11274"/>
                    <a:pt x="21312" y="10859"/>
                    <a:pt x="21339" y="10859"/>
                  </a:cubicBezTo>
                  <a:cubicBezTo>
                    <a:pt x="21343" y="10859"/>
                    <a:pt x="21364" y="10868"/>
                    <a:pt x="21408" y="10888"/>
                  </a:cubicBezTo>
                  <a:cubicBezTo>
                    <a:pt x="17686" y="7196"/>
                    <a:pt x="15513" y="5588"/>
                    <a:pt x="11344" y="2551"/>
                  </a:cubicBezTo>
                  <a:cubicBezTo>
                    <a:pt x="9575" y="1259"/>
                    <a:pt x="6477" y="0"/>
                    <a:pt x="3968" y="0"/>
                  </a:cubicBezTo>
                  <a:close/>
                </a:path>
              </a:pathLst>
            </a:custGeom>
            <a:solidFill>
              <a:srgbClr val="AB1A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51" name="Google Shape;5351;p44"/>
            <p:cNvSpPr/>
            <p:nvPr/>
          </p:nvSpPr>
          <p:spPr>
            <a:xfrm>
              <a:off x="3750800" y="282775"/>
              <a:ext cx="82650" cy="489800"/>
            </a:xfrm>
            <a:custGeom>
              <a:avLst/>
              <a:gdLst/>
              <a:ahLst/>
              <a:cxnLst/>
              <a:rect l="l" t="t" r="r" b="b"/>
              <a:pathLst>
                <a:path w="3306" h="19592" extrusionOk="0">
                  <a:moveTo>
                    <a:pt x="1341" y="0"/>
                  </a:moveTo>
                  <a:lnTo>
                    <a:pt x="1" y="19592"/>
                  </a:lnTo>
                  <a:lnTo>
                    <a:pt x="3306" y="19502"/>
                  </a:lnTo>
                  <a:lnTo>
                    <a:pt x="13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52" name="Google Shape;5352;p44"/>
            <p:cNvSpPr/>
            <p:nvPr/>
          </p:nvSpPr>
          <p:spPr>
            <a:xfrm>
              <a:off x="3712100" y="238125"/>
              <a:ext cx="144425" cy="144425"/>
            </a:xfrm>
            <a:custGeom>
              <a:avLst/>
              <a:gdLst/>
              <a:ahLst/>
              <a:cxnLst/>
              <a:rect l="l" t="t" r="r" b="b"/>
              <a:pathLst>
                <a:path w="5777" h="5777" extrusionOk="0">
                  <a:moveTo>
                    <a:pt x="2889" y="0"/>
                  </a:moveTo>
                  <a:cubicBezTo>
                    <a:pt x="1311" y="0"/>
                    <a:pt x="1" y="1280"/>
                    <a:pt x="1" y="2888"/>
                  </a:cubicBezTo>
                  <a:cubicBezTo>
                    <a:pt x="1" y="4466"/>
                    <a:pt x="1311" y="5776"/>
                    <a:pt x="2889" y="5776"/>
                  </a:cubicBezTo>
                  <a:cubicBezTo>
                    <a:pt x="4497" y="5776"/>
                    <a:pt x="5777" y="4466"/>
                    <a:pt x="5777" y="2888"/>
                  </a:cubicBezTo>
                  <a:cubicBezTo>
                    <a:pt x="5777" y="1280"/>
                    <a:pt x="4497" y="0"/>
                    <a:pt x="28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5353" name="Google Shape;5353;p44"/>
          <p:cNvGrpSpPr/>
          <p:nvPr/>
        </p:nvGrpSpPr>
        <p:grpSpPr>
          <a:xfrm>
            <a:off x="6479169" y="288447"/>
            <a:ext cx="1610776" cy="1006272"/>
            <a:chOff x="170600" y="561575"/>
            <a:chExt cx="7165375" cy="4476300"/>
          </a:xfrm>
        </p:grpSpPr>
        <p:sp>
          <p:nvSpPr>
            <p:cNvPr id="5354" name="Google Shape;5354;p44"/>
            <p:cNvSpPr/>
            <p:nvPr/>
          </p:nvSpPr>
          <p:spPr>
            <a:xfrm>
              <a:off x="1334650" y="561575"/>
              <a:ext cx="4834550" cy="4476300"/>
            </a:xfrm>
            <a:custGeom>
              <a:avLst/>
              <a:gdLst/>
              <a:ahLst/>
              <a:cxnLst/>
              <a:rect l="l" t="t" r="r" b="b"/>
              <a:pathLst>
                <a:path w="193382" h="179052" extrusionOk="0">
                  <a:moveTo>
                    <a:pt x="95141" y="1"/>
                  </a:moveTo>
                  <a:cubicBezTo>
                    <a:pt x="66616" y="1"/>
                    <a:pt x="39231" y="13687"/>
                    <a:pt x="22148" y="37604"/>
                  </a:cubicBezTo>
                  <a:cubicBezTo>
                    <a:pt x="1189" y="67097"/>
                    <a:pt x="1" y="106313"/>
                    <a:pt x="19231" y="136995"/>
                  </a:cubicBezTo>
                  <a:cubicBezTo>
                    <a:pt x="35714" y="163441"/>
                    <a:pt x="64638" y="179052"/>
                    <a:pt x="95141" y="179052"/>
                  </a:cubicBezTo>
                  <a:cubicBezTo>
                    <a:pt x="100026" y="179052"/>
                    <a:pt x="104951" y="178651"/>
                    <a:pt x="109871" y="177831"/>
                  </a:cubicBezTo>
                  <a:cubicBezTo>
                    <a:pt x="145631" y="171889"/>
                    <a:pt x="174152" y="144989"/>
                    <a:pt x="182362" y="109662"/>
                  </a:cubicBezTo>
                  <a:cubicBezTo>
                    <a:pt x="193382" y="61479"/>
                    <a:pt x="163348" y="13404"/>
                    <a:pt x="115165" y="2277"/>
                  </a:cubicBezTo>
                  <a:cubicBezTo>
                    <a:pt x="108506" y="745"/>
                    <a:pt x="101792" y="1"/>
                    <a:pt x="951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55" name="Google Shape;5355;p44"/>
            <p:cNvSpPr/>
            <p:nvPr/>
          </p:nvSpPr>
          <p:spPr>
            <a:xfrm>
              <a:off x="170600" y="1610325"/>
              <a:ext cx="7165375" cy="2397725"/>
            </a:xfrm>
            <a:custGeom>
              <a:avLst/>
              <a:gdLst/>
              <a:ahLst/>
              <a:cxnLst/>
              <a:rect l="l" t="t" r="r" b="b"/>
              <a:pathLst>
                <a:path w="286615" h="95909" extrusionOk="0">
                  <a:moveTo>
                    <a:pt x="60237" y="6416"/>
                  </a:moveTo>
                  <a:cubicBezTo>
                    <a:pt x="84139" y="6416"/>
                    <a:pt x="116036" y="10144"/>
                    <a:pt x="149735" y="17909"/>
                  </a:cubicBezTo>
                  <a:cubicBezTo>
                    <a:pt x="217365" y="33465"/>
                    <a:pt x="271166" y="60474"/>
                    <a:pt x="267925" y="74842"/>
                  </a:cubicBezTo>
                  <a:cubicBezTo>
                    <a:pt x="266274" y="81923"/>
                    <a:pt x="250850" y="85567"/>
                    <a:pt x="227534" y="85567"/>
                  </a:cubicBezTo>
                  <a:cubicBezTo>
                    <a:pt x="203537" y="85567"/>
                    <a:pt x="171181" y="81707"/>
                    <a:pt x="136879" y="73762"/>
                  </a:cubicBezTo>
                  <a:cubicBezTo>
                    <a:pt x="69358" y="58205"/>
                    <a:pt x="15341" y="31737"/>
                    <a:pt x="18690" y="17368"/>
                  </a:cubicBezTo>
                  <a:cubicBezTo>
                    <a:pt x="20313" y="10171"/>
                    <a:pt x="36249" y="6416"/>
                    <a:pt x="60237" y="6416"/>
                  </a:cubicBezTo>
                  <a:close/>
                  <a:moveTo>
                    <a:pt x="50643" y="1"/>
                  </a:moveTo>
                  <a:cubicBezTo>
                    <a:pt x="23884" y="1"/>
                    <a:pt x="6447" y="4646"/>
                    <a:pt x="4322" y="14019"/>
                  </a:cubicBezTo>
                  <a:cubicBezTo>
                    <a:pt x="0" y="32601"/>
                    <a:pt x="56286" y="67388"/>
                    <a:pt x="134286" y="85322"/>
                  </a:cubicBezTo>
                  <a:cubicBezTo>
                    <a:pt x="166152" y="92658"/>
                    <a:pt x="195993" y="95908"/>
                    <a:pt x="220428" y="95908"/>
                  </a:cubicBezTo>
                  <a:cubicBezTo>
                    <a:pt x="255722" y="95908"/>
                    <a:pt x="279740" y="89127"/>
                    <a:pt x="282293" y="78083"/>
                  </a:cubicBezTo>
                  <a:cubicBezTo>
                    <a:pt x="286614" y="59501"/>
                    <a:pt x="228816" y="31413"/>
                    <a:pt x="150816" y="13371"/>
                  </a:cubicBezTo>
                  <a:cubicBezTo>
                    <a:pt x="112215" y="4484"/>
                    <a:pt x="76931" y="1"/>
                    <a:pt x="50643" y="1"/>
                  </a:cubicBezTo>
                  <a:close/>
                </a:path>
              </a:pathLst>
            </a:custGeom>
            <a:solidFill>
              <a:schemeClr val="accent1"/>
            </a:solidFill>
            <a:ln w="67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56" name="Google Shape;5356;p44"/>
            <p:cNvSpPr/>
            <p:nvPr/>
          </p:nvSpPr>
          <p:spPr>
            <a:xfrm>
              <a:off x="1612850" y="565350"/>
              <a:ext cx="4451025" cy="2492000"/>
            </a:xfrm>
            <a:custGeom>
              <a:avLst/>
              <a:gdLst/>
              <a:ahLst/>
              <a:cxnLst/>
              <a:rect l="l" t="t" r="r" b="b"/>
              <a:pathLst>
                <a:path w="178041" h="99680" extrusionOk="0">
                  <a:moveTo>
                    <a:pt x="83914" y="1"/>
                  </a:moveTo>
                  <a:cubicBezTo>
                    <a:pt x="47257" y="1"/>
                    <a:pt x="13284" y="22654"/>
                    <a:pt x="0" y="58411"/>
                  </a:cubicBezTo>
                  <a:cubicBezTo>
                    <a:pt x="29170" y="66190"/>
                    <a:pt x="57366" y="77209"/>
                    <a:pt x="86644" y="84663"/>
                  </a:cubicBezTo>
                  <a:cubicBezTo>
                    <a:pt x="114949" y="91902"/>
                    <a:pt x="143902" y="96223"/>
                    <a:pt x="172855" y="99680"/>
                  </a:cubicBezTo>
                  <a:cubicBezTo>
                    <a:pt x="178040" y="54738"/>
                    <a:pt x="148763" y="13037"/>
                    <a:pt x="104685" y="2450"/>
                  </a:cubicBezTo>
                  <a:cubicBezTo>
                    <a:pt x="97746" y="796"/>
                    <a:pt x="90783" y="1"/>
                    <a:pt x="839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3" name="Subtitle 12">
            <a:extLst>
              <a:ext uri="{FF2B5EF4-FFF2-40B4-BE49-F238E27FC236}">
                <a16:creationId xmlns:a16="http://schemas.microsoft.com/office/drawing/2014/main" id="{7B98B173-516A-4D78-9A97-A63834E0E818}"/>
              </a:ext>
            </a:extLst>
          </p:cNvPr>
          <p:cNvSpPr>
            <a:spLocks noGrp="1"/>
          </p:cNvSpPr>
          <p:nvPr>
            <p:ph type="subTitle" idx="5"/>
          </p:nvPr>
        </p:nvSpPr>
        <p:spPr>
          <a:xfrm>
            <a:off x="798029" y="512476"/>
            <a:ext cx="4658700" cy="422400"/>
          </a:xfrm>
        </p:spPr>
        <p:txBody>
          <a:bodyPr/>
          <a:lstStyle/>
          <a:p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Tiểu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kết</a:t>
            </a:r>
            <a:endParaRPr lang="en-US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" name="Google Shape;4986;p35"/>
          <p:cNvSpPr txBox="1">
            <a:spLocks noGrp="1"/>
          </p:cNvSpPr>
          <p:nvPr>
            <p:ph type="title"/>
          </p:nvPr>
        </p:nvSpPr>
        <p:spPr>
          <a:xfrm>
            <a:off x="574158" y="732924"/>
            <a:ext cx="4455042" cy="13878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 đã bao giờ ngắm sao băng chưa?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988" name="Google Shape;4988;p35"/>
          <p:cNvGrpSpPr/>
          <p:nvPr/>
        </p:nvGrpSpPr>
        <p:grpSpPr>
          <a:xfrm>
            <a:off x="4860177" y="3814655"/>
            <a:ext cx="2041257" cy="847934"/>
            <a:chOff x="95675" y="1281500"/>
            <a:chExt cx="7308475" cy="3035925"/>
          </a:xfrm>
        </p:grpSpPr>
        <p:sp>
          <p:nvSpPr>
            <p:cNvPr id="4989" name="Google Shape;4989;p35"/>
            <p:cNvSpPr/>
            <p:nvPr/>
          </p:nvSpPr>
          <p:spPr>
            <a:xfrm>
              <a:off x="95675" y="1281500"/>
              <a:ext cx="7308475" cy="3035925"/>
            </a:xfrm>
            <a:custGeom>
              <a:avLst/>
              <a:gdLst/>
              <a:ahLst/>
              <a:cxnLst/>
              <a:rect l="l" t="t" r="r" b="b"/>
              <a:pathLst>
                <a:path w="292339" h="121437" extrusionOk="0">
                  <a:moveTo>
                    <a:pt x="237681" y="905"/>
                  </a:moveTo>
                  <a:cubicBezTo>
                    <a:pt x="265098" y="905"/>
                    <a:pt x="281834" y="6780"/>
                    <a:pt x="285217" y="17463"/>
                  </a:cubicBezTo>
                  <a:cubicBezTo>
                    <a:pt x="292338" y="40251"/>
                    <a:pt x="235900" y="78351"/>
                    <a:pt x="159166" y="102208"/>
                  </a:cubicBezTo>
                  <a:cubicBezTo>
                    <a:pt x="121956" y="113780"/>
                    <a:pt x="85459" y="120368"/>
                    <a:pt x="56795" y="120724"/>
                  </a:cubicBezTo>
                  <a:cubicBezTo>
                    <a:pt x="56373" y="120727"/>
                    <a:pt x="55953" y="120728"/>
                    <a:pt x="55536" y="120728"/>
                  </a:cubicBezTo>
                  <a:cubicBezTo>
                    <a:pt x="27615" y="120728"/>
                    <a:pt x="10455" y="114867"/>
                    <a:pt x="7122" y="104166"/>
                  </a:cubicBezTo>
                  <a:cubicBezTo>
                    <a:pt x="1" y="81200"/>
                    <a:pt x="56617" y="43278"/>
                    <a:pt x="133173" y="19243"/>
                  </a:cubicBezTo>
                  <a:cubicBezTo>
                    <a:pt x="170561" y="7671"/>
                    <a:pt x="206880" y="1083"/>
                    <a:pt x="235544" y="905"/>
                  </a:cubicBezTo>
                  <a:close/>
                  <a:moveTo>
                    <a:pt x="237853" y="1"/>
                  </a:moveTo>
                  <a:cubicBezTo>
                    <a:pt x="237091" y="1"/>
                    <a:pt x="236322" y="5"/>
                    <a:pt x="235544" y="15"/>
                  </a:cubicBezTo>
                  <a:cubicBezTo>
                    <a:pt x="206702" y="371"/>
                    <a:pt x="170205" y="6958"/>
                    <a:pt x="132995" y="18531"/>
                  </a:cubicBezTo>
                  <a:cubicBezTo>
                    <a:pt x="95785" y="30103"/>
                    <a:pt x="62136" y="45414"/>
                    <a:pt x="38101" y="61616"/>
                  </a:cubicBezTo>
                  <a:cubicBezTo>
                    <a:pt x="14066" y="77817"/>
                    <a:pt x="2849" y="93306"/>
                    <a:pt x="6410" y="104345"/>
                  </a:cubicBezTo>
                  <a:cubicBezTo>
                    <a:pt x="9793" y="115383"/>
                    <a:pt x="26884" y="121436"/>
                    <a:pt x="54658" y="121436"/>
                  </a:cubicBezTo>
                  <a:lnTo>
                    <a:pt x="56795" y="121436"/>
                  </a:lnTo>
                  <a:cubicBezTo>
                    <a:pt x="85637" y="121258"/>
                    <a:pt x="122134" y="114671"/>
                    <a:pt x="159344" y="102920"/>
                  </a:cubicBezTo>
                  <a:cubicBezTo>
                    <a:pt x="196554" y="91348"/>
                    <a:pt x="230203" y="76037"/>
                    <a:pt x="254238" y="60013"/>
                  </a:cubicBezTo>
                  <a:cubicBezTo>
                    <a:pt x="278273" y="43812"/>
                    <a:pt x="289490" y="28501"/>
                    <a:pt x="285929" y="17107"/>
                  </a:cubicBezTo>
                  <a:cubicBezTo>
                    <a:pt x="282465" y="6194"/>
                    <a:pt x="265182" y="1"/>
                    <a:pt x="237853" y="1"/>
                  </a:cubicBezTo>
                  <a:close/>
                </a:path>
              </a:pathLst>
            </a:custGeom>
            <a:solidFill>
              <a:schemeClr val="accent6"/>
            </a:solidFill>
            <a:ln w="2857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0" name="Google Shape;4990;p35"/>
            <p:cNvSpPr/>
            <p:nvPr/>
          </p:nvSpPr>
          <p:spPr>
            <a:xfrm>
              <a:off x="1025925" y="1642275"/>
              <a:ext cx="5447975" cy="2314625"/>
            </a:xfrm>
            <a:custGeom>
              <a:avLst/>
              <a:gdLst/>
              <a:ahLst/>
              <a:cxnLst/>
              <a:rect l="l" t="t" r="r" b="b"/>
              <a:pathLst>
                <a:path w="217919" h="92585" extrusionOk="0">
                  <a:moveTo>
                    <a:pt x="178572" y="895"/>
                  </a:moveTo>
                  <a:cubicBezTo>
                    <a:pt x="199224" y="895"/>
                    <a:pt x="212043" y="5168"/>
                    <a:pt x="214536" y="13358"/>
                  </a:cubicBezTo>
                  <a:cubicBezTo>
                    <a:pt x="217206" y="21725"/>
                    <a:pt x="208838" y="32942"/>
                    <a:pt x="190679" y="45048"/>
                  </a:cubicBezTo>
                  <a:cubicBezTo>
                    <a:pt x="172519" y="57333"/>
                    <a:pt x="147060" y="68905"/>
                    <a:pt x="118752" y="77629"/>
                  </a:cubicBezTo>
                  <a:cubicBezTo>
                    <a:pt x="90444" y="86531"/>
                    <a:pt x="62670" y="91516"/>
                    <a:pt x="41127" y="91694"/>
                  </a:cubicBezTo>
                  <a:cubicBezTo>
                    <a:pt x="40320" y="91707"/>
                    <a:pt x="39524" y="91714"/>
                    <a:pt x="38740" y="91714"/>
                  </a:cubicBezTo>
                  <a:cubicBezTo>
                    <a:pt x="18429" y="91714"/>
                    <a:pt x="5955" y="87288"/>
                    <a:pt x="3383" y="79231"/>
                  </a:cubicBezTo>
                  <a:cubicBezTo>
                    <a:pt x="891" y="70864"/>
                    <a:pt x="9259" y="59825"/>
                    <a:pt x="27240" y="47541"/>
                  </a:cubicBezTo>
                  <a:cubicBezTo>
                    <a:pt x="45400" y="35256"/>
                    <a:pt x="70859" y="23684"/>
                    <a:pt x="99167" y="14960"/>
                  </a:cubicBezTo>
                  <a:cubicBezTo>
                    <a:pt x="127475" y="6058"/>
                    <a:pt x="155071" y="1073"/>
                    <a:pt x="176970" y="895"/>
                  </a:cubicBezTo>
                  <a:close/>
                  <a:moveTo>
                    <a:pt x="178002" y="0"/>
                  </a:moveTo>
                  <a:cubicBezTo>
                    <a:pt x="177601" y="0"/>
                    <a:pt x="177198" y="2"/>
                    <a:pt x="176792" y="5"/>
                  </a:cubicBezTo>
                  <a:cubicBezTo>
                    <a:pt x="154893" y="361"/>
                    <a:pt x="127297" y="5346"/>
                    <a:pt x="98811" y="14070"/>
                  </a:cubicBezTo>
                  <a:cubicBezTo>
                    <a:pt x="70503" y="22972"/>
                    <a:pt x="45044" y="34544"/>
                    <a:pt x="26706" y="46829"/>
                  </a:cubicBezTo>
                  <a:cubicBezTo>
                    <a:pt x="8546" y="59291"/>
                    <a:pt x="1" y="71042"/>
                    <a:pt x="2671" y="79409"/>
                  </a:cubicBezTo>
                  <a:cubicBezTo>
                    <a:pt x="5164" y="87955"/>
                    <a:pt x="18338" y="92584"/>
                    <a:pt x="39525" y="92584"/>
                  </a:cubicBezTo>
                  <a:lnTo>
                    <a:pt x="41127" y="92584"/>
                  </a:lnTo>
                  <a:cubicBezTo>
                    <a:pt x="63026" y="92406"/>
                    <a:pt x="90622" y="87421"/>
                    <a:pt x="118930" y="78519"/>
                  </a:cubicBezTo>
                  <a:cubicBezTo>
                    <a:pt x="147416" y="69617"/>
                    <a:pt x="172697" y="58045"/>
                    <a:pt x="191035" y="45760"/>
                  </a:cubicBezTo>
                  <a:cubicBezTo>
                    <a:pt x="209373" y="33476"/>
                    <a:pt x="217918" y="21903"/>
                    <a:pt x="215248" y="13180"/>
                  </a:cubicBezTo>
                  <a:cubicBezTo>
                    <a:pt x="212627" y="4618"/>
                    <a:pt x="199202" y="0"/>
                    <a:pt x="178002" y="0"/>
                  </a:cubicBezTo>
                  <a:close/>
                </a:path>
              </a:pathLst>
            </a:custGeom>
            <a:solidFill>
              <a:schemeClr val="accent6"/>
            </a:solidFill>
            <a:ln w="2857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1" name="Google Shape;4991;p35"/>
            <p:cNvSpPr/>
            <p:nvPr/>
          </p:nvSpPr>
          <p:spPr>
            <a:xfrm>
              <a:off x="1973975" y="2047375"/>
              <a:ext cx="3596375" cy="1508925"/>
            </a:xfrm>
            <a:custGeom>
              <a:avLst/>
              <a:gdLst/>
              <a:ahLst/>
              <a:cxnLst/>
              <a:rect l="l" t="t" r="r" b="b"/>
              <a:pathLst>
                <a:path w="143855" h="60357" extrusionOk="0">
                  <a:moveTo>
                    <a:pt x="116259" y="714"/>
                  </a:moveTo>
                  <a:cubicBezTo>
                    <a:pt x="129078" y="714"/>
                    <a:pt x="137802" y="3385"/>
                    <a:pt x="139404" y="8726"/>
                  </a:cubicBezTo>
                  <a:cubicBezTo>
                    <a:pt x="142965" y="19942"/>
                    <a:pt x="115013" y="38636"/>
                    <a:pt x="77447" y="50387"/>
                  </a:cubicBezTo>
                  <a:cubicBezTo>
                    <a:pt x="61067" y="55728"/>
                    <a:pt x="43976" y="58754"/>
                    <a:pt x="26884" y="59467"/>
                  </a:cubicBezTo>
                  <a:cubicBezTo>
                    <a:pt x="26502" y="59472"/>
                    <a:pt x="26123" y="59474"/>
                    <a:pt x="25748" y="59474"/>
                  </a:cubicBezTo>
                  <a:cubicBezTo>
                    <a:pt x="12684" y="59474"/>
                    <a:pt x="4229" y="56474"/>
                    <a:pt x="2671" y="51455"/>
                  </a:cubicBezTo>
                  <a:cubicBezTo>
                    <a:pt x="891" y="46114"/>
                    <a:pt x="6232" y="38814"/>
                    <a:pt x="17982" y="30981"/>
                  </a:cubicBezTo>
                  <a:cubicBezTo>
                    <a:pt x="29911" y="23147"/>
                    <a:pt x="46468" y="15670"/>
                    <a:pt x="64806" y="9794"/>
                  </a:cubicBezTo>
                  <a:cubicBezTo>
                    <a:pt x="84212" y="3741"/>
                    <a:pt x="102550" y="714"/>
                    <a:pt x="116259" y="714"/>
                  </a:cubicBezTo>
                  <a:close/>
                  <a:moveTo>
                    <a:pt x="115855" y="0"/>
                  </a:moveTo>
                  <a:cubicBezTo>
                    <a:pt x="102072" y="0"/>
                    <a:pt x="83789" y="3028"/>
                    <a:pt x="64450" y="9082"/>
                  </a:cubicBezTo>
                  <a:cubicBezTo>
                    <a:pt x="46112" y="14779"/>
                    <a:pt x="29555" y="22435"/>
                    <a:pt x="17626" y="30269"/>
                  </a:cubicBezTo>
                  <a:cubicBezTo>
                    <a:pt x="5698" y="38280"/>
                    <a:pt x="1" y="46114"/>
                    <a:pt x="1959" y="51633"/>
                  </a:cubicBezTo>
                  <a:cubicBezTo>
                    <a:pt x="3739" y="57152"/>
                    <a:pt x="12107" y="60357"/>
                    <a:pt x="25994" y="60357"/>
                  </a:cubicBezTo>
                  <a:lnTo>
                    <a:pt x="26884" y="60357"/>
                  </a:lnTo>
                  <a:cubicBezTo>
                    <a:pt x="41127" y="60001"/>
                    <a:pt x="59109" y="56796"/>
                    <a:pt x="77447" y="51099"/>
                  </a:cubicBezTo>
                  <a:cubicBezTo>
                    <a:pt x="115725" y="39170"/>
                    <a:pt x="143855" y="20120"/>
                    <a:pt x="140116" y="8548"/>
                  </a:cubicBezTo>
                  <a:cubicBezTo>
                    <a:pt x="138363" y="2850"/>
                    <a:pt x="129227" y="0"/>
                    <a:pt x="115855" y="0"/>
                  </a:cubicBezTo>
                  <a:close/>
                </a:path>
              </a:pathLst>
            </a:custGeom>
            <a:solidFill>
              <a:schemeClr val="accent6"/>
            </a:solidFill>
            <a:ln w="2857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2" name="Google Shape;4992;p35"/>
            <p:cNvSpPr/>
            <p:nvPr/>
          </p:nvSpPr>
          <p:spPr>
            <a:xfrm>
              <a:off x="3006600" y="2488050"/>
              <a:ext cx="1491075" cy="623175"/>
            </a:xfrm>
            <a:custGeom>
              <a:avLst/>
              <a:gdLst/>
              <a:ahLst/>
              <a:cxnLst/>
              <a:rect l="l" t="t" r="r" b="b"/>
              <a:pathLst>
                <a:path w="59643" h="24927" extrusionOk="0">
                  <a:moveTo>
                    <a:pt x="48070" y="891"/>
                  </a:moveTo>
                  <a:cubicBezTo>
                    <a:pt x="53233" y="891"/>
                    <a:pt x="56616" y="1959"/>
                    <a:pt x="57328" y="3918"/>
                  </a:cubicBezTo>
                  <a:cubicBezTo>
                    <a:pt x="58575" y="8191"/>
                    <a:pt x="47180" y="15846"/>
                    <a:pt x="32225" y="20475"/>
                  </a:cubicBezTo>
                  <a:cubicBezTo>
                    <a:pt x="24381" y="22903"/>
                    <a:pt x="16881" y="24155"/>
                    <a:pt x="11341" y="24155"/>
                  </a:cubicBezTo>
                  <a:cubicBezTo>
                    <a:pt x="6318" y="24155"/>
                    <a:pt x="2907" y="23126"/>
                    <a:pt x="2315" y="21009"/>
                  </a:cubicBezTo>
                  <a:cubicBezTo>
                    <a:pt x="890" y="16736"/>
                    <a:pt x="12285" y="9081"/>
                    <a:pt x="27240" y="4452"/>
                  </a:cubicBezTo>
                  <a:cubicBezTo>
                    <a:pt x="33827" y="2315"/>
                    <a:pt x="40771" y="1069"/>
                    <a:pt x="47714" y="891"/>
                  </a:cubicBezTo>
                  <a:close/>
                  <a:moveTo>
                    <a:pt x="47714" y="1"/>
                  </a:moveTo>
                  <a:cubicBezTo>
                    <a:pt x="40593" y="357"/>
                    <a:pt x="33649" y="1603"/>
                    <a:pt x="27062" y="3740"/>
                  </a:cubicBezTo>
                  <a:cubicBezTo>
                    <a:pt x="11217" y="8725"/>
                    <a:pt x="0" y="16380"/>
                    <a:pt x="1425" y="21365"/>
                  </a:cubicBezTo>
                  <a:cubicBezTo>
                    <a:pt x="2315" y="23680"/>
                    <a:pt x="6054" y="24926"/>
                    <a:pt x="11573" y="24926"/>
                  </a:cubicBezTo>
                  <a:cubicBezTo>
                    <a:pt x="18694" y="24748"/>
                    <a:pt x="25816" y="23502"/>
                    <a:pt x="32581" y="21187"/>
                  </a:cubicBezTo>
                  <a:cubicBezTo>
                    <a:pt x="48426" y="16380"/>
                    <a:pt x="59643" y="8547"/>
                    <a:pt x="58040" y="3740"/>
                  </a:cubicBezTo>
                  <a:cubicBezTo>
                    <a:pt x="57328" y="1247"/>
                    <a:pt x="53590" y="1"/>
                    <a:pt x="47714" y="1"/>
                  </a:cubicBezTo>
                  <a:close/>
                </a:path>
              </a:pathLst>
            </a:custGeom>
            <a:solidFill>
              <a:schemeClr val="accent6"/>
            </a:solidFill>
            <a:ln w="2857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93" name="Google Shape;4993;p35"/>
          <p:cNvSpPr/>
          <p:nvPr/>
        </p:nvSpPr>
        <p:spPr>
          <a:xfrm>
            <a:off x="5326284" y="3724275"/>
            <a:ext cx="1108800" cy="10287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94" name="Google Shape;4994;p35"/>
          <p:cNvGrpSpPr/>
          <p:nvPr/>
        </p:nvGrpSpPr>
        <p:grpSpPr>
          <a:xfrm>
            <a:off x="6901433" y="2397015"/>
            <a:ext cx="1499007" cy="1417625"/>
            <a:chOff x="1077775" y="238500"/>
            <a:chExt cx="5454900" cy="5158750"/>
          </a:xfrm>
        </p:grpSpPr>
        <p:sp>
          <p:nvSpPr>
            <p:cNvPr id="4995" name="Google Shape;4995;p35"/>
            <p:cNvSpPr/>
            <p:nvPr/>
          </p:nvSpPr>
          <p:spPr>
            <a:xfrm>
              <a:off x="1077775" y="238500"/>
              <a:ext cx="5454900" cy="5158750"/>
            </a:xfrm>
            <a:custGeom>
              <a:avLst/>
              <a:gdLst/>
              <a:ahLst/>
              <a:cxnLst/>
              <a:rect l="l" t="t" r="r" b="b"/>
              <a:pathLst>
                <a:path w="218196" h="206350" extrusionOk="0">
                  <a:moveTo>
                    <a:pt x="107825" y="1"/>
                  </a:moveTo>
                  <a:cubicBezTo>
                    <a:pt x="98948" y="1"/>
                    <a:pt x="89924" y="1158"/>
                    <a:pt x="80944" y="3581"/>
                  </a:cubicBezTo>
                  <a:cubicBezTo>
                    <a:pt x="40625" y="14368"/>
                    <a:pt x="10787" y="48413"/>
                    <a:pt x="5432" y="89803"/>
                  </a:cubicBezTo>
                  <a:cubicBezTo>
                    <a:pt x="0" y="131193"/>
                    <a:pt x="20045" y="171741"/>
                    <a:pt x="56232" y="192551"/>
                  </a:cubicBezTo>
                  <a:cubicBezTo>
                    <a:pt x="72217" y="201796"/>
                    <a:pt x="89972" y="206350"/>
                    <a:pt x="107670" y="206350"/>
                  </a:cubicBezTo>
                  <a:cubicBezTo>
                    <a:pt x="129953" y="206350"/>
                    <a:pt x="152146" y="199133"/>
                    <a:pt x="170609" y="184977"/>
                  </a:cubicBezTo>
                  <a:cubicBezTo>
                    <a:pt x="203659" y="159577"/>
                    <a:pt x="218195" y="116733"/>
                    <a:pt x="207331" y="76415"/>
                  </a:cubicBezTo>
                  <a:cubicBezTo>
                    <a:pt x="194976" y="30387"/>
                    <a:pt x="153322" y="1"/>
                    <a:pt x="10782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6" name="Google Shape;4996;p35"/>
            <p:cNvSpPr/>
            <p:nvPr/>
          </p:nvSpPr>
          <p:spPr>
            <a:xfrm>
              <a:off x="1360850" y="1795725"/>
              <a:ext cx="1533200" cy="1268650"/>
            </a:xfrm>
            <a:custGeom>
              <a:avLst/>
              <a:gdLst/>
              <a:ahLst/>
              <a:cxnLst/>
              <a:rect l="l" t="t" r="r" b="b"/>
              <a:pathLst>
                <a:path w="61328" h="50746" extrusionOk="0">
                  <a:moveTo>
                    <a:pt x="32275" y="0"/>
                  </a:moveTo>
                  <a:cubicBezTo>
                    <a:pt x="30081" y="0"/>
                    <a:pt x="27850" y="288"/>
                    <a:pt x="25630" y="890"/>
                  </a:cubicBezTo>
                  <a:cubicBezTo>
                    <a:pt x="3825" y="6704"/>
                    <a:pt x="0" y="36006"/>
                    <a:pt x="19586" y="47253"/>
                  </a:cubicBezTo>
                  <a:cubicBezTo>
                    <a:pt x="23739" y="49663"/>
                    <a:pt x="28074" y="50746"/>
                    <a:pt x="32266" y="50746"/>
                  </a:cubicBezTo>
                  <a:cubicBezTo>
                    <a:pt x="47765" y="50746"/>
                    <a:pt x="61328" y="35954"/>
                    <a:pt x="56691" y="18792"/>
                  </a:cubicBezTo>
                  <a:cubicBezTo>
                    <a:pt x="53685" y="7471"/>
                    <a:pt x="43460" y="0"/>
                    <a:pt x="322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7" name="Google Shape;4997;p35"/>
            <p:cNvSpPr/>
            <p:nvPr/>
          </p:nvSpPr>
          <p:spPr>
            <a:xfrm>
              <a:off x="3990725" y="638200"/>
              <a:ext cx="656100" cy="543475"/>
            </a:xfrm>
            <a:custGeom>
              <a:avLst/>
              <a:gdLst/>
              <a:ahLst/>
              <a:cxnLst/>
              <a:rect l="l" t="t" r="r" b="b"/>
              <a:pathLst>
                <a:path w="26244" h="21739" extrusionOk="0">
                  <a:moveTo>
                    <a:pt x="13775" y="1"/>
                  </a:moveTo>
                  <a:cubicBezTo>
                    <a:pt x="12839" y="1"/>
                    <a:pt x="11888" y="120"/>
                    <a:pt x="10941" y="369"/>
                  </a:cubicBezTo>
                  <a:cubicBezTo>
                    <a:pt x="1607" y="2894"/>
                    <a:pt x="1" y="15441"/>
                    <a:pt x="8340" y="20261"/>
                  </a:cubicBezTo>
                  <a:cubicBezTo>
                    <a:pt x="10121" y="21281"/>
                    <a:pt x="11973" y="21739"/>
                    <a:pt x="13764" y="21739"/>
                  </a:cubicBezTo>
                  <a:cubicBezTo>
                    <a:pt x="20435" y="21739"/>
                    <a:pt x="26244" y="15379"/>
                    <a:pt x="24253" y="8020"/>
                  </a:cubicBezTo>
                  <a:cubicBezTo>
                    <a:pt x="22972" y="3153"/>
                    <a:pt x="18582" y="1"/>
                    <a:pt x="13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8" name="Google Shape;4998;p35"/>
            <p:cNvSpPr/>
            <p:nvPr/>
          </p:nvSpPr>
          <p:spPr>
            <a:xfrm>
              <a:off x="2925375" y="2757900"/>
              <a:ext cx="984375" cy="813575"/>
            </a:xfrm>
            <a:custGeom>
              <a:avLst/>
              <a:gdLst/>
              <a:ahLst/>
              <a:cxnLst/>
              <a:rect l="l" t="t" r="r" b="b"/>
              <a:pathLst>
                <a:path w="39375" h="32543" extrusionOk="0">
                  <a:moveTo>
                    <a:pt x="20730" y="0"/>
                  </a:moveTo>
                  <a:cubicBezTo>
                    <a:pt x="19316" y="0"/>
                    <a:pt x="17879" y="188"/>
                    <a:pt x="16450" y="579"/>
                  </a:cubicBezTo>
                  <a:cubicBezTo>
                    <a:pt x="2449" y="4328"/>
                    <a:pt x="1" y="23149"/>
                    <a:pt x="12548" y="30340"/>
                  </a:cubicBezTo>
                  <a:cubicBezTo>
                    <a:pt x="15200" y="31860"/>
                    <a:pt x="17964" y="32543"/>
                    <a:pt x="20640" y="32543"/>
                  </a:cubicBezTo>
                  <a:cubicBezTo>
                    <a:pt x="30625" y="32543"/>
                    <a:pt x="39374" y="23037"/>
                    <a:pt x="36418" y="12055"/>
                  </a:cubicBezTo>
                  <a:cubicBezTo>
                    <a:pt x="34438" y="4775"/>
                    <a:pt x="27874" y="0"/>
                    <a:pt x="207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9" name="Google Shape;4999;p35"/>
            <p:cNvSpPr/>
            <p:nvPr/>
          </p:nvSpPr>
          <p:spPr>
            <a:xfrm>
              <a:off x="5446250" y="1714625"/>
              <a:ext cx="438675" cy="363300"/>
            </a:xfrm>
            <a:custGeom>
              <a:avLst/>
              <a:gdLst/>
              <a:ahLst/>
              <a:cxnLst/>
              <a:rect l="l" t="t" r="r" b="b"/>
              <a:pathLst>
                <a:path w="17547" h="14532" extrusionOk="0">
                  <a:moveTo>
                    <a:pt x="9156" y="0"/>
                  </a:moveTo>
                  <a:cubicBezTo>
                    <a:pt x="8557" y="0"/>
                    <a:pt x="7949" y="75"/>
                    <a:pt x="7345" y="232"/>
                  </a:cubicBezTo>
                  <a:cubicBezTo>
                    <a:pt x="1072" y="1915"/>
                    <a:pt x="1" y="10331"/>
                    <a:pt x="5586" y="13544"/>
                  </a:cubicBezTo>
                  <a:cubicBezTo>
                    <a:pt x="6770" y="14226"/>
                    <a:pt x="8006" y="14532"/>
                    <a:pt x="9202" y="14532"/>
                  </a:cubicBezTo>
                  <a:cubicBezTo>
                    <a:pt x="13648" y="14532"/>
                    <a:pt x="17546" y="10301"/>
                    <a:pt x="16220" y="5358"/>
                  </a:cubicBezTo>
                  <a:cubicBezTo>
                    <a:pt x="15318" y="2137"/>
                    <a:pt x="12354" y="0"/>
                    <a:pt x="915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0" name="Google Shape;5000;p35"/>
            <p:cNvSpPr/>
            <p:nvPr/>
          </p:nvSpPr>
          <p:spPr>
            <a:xfrm>
              <a:off x="1969050" y="3665275"/>
              <a:ext cx="658025" cy="544125"/>
            </a:xfrm>
            <a:custGeom>
              <a:avLst/>
              <a:gdLst/>
              <a:ahLst/>
              <a:cxnLst/>
              <a:rect l="l" t="t" r="r" b="b"/>
              <a:pathLst>
                <a:path w="26321" h="21765" extrusionOk="0">
                  <a:moveTo>
                    <a:pt x="13881" y="0"/>
                  </a:moveTo>
                  <a:cubicBezTo>
                    <a:pt x="12934" y="0"/>
                    <a:pt x="11973" y="128"/>
                    <a:pt x="11018" y="395"/>
                  </a:cubicBezTo>
                  <a:cubicBezTo>
                    <a:pt x="1608" y="2844"/>
                    <a:pt x="1" y="15467"/>
                    <a:pt x="8417" y="20287"/>
                  </a:cubicBezTo>
                  <a:cubicBezTo>
                    <a:pt x="10181" y="21307"/>
                    <a:pt x="12024" y="21765"/>
                    <a:pt x="13810" y="21765"/>
                  </a:cubicBezTo>
                  <a:cubicBezTo>
                    <a:pt x="20464" y="21765"/>
                    <a:pt x="26320" y="15405"/>
                    <a:pt x="24330" y="8046"/>
                  </a:cubicBezTo>
                  <a:cubicBezTo>
                    <a:pt x="22991" y="3199"/>
                    <a:pt x="18621" y="0"/>
                    <a:pt x="138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1" name="Google Shape;5001;p35"/>
            <p:cNvSpPr/>
            <p:nvPr/>
          </p:nvSpPr>
          <p:spPr>
            <a:xfrm>
              <a:off x="4210700" y="3893475"/>
              <a:ext cx="766450" cy="634300"/>
            </a:xfrm>
            <a:custGeom>
              <a:avLst/>
              <a:gdLst/>
              <a:ahLst/>
              <a:cxnLst/>
              <a:rect l="l" t="t" r="r" b="b"/>
              <a:pathLst>
                <a:path w="30658" h="25372" extrusionOk="0">
                  <a:moveTo>
                    <a:pt x="16177" y="1"/>
                  </a:moveTo>
                  <a:cubicBezTo>
                    <a:pt x="15079" y="1"/>
                    <a:pt x="13963" y="145"/>
                    <a:pt x="12853" y="448"/>
                  </a:cubicBezTo>
                  <a:cubicBezTo>
                    <a:pt x="1913" y="3355"/>
                    <a:pt x="0" y="18044"/>
                    <a:pt x="9793" y="23629"/>
                  </a:cubicBezTo>
                  <a:cubicBezTo>
                    <a:pt x="11873" y="24832"/>
                    <a:pt x="14040" y="25372"/>
                    <a:pt x="16134" y="25372"/>
                  </a:cubicBezTo>
                  <a:cubicBezTo>
                    <a:pt x="23896" y="25372"/>
                    <a:pt x="30657" y="17955"/>
                    <a:pt x="28307" y="9399"/>
                  </a:cubicBezTo>
                  <a:cubicBezTo>
                    <a:pt x="26838" y="3713"/>
                    <a:pt x="21740" y="1"/>
                    <a:pt x="1617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2" name="Google Shape;5002;p35"/>
            <p:cNvSpPr/>
            <p:nvPr/>
          </p:nvSpPr>
          <p:spPr>
            <a:xfrm>
              <a:off x="3064875" y="2241925"/>
              <a:ext cx="317950" cy="227025"/>
            </a:xfrm>
            <a:custGeom>
              <a:avLst/>
              <a:gdLst/>
              <a:ahLst/>
              <a:cxnLst/>
              <a:rect l="l" t="t" r="r" b="b"/>
              <a:pathLst>
                <a:path w="12718" h="9081" extrusionOk="0">
                  <a:moveTo>
                    <a:pt x="6501" y="0"/>
                  </a:moveTo>
                  <a:cubicBezTo>
                    <a:pt x="6093" y="0"/>
                    <a:pt x="5662" y="57"/>
                    <a:pt x="5208" y="179"/>
                  </a:cubicBezTo>
                  <a:cubicBezTo>
                    <a:pt x="0" y="1587"/>
                    <a:pt x="1590" y="9080"/>
                    <a:pt x="6286" y="9080"/>
                  </a:cubicBezTo>
                  <a:cubicBezTo>
                    <a:pt x="6694" y="9080"/>
                    <a:pt x="7127" y="9024"/>
                    <a:pt x="7580" y="8901"/>
                  </a:cubicBezTo>
                  <a:cubicBezTo>
                    <a:pt x="12718" y="7493"/>
                    <a:pt x="11187" y="0"/>
                    <a:pt x="65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3" name="Google Shape;5003;p35"/>
            <p:cNvSpPr/>
            <p:nvPr/>
          </p:nvSpPr>
          <p:spPr>
            <a:xfrm>
              <a:off x="5069100" y="4179125"/>
              <a:ext cx="476950" cy="340500"/>
            </a:xfrm>
            <a:custGeom>
              <a:avLst/>
              <a:gdLst/>
              <a:ahLst/>
              <a:cxnLst/>
              <a:rect l="l" t="t" r="r" b="b"/>
              <a:pathLst>
                <a:path w="19078" h="13620" extrusionOk="0">
                  <a:moveTo>
                    <a:pt x="9674" y="1"/>
                  </a:moveTo>
                  <a:cubicBezTo>
                    <a:pt x="9064" y="1"/>
                    <a:pt x="8419" y="86"/>
                    <a:pt x="7742" y="268"/>
                  </a:cubicBezTo>
                  <a:cubicBezTo>
                    <a:pt x="1" y="2380"/>
                    <a:pt x="2359" y="13620"/>
                    <a:pt x="9338" y="13620"/>
                  </a:cubicBezTo>
                  <a:cubicBezTo>
                    <a:pt x="9945" y="13620"/>
                    <a:pt x="10588" y="13535"/>
                    <a:pt x="11262" y="13351"/>
                  </a:cubicBezTo>
                  <a:cubicBezTo>
                    <a:pt x="19077" y="11309"/>
                    <a:pt x="16719" y="1"/>
                    <a:pt x="96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4" name="Google Shape;5004;p35"/>
            <p:cNvSpPr/>
            <p:nvPr/>
          </p:nvSpPr>
          <p:spPr>
            <a:xfrm>
              <a:off x="5898375" y="2292775"/>
              <a:ext cx="237650" cy="169300"/>
            </a:xfrm>
            <a:custGeom>
              <a:avLst/>
              <a:gdLst/>
              <a:ahLst/>
              <a:cxnLst/>
              <a:rect l="l" t="t" r="r" b="b"/>
              <a:pathLst>
                <a:path w="9506" h="6772" extrusionOk="0">
                  <a:moveTo>
                    <a:pt x="4846" y="1"/>
                  </a:moveTo>
                  <a:cubicBezTo>
                    <a:pt x="4540" y="1"/>
                    <a:pt x="4215" y="43"/>
                    <a:pt x="3873" y="134"/>
                  </a:cubicBezTo>
                  <a:cubicBezTo>
                    <a:pt x="1" y="1120"/>
                    <a:pt x="1182" y="6771"/>
                    <a:pt x="4675" y="6771"/>
                  </a:cubicBezTo>
                  <a:cubicBezTo>
                    <a:pt x="4978" y="6771"/>
                    <a:pt x="5297" y="6729"/>
                    <a:pt x="5633" y="6637"/>
                  </a:cubicBezTo>
                  <a:cubicBezTo>
                    <a:pt x="9505" y="5652"/>
                    <a:pt x="8388" y="1"/>
                    <a:pt x="484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5" name="Google Shape;5005;p35"/>
            <p:cNvSpPr/>
            <p:nvPr/>
          </p:nvSpPr>
          <p:spPr>
            <a:xfrm>
              <a:off x="1488700" y="3345550"/>
              <a:ext cx="318050" cy="227000"/>
            </a:xfrm>
            <a:custGeom>
              <a:avLst/>
              <a:gdLst/>
              <a:ahLst/>
              <a:cxnLst/>
              <a:rect l="l" t="t" r="r" b="b"/>
              <a:pathLst>
                <a:path w="12722" h="9080" extrusionOk="0">
                  <a:moveTo>
                    <a:pt x="6423" y="0"/>
                  </a:moveTo>
                  <a:cubicBezTo>
                    <a:pt x="6017" y="0"/>
                    <a:pt x="5588" y="57"/>
                    <a:pt x="5138" y="178"/>
                  </a:cubicBezTo>
                  <a:cubicBezTo>
                    <a:pt x="0" y="1586"/>
                    <a:pt x="1531" y="9079"/>
                    <a:pt x="6216" y="9079"/>
                  </a:cubicBezTo>
                  <a:cubicBezTo>
                    <a:pt x="6624" y="9079"/>
                    <a:pt x="7056" y="9023"/>
                    <a:pt x="7510" y="8900"/>
                  </a:cubicBezTo>
                  <a:cubicBezTo>
                    <a:pt x="12721" y="7562"/>
                    <a:pt x="11126" y="0"/>
                    <a:pt x="64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6" name="Google Shape;5006;p35"/>
            <p:cNvSpPr/>
            <p:nvPr/>
          </p:nvSpPr>
          <p:spPr>
            <a:xfrm>
              <a:off x="4153400" y="4847400"/>
              <a:ext cx="286325" cy="204700"/>
            </a:xfrm>
            <a:custGeom>
              <a:avLst/>
              <a:gdLst/>
              <a:ahLst/>
              <a:cxnLst/>
              <a:rect l="l" t="t" r="r" b="b"/>
              <a:pathLst>
                <a:path w="11453" h="8188" extrusionOk="0">
                  <a:moveTo>
                    <a:pt x="5815" y="1"/>
                  </a:moveTo>
                  <a:cubicBezTo>
                    <a:pt x="5451" y="1"/>
                    <a:pt x="5067" y="52"/>
                    <a:pt x="4664" y="162"/>
                  </a:cubicBezTo>
                  <a:cubicBezTo>
                    <a:pt x="0" y="1433"/>
                    <a:pt x="1471" y="8187"/>
                    <a:pt x="5701" y="8187"/>
                  </a:cubicBezTo>
                  <a:cubicBezTo>
                    <a:pt x="6051" y="8187"/>
                    <a:pt x="6420" y="8141"/>
                    <a:pt x="6806" y="8042"/>
                  </a:cubicBezTo>
                  <a:cubicBezTo>
                    <a:pt x="11452" y="6774"/>
                    <a:pt x="10009" y="1"/>
                    <a:pt x="581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07" name="Google Shape;5007;p35"/>
          <p:cNvGrpSpPr/>
          <p:nvPr/>
        </p:nvGrpSpPr>
        <p:grpSpPr>
          <a:xfrm>
            <a:off x="5409140" y="732924"/>
            <a:ext cx="1945399" cy="1215315"/>
            <a:chOff x="170600" y="561575"/>
            <a:chExt cx="7165375" cy="4476300"/>
          </a:xfrm>
        </p:grpSpPr>
        <p:sp>
          <p:nvSpPr>
            <p:cNvPr id="5008" name="Google Shape;5008;p35"/>
            <p:cNvSpPr/>
            <p:nvPr/>
          </p:nvSpPr>
          <p:spPr>
            <a:xfrm>
              <a:off x="1334650" y="561575"/>
              <a:ext cx="4834550" cy="4476300"/>
            </a:xfrm>
            <a:custGeom>
              <a:avLst/>
              <a:gdLst/>
              <a:ahLst/>
              <a:cxnLst/>
              <a:rect l="l" t="t" r="r" b="b"/>
              <a:pathLst>
                <a:path w="193382" h="179052" extrusionOk="0">
                  <a:moveTo>
                    <a:pt x="95141" y="1"/>
                  </a:moveTo>
                  <a:cubicBezTo>
                    <a:pt x="66616" y="1"/>
                    <a:pt x="39231" y="13687"/>
                    <a:pt x="22148" y="37604"/>
                  </a:cubicBezTo>
                  <a:cubicBezTo>
                    <a:pt x="1189" y="67097"/>
                    <a:pt x="1" y="106313"/>
                    <a:pt x="19231" y="136995"/>
                  </a:cubicBezTo>
                  <a:cubicBezTo>
                    <a:pt x="35714" y="163441"/>
                    <a:pt x="64638" y="179052"/>
                    <a:pt x="95141" y="179052"/>
                  </a:cubicBezTo>
                  <a:cubicBezTo>
                    <a:pt x="100026" y="179052"/>
                    <a:pt x="104951" y="178651"/>
                    <a:pt x="109871" y="177831"/>
                  </a:cubicBezTo>
                  <a:cubicBezTo>
                    <a:pt x="145631" y="171889"/>
                    <a:pt x="174152" y="144989"/>
                    <a:pt x="182362" y="109662"/>
                  </a:cubicBezTo>
                  <a:cubicBezTo>
                    <a:pt x="193382" y="61479"/>
                    <a:pt x="163348" y="13404"/>
                    <a:pt x="115165" y="2277"/>
                  </a:cubicBezTo>
                  <a:cubicBezTo>
                    <a:pt x="108506" y="745"/>
                    <a:pt x="101792" y="1"/>
                    <a:pt x="951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9" name="Google Shape;5009;p35"/>
            <p:cNvSpPr/>
            <p:nvPr/>
          </p:nvSpPr>
          <p:spPr>
            <a:xfrm>
              <a:off x="170600" y="1610325"/>
              <a:ext cx="7165375" cy="2397725"/>
            </a:xfrm>
            <a:custGeom>
              <a:avLst/>
              <a:gdLst/>
              <a:ahLst/>
              <a:cxnLst/>
              <a:rect l="l" t="t" r="r" b="b"/>
              <a:pathLst>
                <a:path w="286615" h="95909" extrusionOk="0">
                  <a:moveTo>
                    <a:pt x="60237" y="6416"/>
                  </a:moveTo>
                  <a:cubicBezTo>
                    <a:pt x="84139" y="6416"/>
                    <a:pt x="116036" y="10144"/>
                    <a:pt x="149735" y="17909"/>
                  </a:cubicBezTo>
                  <a:cubicBezTo>
                    <a:pt x="217365" y="33465"/>
                    <a:pt x="271166" y="60474"/>
                    <a:pt x="267925" y="74842"/>
                  </a:cubicBezTo>
                  <a:cubicBezTo>
                    <a:pt x="266274" y="81923"/>
                    <a:pt x="250850" y="85567"/>
                    <a:pt x="227534" y="85567"/>
                  </a:cubicBezTo>
                  <a:cubicBezTo>
                    <a:pt x="203537" y="85567"/>
                    <a:pt x="171181" y="81707"/>
                    <a:pt x="136879" y="73762"/>
                  </a:cubicBezTo>
                  <a:cubicBezTo>
                    <a:pt x="69358" y="58205"/>
                    <a:pt x="15341" y="31737"/>
                    <a:pt x="18690" y="17368"/>
                  </a:cubicBezTo>
                  <a:cubicBezTo>
                    <a:pt x="20313" y="10171"/>
                    <a:pt x="36249" y="6416"/>
                    <a:pt x="60237" y="6416"/>
                  </a:cubicBezTo>
                  <a:close/>
                  <a:moveTo>
                    <a:pt x="50643" y="1"/>
                  </a:moveTo>
                  <a:cubicBezTo>
                    <a:pt x="23884" y="1"/>
                    <a:pt x="6447" y="4646"/>
                    <a:pt x="4322" y="14019"/>
                  </a:cubicBezTo>
                  <a:cubicBezTo>
                    <a:pt x="0" y="32601"/>
                    <a:pt x="56286" y="67388"/>
                    <a:pt x="134286" y="85322"/>
                  </a:cubicBezTo>
                  <a:cubicBezTo>
                    <a:pt x="166152" y="92658"/>
                    <a:pt x="195993" y="95908"/>
                    <a:pt x="220428" y="95908"/>
                  </a:cubicBezTo>
                  <a:cubicBezTo>
                    <a:pt x="255722" y="95908"/>
                    <a:pt x="279740" y="89127"/>
                    <a:pt x="282293" y="78083"/>
                  </a:cubicBezTo>
                  <a:cubicBezTo>
                    <a:pt x="286614" y="59501"/>
                    <a:pt x="228816" y="31413"/>
                    <a:pt x="150816" y="13371"/>
                  </a:cubicBezTo>
                  <a:cubicBezTo>
                    <a:pt x="112215" y="4484"/>
                    <a:pt x="76931" y="1"/>
                    <a:pt x="50643" y="1"/>
                  </a:cubicBezTo>
                  <a:close/>
                </a:path>
              </a:pathLst>
            </a:custGeom>
            <a:solidFill>
              <a:schemeClr val="accent1"/>
            </a:solidFill>
            <a:ln w="67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0" name="Google Shape;5010;p35"/>
            <p:cNvSpPr/>
            <p:nvPr/>
          </p:nvSpPr>
          <p:spPr>
            <a:xfrm>
              <a:off x="1612850" y="565350"/>
              <a:ext cx="4451025" cy="2492000"/>
            </a:xfrm>
            <a:custGeom>
              <a:avLst/>
              <a:gdLst/>
              <a:ahLst/>
              <a:cxnLst/>
              <a:rect l="l" t="t" r="r" b="b"/>
              <a:pathLst>
                <a:path w="178041" h="99680" extrusionOk="0">
                  <a:moveTo>
                    <a:pt x="83914" y="1"/>
                  </a:moveTo>
                  <a:cubicBezTo>
                    <a:pt x="47257" y="1"/>
                    <a:pt x="13284" y="22654"/>
                    <a:pt x="0" y="58411"/>
                  </a:cubicBezTo>
                  <a:cubicBezTo>
                    <a:pt x="29170" y="66190"/>
                    <a:pt x="57366" y="77209"/>
                    <a:pt x="86644" y="84663"/>
                  </a:cubicBezTo>
                  <a:cubicBezTo>
                    <a:pt x="114949" y="91902"/>
                    <a:pt x="143902" y="96223"/>
                    <a:pt x="172855" y="99680"/>
                  </a:cubicBezTo>
                  <a:cubicBezTo>
                    <a:pt x="178040" y="54738"/>
                    <a:pt x="148763" y="13037"/>
                    <a:pt x="104685" y="2450"/>
                  </a:cubicBezTo>
                  <a:cubicBezTo>
                    <a:pt x="97746" y="796"/>
                    <a:pt x="90783" y="1"/>
                    <a:pt x="839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1" name="Google Shape;5361;p4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59200" cy="75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latin typeface="Cambria" panose="02040503050406030204" pitchFamily="18" charset="0"/>
                <a:ea typeface="Cambria" panose="02040503050406030204" pitchFamily="18" charset="0"/>
              </a:rPr>
              <a:t>2. Những quan điểm sai lầm về sao băng </a:t>
            </a:r>
            <a:endParaRPr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362" name="Google Shape;5362;p45"/>
          <p:cNvSpPr txBox="1">
            <a:spLocks noGrp="1"/>
          </p:cNvSpPr>
          <p:nvPr>
            <p:ph type="subTitle" idx="1"/>
          </p:nvPr>
        </p:nvSpPr>
        <p:spPr>
          <a:xfrm>
            <a:off x="724075" y="2061332"/>
            <a:ext cx="1751400" cy="10293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Mỗi người sẽ có 1 ngôi sao chiếu mệnh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363" name="Google Shape;5363;p45"/>
          <p:cNvSpPr txBox="1">
            <a:spLocks noGrp="1"/>
          </p:cNvSpPr>
          <p:nvPr>
            <p:ph type="subTitle" idx="2"/>
          </p:nvPr>
        </p:nvSpPr>
        <p:spPr>
          <a:xfrm>
            <a:off x="2694775" y="2061332"/>
            <a:ext cx="1751400" cy="102936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Sao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rơi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– 1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chết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364" name="Google Shape;5364;p45"/>
          <p:cNvSpPr txBox="1">
            <a:spLocks noGrp="1"/>
          </p:cNvSpPr>
          <p:nvPr>
            <p:ph type="subTitle" idx="3"/>
          </p:nvPr>
        </p:nvSpPr>
        <p:spPr>
          <a:xfrm>
            <a:off x="4665475" y="2061332"/>
            <a:ext cx="1773000" cy="10293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Sao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đổi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ngôi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báo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hiệu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tượng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thay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đổi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lớn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365" name="Google Shape;5365;p45"/>
          <p:cNvSpPr txBox="1">
            <a:spLocks noGrp="1"/>
          </p:cNvSpPr>
          <p:nvPr>
            <p:ph type="subTitle" idx="4"/>
          </p:nvPr>
        </p:nvSpPr>
        <p:spPr>
          <a:xfrm>
            <a:off x="6657775" y="2061332"/>
            <a:ext cx="1773000" cy="10293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Sao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đại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diện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tình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yêu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đẹp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370" name="Google Shape;5370;p45"/>
          <p:cNvGrpSpPr/>
          <p:nvPr/>
        </p:nvGrpSpPr>
        <p:grpSpPr>
          <a:xfrm>
            <a:off x="1401563" y="1324271"/>
            <a:ext cx="396072" cy="395595"/>
            <a:chOff x="1798250" y="867825"/>
            <a:chExt cx="3984625" cy="3979825"/>
          </a:xfrm>
        </p:grpSpPr>
        <p:sp>
          <p:nvSpPr>
            <p:cNvPr id="5371" name="Google Shape;5371;p45"/>
            <p:cNvSpPr/>
            <p:nvPr/>
          </p:nvSpPr>
          <p:spPr>
            <a:xfrm>
              <a:off x="1798250" y="867825"/>
              <a:ext cx="3984625" cy="3979825"/>
            </a:xfrm>
            <a:custGeom>
              <a:avLst/>
              <a:gdLst/>
              <a:ahLst/>
              <a:cxnLst/>
              <a:rect l="l" t="t" r="r" b="b"/>
              <a:pathLst>
                <a:path w="159385" h="159193" extrusionOk="0">
                  <a:moveTo>
                    <a:pt x="79824" y="0"/>
                  </a:moveTo>
                  <a:cubicBezTo>
                    <a:pt x="72452" y="0"/>
                    <a:pt x="65071" y="1027"/>
                    <a:pt x="57911" y="3094"/>
                  </a:cubicBezTo>
                  <a:cubicBezTo>
                    <a:pt x="56701" y="3439"/>
                    <a:pt x="55491" y="3785"/>
                    <a:pt x="54367" y="4131"/>
                  </a:cubicBezTo>
                  <a:cubicBezTo>
                    <a:pt x="53676" y="4390"/>
                    <a:pt x="52984" y="4649"/>
                    <a:pt x="52293" y="4909"/>
                  </a:cubicBezTo>
                  <a:cubicBezTo>
                    <a:pt x="51169" y="5254"/>
                    <a:pt x="49959" y="5773"/>
                    <a:pt x="49008" y="6119"/>
                  </a:cubicBezTo>
                  <a:cubicBezTo>
                    <a:pt x="48144" y="6551"/>
                    <a:pt x="47193" y="6897"/>
                    <a:pt x="46242" y="7329"/>
                  </a:cubicBezTo>
                  <a:cubicBezTo>
                    <a:pt x="44081" y="8366"/>
                    <a:pt x="41834" y="9576"/>
                    <a:pt x="39760" y="10786"/>
                  </a:cubicBezTo>
                  <a:cubicBezTo>
                    <a:pt x="39068" y="11132"/>
                    <a:pt x="38463" y="11478"/>
                    <a:pt x="37858" y="11910"/>
                  </a:cubicBezTo>
                  <a:cubicBezTo>
                    <a:pt x="35957" y="13120"/>
                    <a:pt x="34055" y="14416"/>
                    <a:pt x="32240" y="15713"/>
                  </a:cubicBezTo>
                  <a:cubicBezTo>
                    <a:pt x="31116" y="16577"/>
                    <a:pt x="30166" y="17355"/>
                    <a:pt x="29042" y="18219"/>
                  </a:cubicBezTo>
                  <a:cubicBezTo>
                    <a:pt x="28005" y="19084"/>
                    <a:pt x="26795" y="19862"/>
                    <a:pt x="25757" y="20812"/>
                  </a:cubicBezTo>
                  <a:cubicBezTo>
                    <a:pt x="24807" y="21677"/>
                    <a:pt x="23856" y="22628"/>
                    <a:pt x="22905" y="23578"/>
                  </a:cubicBezTo>
                  <a:cubicBezTo>
                    <a:pt x="21868" y="24529"/>
                    <a:pt x="21004" y="25480"/>
                    <a:pt x="20139" y="26517"/>
                  </a:cubicBezTo>
                  <a:cubicBezTo>
                    <a:pt x="18929" y="27814"/>
                    <a:pt x="17806" y="29196"/>
                    <a:pt x="16682" y="30579"/>
                  </a:cubicBezTo>
                  <a:cubicBezTo>
                    <a:pt x="15299" y="32394"/>
                    <a:pt x="13916" y="34296"/>
                    <a:pt x="12620" y="36284"/>
                  </a:cubicBezTo>
                  <a:cubicBezTo>
                    <a:pt x="12274" y="36803"/>
                    <a:pt x="12014" y="37321"/>
                    <a:pt x="11669" y="37840"/>
                  </a:cubicBezTo>
                  <a:cubicBezTo>
                    <a:pt x="10891" y="39136"/>
                    <a:pt x="10113" y="40433"/>
                    <a:pt x="9421" y="41816"/>
                  </a:cubicBezTo>
                  <a:cubicBezTo>
                    <a:pt x="9076" y="42507"/>
                    <a:pt x="8730" y="43199"/>
                    <a:pt x="8298" y="43977"/>
                  </a:cubicBezTo>
                  <a:cubicBezTo>
                    <a:pt x="7693" y="45273"/>
                    <a:pt x="7001" y="46656"/>
                    <a:pt x="6396" y="48039"/>
                  </a:cubicBezTo>
                  <a:cubicBezTo>
                    <a:pt x="6051" y="48817"/>
                    <a:pt x="5791" y="49508"/>
                    <a:pt x="5446" y="50545"/>
                  </a:cubicBezTo>
                  <a:cubicBezTo>
                    <a:pt x="5013" y="51496"/>
                    <a:pt x="4668" y="52533"/>
                    <a:pt x="4322" y="53484"/>
                  </a:cubicBezTo>
                  <a:cubicBezTo>
                    <a:pt x="3976" y="54349"/>
                    <a:pt x="3717" y="55299"/>
                    <a:pt x="3371" y="56250"/>
                  </a:cubicBezTo>
                  <a:cubicBezTo>
                    <a:pt x="2939" y="57892"/>
                    <a:pt x="2420" y="59621"/>
                    <a:pt x="2075" y="61263"/>
                  </a:cubicBezTo>
                  <a:cubicBezTo>
                    <a:pt x="1729" y="62560"/>
                    <a:pt x="1556" y="63856"/>
                    <a:pt x="1210" y="65239"/>
                  </a:cubicBezTo>
                  <a:cubicBezTo>
                    <a:pt x="951" y="66622"/>
                    <a:pt x="778" y="68091"/>
                    <a:pt x="605" y="69561"/>
                  </a:cubicBezTo>
                  <a:cubicBezTo>
                    <a:pt x="519" y="70079"/>
                    <a:pt x="432" y="70598"/>
                    <a:pt x="432" y="71203"/>
                  </a:cubicBezTo>
                  <a:cubicBezTo>
                    <a:pt x="259" y="72240"/>
                    <a:pt x="173" y="73277"/>
                    <a:pt x="173" y="74315"/>
                  </a:cubicBezTo>
                  <a:cubicBezTo>
                    <a:pt x="87" y="74574"/>
                    <a:pt x="87" y="74833"/>
                    <a:pt x="173" y="75092"/>
                  </a:cubicBezTo>
                  <a:cubicBezTo>
                    <a:pt x="0" y="76562"/>
                    <a:pt x="0" y="78031"/>
                    <a:pt x="0" y="79414"/>
                  </a:cubicBezTo>
                  <a:cubicBezTo>
                    <a:pt x="0" y="82266"/>
                    <a:pt x="173" y="85119"/>
                    <a:pt x="432" y="87971"/>
                  </a:cubicBezTo>
                  <a:cubicBezTo>
                    <a:pt x="519" y="88835"/>
                    <a:pt x="605" y="89700"/>
                    <a:pt x="778" y="90564"/>
                  </a:cubicBezTo>
                  <a:cubicBezTo>
                    <a:pt x="865" y="91255"/>
                    <a:pt x="951" y="91861"/>
                    <a:pt x="1037" y="92466"/>
                  </a:cubicBezTo>
                  <a:cubicBezTo>
                    <a:pt x="1210" y="93243"/>
                    <a:pt x="1297" y="94108"/>
                    <a:pt x="1470" y="94886"/>
                  </a:cubicBezTo>
                  <a:cubicBezTo>
                    <a:pt x="1642" y="95577"/>
                    <a:pt x="1815" y="96269"/>
                    <a:pt x="1988" y="97047"/>
                  </a:cubicBezTo>
                  <a:cubicBezTo>
                    <a:pt x="2247" y="98084"/>
                    <a:pt x="2507" y="99207"/>
                    <a:pt x="2766" y="100245"/>
                  </a:cubicBezTo>
                  <a:cubicBezTo>
                    <a:pt x="3025" y="101282"/>
                    <a:pt x="3285" y="102405"/>
                    <a:pt x="3630" y="103443"/>
                  </a:cubicBezTo>
                  <a:cubicBezTo>
                    <a:pt x="4063" y="104480"/>
                    <a:pt x="4408" y="105517"/>
                    <a:pt x="4754" y="106554"/>
                  </a:cubicBezTo>
                  <a:cubicBezTo>
                    <a:pt x="5100" y="107591"/>
                    <a:pt x="5532" y="108542"/>
                    <a:pt x="5964" y="109579"/>
                  </a:cubicBezTo>
                  <a:cubicBezTo>
                    <a:pt x="6396" y="110789"/>
                    <a:pt x="6915" y="111999"/>
                    <a:pt x="7520" y="113123"/>
                  </a:cubicBezTo>
                  <a:cubicBezTo>
                    <a:pt x="7779" y="113728"/>
                    <a:pt x="8039" y="114333"/>
                    <a:pt x="8384" y="114938"/>
                  </a:cubicBezTo>
                  <a:cubicBezTo>
                    <a:pt x="9421" y="117099"/>
                    <a:pt x="10545" y="119173"/>
                    <a:pt x="11842" y="121161"/>
                  </a:cubicBezTo>
                  <a:cubicBezTo>
                    <a:pt x="12360" y="122112"/>
                    <a:pt x="12965" y="123063"/>
                    <a:pt x="13657" y="124014"/>
                  </a:cubicBezTo>
                  <a:cubicBezTo>
                    <a:pt x="14089" y="124792"/>
                    <a:pt x="14694" y="125569"/>
                    <a:pt x="15126" y="126175"/>
                  </a:cubicBezTo>
                  <a:cubicBezTo>
                    <a:pt x="15472" y="126780"/>
                    <a:pt x="15904" y="127298"/>
                    <a:pt x="16336" y="127817"/>
                  </a:cubicBezTo>
                  <a:cubicBezTo>
                    <a:pt x="16423" y="127903"/>
                    <a:pt x="16509" y="127990"/>
                    <a:pt x="16595" y="128076"/>
                  </a:cubicBezTo>
                  <a:lnTo>
                    <a:pt x="17028" y="128681"/>
                  </a:lnTo>
                  <a:cubicBezTo>
                    <a:pt x="17633" y="129459"/>
                    <a:pt x="18151" y="130150"/>
                    <a:pt x="18843" y="130928"/>
                  </a:cubicBezTo>
                  <a:cubicBezTo>
                    <a:pt x="19534" y="131706"/>
                    <a:pt x="20226" y="132484"/>
                    <a:pt x="21004" y="133262"/>
                  </a:cubicBezTo>
                  <a:cubicBezTo>
                    <a:pt x="21522" y="133954"/>
                    <a:pt x="22127" y="134559"/>
                    <a:pt x="22732" y="135164"/>
                  </a:cubicBezTo>
                  <a:cubicBezTo>
                    <a:pt x="24461" y="136979"/>
                    <a:pt x="26362" y="138621"/>
                    <a:pt x="28264" y="140263"/>
                  </a:cubicBezTo>
                  <a:cubicBezTo>
                    <a:pt x="28783" y="140782"/>
                    <a:pt x="29128" y="141041"/>
                    <a:pt x="29820" y="141646"/>
                  </a:cubicBezTo>
                  <a:cubicBezTo>
                    <a:pt x="30511" y="142165"/>
                    <a:pt x="31289" y="142770"/>
                    <a:pt x="31981" y="143288"/>
                  </a:cubicBezTo>
                  <a:cubicBezTo>
                    <a:pt x="32067" y="143375"/>
                    <a:pt x="32154" y="143375"/>
                    <a:pt x="32240" y="143461"/>
                  </a:cubicBezTo>
                  <a:cubicBezTo>
                    <a:pt x="33018" y="143980"/>
                    <a:pt x="33796" y="144585"/>
                    <a:pt x="34574" y="145103"/>
                  </a:cubicBezTo>
                  <a:cubicBezTo>
                    <a:pt x="35265" y="145622"/>
                    <a:pt x="36043" y="146141"/>
                    <a:pt x="36821" y="146573"/>
                  </a:cubicBezTo>
                  <a:cubicBezTo>
                    <a:pt x="36994" y="146746"/>
                    <a:pt x="37167" y="146918"/>
                    <a:pt x="37426" y="147005"/>
                  </a:cubicBezTo>
                  <a:cubicBezTo>
                    <a:pt x="38463" y="147696"/>
                    <a:pt x="39500" y="148301"/>
                    <a:pt x="40538" y="148906"/>
                  </a:cubicBezTo>
                  <a:cubicBezTo>
                    <a:pt x="40624" y="148906"/>
                    <a:pt x="40624" y="148906"/>
                    <a:pt x="40710" y="148993"/>
                  </a:cubicBezTo>
                  <a:cubicBezTo>
                    <a:pt x="43736" y="150722"/>
                    <a:pt x="46934" y="152277"/>
                    <a:pt x="50305" y="153487"/>
                  </a:cubicBezTo>
                  <a:cubicBezTo>
                    <a:pt x="51342" y="153920"/>
                    <a:pt x="52552" y="154352"/>
                    <a:pt x="53589" y="154784"/>
                  </a:cubicBezTo>
                  <a:cubicBezTo>
                    <a:pt x="53762" y="154870"/>
                    <a:pt x="53935" y="154870"/>
                    <a:pt x="54021" y="154957"/>
                  </a:cubicBezTo>
                  <a:cubicBezTo>
                    <a:pt x="54972" y="155216"/>
                    <a:pt x="55923" y="155562"/>
                    <a:pt x="56960" y="155821"/>
                  </a:cubicBezTo>
                  <a:cubicBezTo>
                    <a:pt x="57219" y="155908"/>
                    <a:pt x="57565" y="156080"/>
                    <a:pt x="57911" y="156080"/>
                  </a:cubicBezTo>
                  <a:cubicBezTo>
                    <a:pt x="58775" y="156426"/>
                    <a:pt x="59726" y="156599"/>
                    <a:pt x="60590" y="156858"/>
                  </a:cubicBezTo>
                  <a:cubicBezTo>
                    <a:pt x="60850" y="156945"/>
                    <a:pt x="61109" y="156945"/>
                    <a:pt x="61368" y="157031"/>
                  </a:cubicBezTo>
                  <a:cubicBezTo>
                    <a:pt x="62405" y="157290"/>
                    <a:pt x="63443" y="157550"/>
                    <a:pt x="64480" y="157723"/>
                  </a:cubicBezTo>
                  <a:cubicBezTo>
                    <a:pt x="69493" y="158673"/>
                    <a:pt x="74593" y="159192"/>
                    <a:pt x="79692" y="159192"/>
                  </a:cubicBezTo>
                  <a:cubicBezTo>
                    <a:pt x="93003" y="159192"/>
                    <a:pt x="106141" y="155821"/>
                    <a:pt x="117809" y="149425"/>
                  </a:cubicBezTo>
                  <a:cubicBezTo>
                    <a:pt x="119106" y="148820"/>
                    <a:pt x="120316" y="148042"/>
                    <a:pt x="121526" y="147264"/>
                  </a:cubicBezTo>
                  <a:cubicBezTo>
                    <a:pt x="124983" y="145190"/>
                    <a:pt x="128268" y="142770"/>
                    <a:pt x="131293" y="140177"/>
                  </a:cubicBezTo>
                  <a:cubicBezTo>
                    <a:pt x="141233" y="131706"/>
                    <a:pt x="148926" y="120989"/>
                    <a:pt x="153766" y="108888"/>
                  </a:cubicBezTo>
                  <a:cubicBezTo>
                    <a:pt x="154889" y="106036"/>
                    <a:pt x="155840" y="103183"/>
                    <a:pt x="156618" y="100245"/>
                  </a:cubicBezTo>
                  <a:cubicBezTo>
                    <a:pt x="157482" y="96960"/>
                    <a:pt x="158174" y="93762"/>
                    <a:pt x="158606" y="90391"/>
                  </a:cubicBezTo>
                  <a:cubicBezTo>
                    <a:pt x="159038" y="87366"/>
                    <a:pt x="159298" y="84254"/>
                    <a:pt x="159298" y="81143"/>
                  </a:cubicBezTo>
                  <a:lnTo>
                    <a:pt x="159298" y="79587"/>
                  </a:lnTo>
                  <a:cubicBezTo>
                    <a:pt x="159384" y="72586"/>
                    <a:pt x="158433" y="65585"/>
                    <a:pt x="156618" y="58757"/>
                  </a:cubicBezTo>
                  <a:cubicBezTo>
                    <a:pt x="155927" y="56423"/>
                    <a:pt x="155235" y="54003"/>
                    <a:pt x="154371" y="51669"/>
                  </a:cubicBezTo>
                  <a:cubicBezTo>
                    <a:pt x="150914" y="42680"/>
                    <a:pt x="145987" y="34382"/>
                    <a:pt x="139591" y="27122"/>
                  </a:cubicBezTo>
                  <a:cubicBezTo>
                    <a:pt x="133108" y="19775"/>
                    <a:pt x="125329" y="13638"/>
                    <a:pt x="116686" y="9057"/>
                  </a:cubicBezTo>
                  <a:cubicBezTo>
                    <a:pt x="114179" y="7761"/>
                    <a:pt x="111500" y="6551"/>
                    <a:pt x="108907" y="5514"/>
                  </a:cubicBezTo>
                  <a:cubicBezTo>
                    <a:pt x="99596" y="1849"/>
                    <a:pt x="89717" y="0"/>
                    <a:pt x="798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72" name="Google Shape;5372;p45"/>
            <p:cNvSpPr/>
            <p:nvPr/>
          </p:nvSpPr>
          <p:spPr>
            <a:xfrm>
              <a:off x="2219600" y="1398925"/>
              <a:ext cx="3243450" cy="428850"/>
            </a:xfrm>
            <a:custGeom>
              <a:avLst/>
              <a:gdLst/>
              <a:ahLst/>
              <a:cxnLst/>
              <a:rect l="l" t="t" r="r" b="b"/>
              <a:pathLst>
                <a:path w="129738" h="17154" extrusionOk="0">
                  <a:moveTo>
                    <a:pt x="29561" y="1"/>
                  </a:moveTo>
                  <a:cubicBezTo>
                    <a:pt x="28783" y="87"/>
                    <a:pt x="27919" y="87"/>
                    <a:pt x="27141" y="260"/>
                  </a:cubicBezTo>
                  <a:cubicBezTo>
                    <a:pt x="24029" y="692"/>
                    <a:pt x="21696" y="1729"/>
                    <a:pt x="18238" y="2680"/>
                  </a:cubicBezTo>
                  <a:cubicBezTo>
                    <a:pt x="13398" y="4063"/>
                    <a:pt x="8471" y="5014"/>
                    <a:pt x="3458" y="5446"/>
                  </a:cubicBezTo>
                  <a:cubicBezTo>
                    <a:pt x="2248" y="6656"/>
                    <a:pt x="1038" y="8039"/>
                    <a:pt x="1" y="9508"/>
                  </a:cubicBezTo>
                  <a:cubicBezTo>
                    <a:pt x="6224" y="9422"/>
                    <a:pt x="12793" y="8125"/>
                    <a:pt x="20399" y="7002"/>
                  </a:cubicBezTo>
                  <a:cubicBezTo>
                    <a:pt x="21350" y="6829"/>
                    <a:pt x="22301" y="6742"/>
                    <a:pt x="23251" y="6742"/>
                  </a:cubicBezTo>
                  <a:cubicBezTo>
                    <a:pt x="23615" y="6725"/>
                    <a:pt x="23971" y="6717"/>
                    <a:pt x="24319" y="6717"/>
                  </a:cubicBezTo>
                  <a:cubicBezTo>
                    <a:pt x="34577" y="6717"/>
                    <a:pt x="38540" y="13878"/>
                    <a:pt x="48404" y="15299"/>
                  </a:cubicBezTo>
                  <a:cubicBezTo>
                    <a:pt x="50013" y="15525"/>
                    <a:pt x="51648" y="15621"/>
                    <a:pt x="53300" y="15621"/>
                  </a:cubicBezTo>
                  <a:cubicBezTo>
                    <a:pt x="62048" y="15621"/>
                    <a:pt x="71300" y="12954"/>
                    <a:pt x="80073" y="12954"/>
                  </a:cubicBezTo>
                  <a:cubicBezTo>
                    <a:pt x="80408" y="12954"/>
                    <a:pt x="80742" y="12957"/>
                    <a:pt x="81076" y="12966"/>
                  </a:cubicBezTo>
                  <a:cubicBezTo>
                    <a:pt x="92944" y="13201"/>
                    <a:pt x="104811" y="17153"/>
                    <a:pt x="116744" y="17153"/>
                  </a:cubicBezTo>
                  <a:cubicBezTo>
                    <a:pt x="117934" y="17153"/>
                    <a:pt x="119125" y="17114"/>
                    <a:pt x="120317" y="17028"/>
                  </a:cubicBezTo>
                  <a:cubicBezTo>
                    <a:pt x="123515" y="16769"/>
                    <a:pt x="126713" y="16164"/>
                    <a:pt x="129738" y="15126"/>
                  </a:cubicBezTo>
                  <a:cubicBezTo>
                    <a:pt x="127577" y="11842"/>
                    <a:pt x="125243" y="8730"/>
                    <a:pt x="122650" y="5792"/>
                  </a:cubicBezTo>
                  <a:cubicBezTo>
                    <a:pt x="120322" y="6335"/>
                    <a:pt x="117924" y="6669"/>
                    <a:pt x="115519" y="6669"/>
                  </a:cubicBezTo>
                  <a:cubicBezTo>
                    <a:pt x="115245" y="6669"/>
                    <a:pt x="114972" y="6665"/>
                    <a:pt x="114698" y="6656"/>
                  </a:cubicBezTo>
                  <a:cubicBezTo>
                    <a:pt x="104431" y="6488"/>
                    <a:pt x="94327" y="3451"/>
                    <a:pt x="83908" y="3451"/>
                  </a:cubicBezTo>
                  <a:cubicBezTo>
                    <a:pt x="83627" y="3451"/>
                    <a:pt x="83345" y="3453"/>
                    <a:pt x="83064" y="3458"/>
                  </a:cubicBezTo>
                  <a:cubicBezTo>
                    <a:pt x="76495" y="3458"/>
                    <a:pt x="70444" y="4754"/>
                    <a:pt x="64048" y="5878"/>
                  </a:cubicBezTo>
                  <a:cubicBezTo>
                    <a:pt x="61572" y="6287"/>
                    <a:pt x="59030" y="6475"/>
                    <a:pt x="56458" y="6475"/>
                  </a:cubicBezTo>
                  <a:cubicBezTo>
                    <a:pt x="49246" y="6475"/>
                    <a:pt x="41801" y="4996"/>
                    <a:pt x="34920" y="2766"/>
                  </a:cubicBezTo>
                  <a:cubicBezTo>
                    <a:pt x="33451" y="2334"/>
                    <a:pt x="31203" y="1"/>
                    <a:pt x="295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73" name="Google Shape;5373;p45"/>
            <p:cNvSpPr/>
            <p:nvPr/>
          </p:nvSpPr>
          <p:spPr>
            <a:xfrm>
              <a:off x="1854425" y="2111625"/>
              <a:ext cx="3857125" cy="372925"/>
            </a:xfrm>
            <a:custGeom>
              <a:avLst/>
              <a:gdLst/>
              <a:ahLst/>
              <a:cxnLst/>
              <a:rect l="l" t="t" r="r" b="b"/>
              <a:pathLst>
                <a:path w="154285" h="14917" extrusionOk="0">
                  <a:moveTo>
                    <a:pt x="89803" y="1"/>
                  </a:moveTo>
                  <a:cubicBezTo>
                    <a:pt x="87709" y="1"/>
                    <a:pt x="85584" y="295"/>
                    <a:pt x="83323" y="793"/>
                  </a:cubicBezTo>
                  <a:cubicBezTo>
                    <a:pt x="74381" y="2566"/>
                    <a:pt x="68443" y="6740"/>
                    <a:pt x="59490" y="6740"/>
                  </a:cubicBezTo>
                  <a:cubicBezTo>
                    <a:pt x="58836" y="6740"/>
                    <a:pt x="58167" y="6718"/>
                    <a:pt x="57479" y="6671"/>
                  </a:cubicBezTo>
                  <a:cubicBezTo>
                    <a:pt x="49527" y="6239"/>
                    <a:pt x="44082" y="1831"/>
                    <a:pt x="36303" y="1312"/>
                  </a:cubicBezTo>
                  <a:cubicBezTo>
                    <a:pt x="35852" y="1276"/>
                    <a:pt x="35401" y="1259"/>
                    <a:pt x="34950" y="1259"/>
                  </a:cubicBezTo>
                  <a:cubicBezTo>
                    <a:pt x="33240" y="1259"/>
                    <a:pt x="31530" y="1507"/>
                    <a:pt x="29820" y="1917"/>
                  </a:cubicBezTo>
                  <a:cubicBezTo>
                    <a:pt x="26795" y="2609"/>
                    <a:pt x="23856" y="3559"/>
                    <a:pt x="20917" y="4683"/>
                  </a:cubicBezTo>
                  <a:cubicBezTo>
                    <a:pt x="16116" y="6283"/>
                    <a:pt x="11559" y="7111"/>
                    <a:pt x="7218" y="7111"/>
                  </a:cubicBezTo>
                  <a:cubicBezTo>
                    <a:pt x="5228" y="7111"/>
                    <a:pt x="3285" y="6938"/>
                    <a:pt x="1383" y="6584"/>
                  </a:cubicBezTo>
                  <a:cubicBezTo>
                    <a:pt x="865" y="8313"/>
                    <a:pt x="433" y="9955"/>
                    <a:pt x="0" y="11598"/>
                  </a:cubicBezTo>
                  <a:cubicBezTo>
                    <a:pt x="2543" y="12205"/>
                    <a:pt x="5136" y="12512"/>
                    <a:pt x="7720" y="12512"/>
                  </a:cubicBezTo>
                  <a:cubicBezTo>
                    <a:pt x="11021" y="12512"/>
                    <a:pt x="14309" y="12011"/>
                    <a:pt x="17460" y="10993"/>
                  </a:cubicBezTo>
                  <a:cubicBezTo>
                    <a:pt x="22214" y="9696"/>
                    <a:pt x="25585" y="8054"/>
                    <a:pt x="29301" y="7362"/>
                  </a:cubicBezTo>
                  <a:cubicBezTo>
                    <a:pt x="30635" y="7114"/>
                    <a:pt x="32001" y="6966"/>
                    <a:pt x="33485" y="6966"/>
                  </a:cubicBezTo>
                  <a:cubicBezTo>
                    <a:pt x="36137" y="6966"/>
                    <a:pt x="39164" y="7439"/>
                    <a:pt x="43044" y="8659"/>
                  </a:cubicBezTo>
                  <a:cubicBezTo>
                    <a:pt x="46070" y="9523"/>
                    <a:pt x="48576" y="12116"/>
                    <a:pt x="51688" y="12981"/>
                  </a:cubicBezTo>
                  <a:cubicBezTo>
                    <a:pt x="53743" y="13527"/>
                    <a:pt x="55744" y="13760"/>
                    <a:pt x="57713" y="13760"/>
                  </a:cubicBezTo>
                  <a:cubicBezTo>
                    <a:pt x="62286" y="13760"/>
                    <a:pt x="66691" y="12503"/>
                    <a:pt x="71222" y="10993"/>
                  </a:cubicBezTo>
                  <a:cubicBezTo>
                    <a:pt x="75544" y="9610"/>
                    <a:pt x="80297" y="6412"/>
                    <a:pt x="84792" y="6239"/>
                  </a:cubicBezTo>
                  <a:cubicBezTo>
                    <a:pt x="84978" y="6233"/>
                    <a:pt x="85163" y="6231"/>
                    <a:pt x="85346" y="6231"/>
                  </a:cubicBezTo>
                  <a:cubicBezTo>
                    <a:pt x="94180" y="6231"/>
                    <a:pt x="99646" y="12247"/>
                    <a:pt x="107351" y="14363"/>
                  </a:cubicBezTo>
                  <a:cubicBezTo>
                    <a:pt x="108749" y="14760"/>
                    <a:pt x="109921" y="14917"/>
                    <a:pt x="110986" y="14917"/>
                  </a:cubicBezTo>
                  <a:cubicBezTo>
                    <a:pt x="113869" y="14917"/>
                    <a:pt x="115963" y="13761"/>
                    <a:pt x="119625" y="13067"/>
                  </a:cubicBezTo>
                  <a:cubicBezTo>
                    <a:pt x="127958" y="11383"/>
                    <a:pt x="135554" y="8306"/>
                    <a:pt x="144407" y="8306"/>
                  </a:cubicBezTo>
                  <a:cubicBezTo>
                    <a:pt x="144645" y="8306"/>
                    <a:pt x="144883" y="8309"/>
                    <a:pt x="145123" y="8313"/>
                  </a:cubicBezTo>
                  <a:cubicBezTo>
                    <a:pt x="148234" y="8400"/>
                    <a:pt x="151260" y="8832"/>
                    <a:pt x="154285" y="9005"/>
                  </a:cubicBezTo>
                  <a:cubicBezTo>
                    <a:pt x="153680" y="6584"/>
                    <a:pt x="152988" y="4251"/>
                    <a:pt x="152124" y="1917"/>
                  </a:cubicBezTo>
                  <a:cubicBezTo>
                    <a:pt x="142616" y="2868"/>
                    <a:pt x="132763" y="2522"/>
                    <a:pt x="123514" y="4769"/>
                  </a:cubicBezTo>
                  <a:cubicBezTo>
                    <a:pt x="119140" y="5807"/>
                    <a:pt x="115613" y="6491"/>
                    <a:pt x="112172" y="6491"/>
                  </a:cubicBezTo>
                  <a:cubicBezTo>
                    <a:pt x="109017" y="6491"/>
                    <a:pt x="105935" y="5916"/>
                    <a:pt x="102338" y="4510"/>
                  </a:cubicBezTo>
                  <a:cubicBezTo>
                    <a:pt x="100696" y="3819"/>
                    <a:pt x="99399" y="2263"/>
                    <a:pt x="97757" y="1571"/>
                  </a:cubicBezTo>
                  <a:cubicBezTo>
                    <a:pt x="95015" y="465"/>
                    <a:pt x="92433" y="1"/>
                    <a:pt x="8980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74" name="Google Shape;5374;p45"/>
            <p:cNvSpPr/>
            <p:nvPr/>
          </p:nvSpPr>
          <p:spPr>
            <a:xfrm>
              <a:off x="1811200" y="2896375"/>
              <a:ext cx="3969500" cy="558375"/>
            </a:xfrm>
            <a:custGeom>
              <a:avLst/>
              <a:gdLst/>
              <a:ahLst/>
              <a:cxnLst/>
              <a:rect l="l" t="t" r="r" b="b"/>
              <a:pathLst>
                <a:path w="158780" h="22335" extrusionOk="0">
                  <a:moveTo>
                    <a:pt x="158780" y="1"/>
                  </a:moveTo>
                  <a:cubicBezTo>
                    <a:pt x="149013" y="1989"/>
                    <a:pt x="139073" y="1211"/>
                    <a:pt x="129392" y="5619"/>
                  </a:cubicBezTo>
                  <a:cubicBezTo>
                    <a:pt x="122234" y="8859"/>
                    <a:pt x="117310" y="11967"/>
                    <a:pt x="109351" y="11967"/>
                  </a:cubicBezTo>
                  <a:cubicBezTo>
                    <a:pt x="108180" y="11967"/>
                    <a:pt x="106942" y="11900"/>
                    <a:pt x="105623" y="11756"/>
                  </a:cubicBezTo>
                  <a:cubicBezTo>
                    <a:pt x="98708" y="11064"/>
                    <a:pt x="92139" y="7520"/>
                    <a:pt x="85052" y="6829"/>
                  </a:cubicBezTo>
                  <a:cubicBezTo>
                    <a:pt x="82665" y="6596"/>
                    <a:pt x="80273" y="6493"/>
                    <a:pt x="77876" y="6493"/>
                  </a:cubicBezTo>
                  <a:cubicBezTo>
                    <a:pt x="65168" y="6493"/>
                    <a:pt x="52355" y="9378"/>
                    <a:pt x="39847" y="10978"/>
                  </a:cubicBezTo>
                  <a:lnTo>
                    <a:pt x="39587" y="10978"/>
                  </a:lnTo>
                  <a:cubicBezTo>
                    <a:pt x="35960" y="11425"/>
                    <a:pt x="32314" y="11648"/>
                    <a:pt x="28671" y="11648"/>
                  </a:cubicBezTo>
                  <a:cubicBezTo>
                    <a:pt x="18945" y="11648"/>
                    <a:pt x="9244" y="10060"/>
                    <a:pt x="1" y="6915"/>
                  </a:cubicBezTo>
                  <a:lnTo>
                    <a:pt x="1" y="6915"/>
                  </a:lnTo>
                  <a:cubicBezTo>
                    <a:pt x="87" y="7866"/>
                    <a:pt x="174" y="8731"/>
                    <a:pt x="347" y="9595"/>
                  </a:cubicBezTo>
                  <a:cubicBezTo>
                    <a:pt x="433" y="10200"/>
                    <a:pt x="519" y="10891"/>
                    <a:pt x="606" y="11496"/>
                  </a:cubicBezTo>
                  <a:cubicBezTo>
                    <a:pt x="779" y="12274"/>
                    <a:pt x="865" y="13052"/>
                    <a:pt x="1038" y="13830"/>
                  </a:cubicBezTo>
                  <a:cubicBezTo>
                    <a:pt x="1211" y="14522"/>
                    <a:pt x="1384" y="15213"/>
                    <a:pt x="1557" y="15991"/>
                  </a:cubicBezTo>
                  <a:cubicBezTo>
                    <a:pt x="10114" y="19621"/>
                    <a:pt x="19362" y="21782"/>
                    <a:pt x="28697" y="22128"/>
                  </a:cubicBezTo>
                  <a:cubicBezTo>
                    <a:pt x="30060" y="22170"/>
                    <a:pt x="31423" y="22191"/>
                    <a:pt x="32786" y="22191"/>
                  </a:cubicBezTo>
                  <a:cubicBezTo>
                    <a:pt x="37041" y="22191"/>
                    <a:pt x="41296" y="21981"/>
                    <a:pt x="45551" y="21523"/>
                  </a:cubicBezTo>
                  <a:cubicBezTo>
                    <a:pt x="57089" y="20382"/>
                    <a:pt x="68487" y="18311"/>
                    <a:pt x="80087" y="18311"/>
                  </a:cubicBezTo>
                  <a:cubicBezTo>
                    <a:pt x="84303" y="18311"/>
                    <a:pt x="88545" y="18584"/>
                    <a:pt x="92831" y="19275"/>
                  </a:cubicBezTo>
                  <a:cubicBezTo>
                    <a:pt x="98933" y="20209"/>
                    <a:pt x="105334" y="22335"/>
                    <a:pt x="111636" y="22335"/>
                  </a:cubicBezTo>
                  <a:cubicBezTo>
                    <a:pt x="112921" y="22335"/>
                    <a:pt x="114203" y="22246"/>
                    <a:pt x="115476" y="22041"/>
                  </a:cubicBezTo>
                  <a:cubicBezTo>
                    <a:pt x="123947" y="20658"/>
                    <a:pt x="128874" y="14176"/>
                    <a:pt x="136912" y="11583"/>
                  </a:cubicBezTo>
                  <a:cubicBezTo>
                    <a:pt x="143567" y="9508"/>
                    <a:pt x="151173" y="10027"/>
                    <a:pt x="158088" y="9249"/>
                  </a:cubicBezTo>
                  <a:cubicBezTo>
                    <a:pt x="158520" y="6224"/>
                    <a:pt x="158693" y="3112"/>
                    <a:pt x="15878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75" name="Google Shape;5375;p45"/>
            <p:cNvSpPr/>
            <p:nvPr/>
          </p:nvSpPr>
          <p:spPr>
            <a:xfrm>
              <a:off x="2094275" y="3373925"/>
              <a:ext cx="3617275" cy="699675"/>
            </a:xfrm>
            <a:custGeom>
              <a:avLst/>
              <a:gdLst/>
              <a:ahLst/>
              <a:cxnLst/>
              <a:rect l="l" t="t" r="r" b="b"/>
              <a:pathLst>
                <a:path w="144691" h="27987" extrusionOk="0">
                  <a:moveTo>
                    <a:pt x="144691" y="1"/>
                  </a:moveTo>
                  <a:lnTo>
                    <a:pt x="144691" y="1"/>
                  </a:lnTo>
                  <a:cubicBezTo>
                    <a:pt x="134146" y="3544"/>
                    <a:pt x="123687" y="7693"/>
                    <a:pt x="112970" y="11064"/>
                  </a:cubicBezTo>
                  <a:cubicBezTo>
                    <a:pt x="100185" y="15345"/>
                    <a:pt x="88327" y="17061"/>
                    <a:pt x="75838" y="17061"/>
                  </a:cubicBezTo>
                  <a:cubicBezTo>
                    <a:pt x="70427" y="17061"/>
                    <a:pt x="64896" y="16738"/>
                    <a:pt x="59121" y="16164"/>
                  </a:cubicBezTo>
                  <a:cubicBezTo>
                    <a:pt x="54719" y="15682"/>
                    <a:pt x="50317" y="15420"/>
                    <a:pt x="45914" y="15420"/>
                  </a:cubicBezTo>
                  <a:cubicBezTo>
                    <a:pt x="44785" y="15420"/>
                    <a:pt x="43655" y="15437"/>
                    <a:pt x="42526" y="15472"/>
                  </a:cubicBezTo>
                  <a:cubicBezTo>
                    <a:pt x="35179" y="15645"/>
                    <a:pt x="27919" y="16769"/>
                    <a:pt x="20918" y="18757"/>
                  </a:cubicBezTo>
                  <a:cubicBezTo>
                    <a:pt x="14940" y="20455"/>
                    <a:pt x="10199" y="21238"/>
                    <a:pt x="5428" y="21238"/>
                  </a:cubicBezTo>
                  <a:cubicBezTo>
                    <a:pt x="3645" y="21238"/>
                    <a:pt x="1858" y="21129"/>
                    <a:pt x="1" y="20917"/>
                  </a:cubicBezTo>
                  <a:lnTo>
                    <a:pt x="1" y="20917"/>
                  </a:lnTo>
                  <a:cubicBezTo>
                    <a:pt x="519" y="21868"/>
                    <a:pt x="1124" y="22819"/>
                    <a:pt x="1816" y="23770"/>
                  </a:cubicBezTo>
                  <a:cubicBezTo>
                    <a:pt x="2248" y="24548"/>
                    <a:pt x="2939" y="25412"/>
                    <a:pt x="3285" y="25931"/>
                  </a:cubicBezTo>
                  <a:cubicBezTo>
                    <a:pt x="3717" y="26536"/>
                    <a:pt x="4063" y="27054"/>
                    <a:pt x="4495" y="27573"/>
                  </a:cubicBezTo>
                  <a:cubicBezTo>
                    <a:pt x="4582" y="27746"/>
                    <a:pt x="4668" y="27832"/>
                    <a:pt x="4754" y="27918"/>
                  </a:cubicBezTo>
                  <a:cubicBezTo>
                    <a:pt x="5449" y="27965"/>
                    <a:pt x="6150" y="27986"/>
                    <a:pt x="6856" y="27986"/>
                  </a:cubicBezTo>
                  <a:cubicBezTo>
                    <a:pt x="8783" y="27986"/>
                    <a:pt x="10745" y="27826"/>
                    <a:pt x="12706" y="27573"/>
                  </a:cubicBezTo>
                  <a:cubicBezTo>
                    <a:pt x="21004" y="26190"/>
                    <a:pt x="28351" y="21868"/>
                    <a:pt x="36994" y="21090"/>
                  </a:cubicBezTo>
                  <a:cubicBezTo>
                    <a:pt x="38723" y="20961"/>
                    <a:pt x="40452" y="20896"/>
                    <a:pt x="42180" y="20896"/>
                  </a:cubicBezTo>
                  <a:cubicBezTo>
                    <a:pt x="43909" y="20896"/>
                    <a:pt x="45638" y="20961"/>
                    <a:pt x="47366" y="21090"/>
                  </a:cubicBezTo>
                  <a:cubicBezTo>
                    <a:pt x="53503" y="21350"/>
                    <a:pt x="59640" y="22300"/>
                    <a:pt x="65604" y="22992"/>
                  </a:cubicBezTo>
                  <a:cubicBezTo>
                    <a:pt x="69635" y="23437"/>
                    <a:pt x="73635" y="23646"/>
                    <a:pt x="77605" y="23646"/>
                  </a:cubicBezTo>
                  <a:cubicBezTo>
                    <a:pt x="99850" y="23646"/>
                    <a:pt x="121155" y="17078"/>
                    <a:pt x="141838" y="8644"/>
                  </a:cubicBezTo>
                  <a:cubicBezTo>
                    <a:pt x="142962" y="5792"/>
                    <a:pt x="143913" y="2939"/>
                    <a:pt x="1446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76" name="Google Shape;5376;p45"/>
            <p:cNvSpPr/>
            <p:nvPr/>
          </p:nvSpPr>
          <p:spPr>
            <a:xfrm>
              <a:off x="2813850" y="4366800"/>
              <a:ext cx="2266750" cy="342550"/>
            </a:xfrm>
            <a:custGeom>
              <a:avLst/>
              <a:gdLst/>
              <a:ahLst/>
              <a:cxnLst/>
              <a:rect l="l" t="t" r="r" b="b"/>
              <a:pathLst>
                <a:path w="90670" h="13702" extrusionOk="0">
                  <a:moveTo>
                    <a:pt x="54118" y="1"/>
                  </a:moveTo>
                  <a:cubicBezTo>
                    <a:pt x="49416" y="1"/>
                    <a:pt x="44774" y="336"/>
                    <a:pt x="40192" y="909"/>
                  </a:cubicBezTo>
                  <a:cubicBezTo>
                    <a:pt x="29647" y="2379"/>
                    <a:pt x="19793" y="7737"/>
                    <a:pt x="9508" y="9207"/>
                  </a:cubicBezTo>
                  <a:cubicBezTo>
                    <a:pt x="8039" y="9370"/>
                    <a:pt x="6550" y="9456"/>
                    <a:pt x="5052" y="9456"/>
                  </a:cubicBezTo>
                  <a:cubicBezTo>
                    <a:pt x="3376" y="9456"/>
                    <a:pt x="1688" y="9348"/>
                    <a:pt x="0" y="9120"/>
                  </a:cubicBezTo>
                  <a:lnTo>
                    <a:pt x="0" y="9120"/>
                  </a:lnTo>
                  <a:cubicBezTo>
                    <a:pt x="3112" y="10849"/>
                    <a:pt x="6310" y="12405"/>
                    <a:pt x="9594" y="13701"/>
                  </a:cubicBezTo>
                  <a:cubicBezTo>
                    <a:pt x="19188" y="12145"/>
                    <a:pt x="28610" y="7392"/>
                    <a:pt x="37944" y="5922"/>
                  </a:cubicBezTo>
                  <a:cubicBezTo>
                    <a:pt x="41011" y="5416"/>
                    <a:pt x="44196" y="5221"/>
                    <a:pt x="47464" y="5221"/>
                  </a:cubicBezTo>
                  <a:cubicBezTo>
                    <a:pt x="54239" y="5221"/>
                    <a:pt x="61371" y="6059"/>
                    <a:pt x="68542" y="6700"/>
                  </a:cubicBezTo>
                  <a:cubicBezTo>
                    <a:pt x="72691" y="7046"/>
                    <a:pt x="76840" y="7392"/>
                    <a:pt x="80902" y="7478"/>
                  </a:cubicBezTo>
                  <a:cubicBezTo>
                    <a:pt x="84359" y="5317"/>
                    <a:pt x="87557" y="2984"/>
                    <a:pt x="90669" y="391"/>
                  </a:cubicBezTo>
                  <a:lnTo>
                    <a:pt x="90669" y="391"/>
                  </a:lnTo>
                  <a:cubicBezTo>
                    <a:pt x="87555" y="656"/>
                    <a:pt x="84434" y="753"/>
                    <a:pt x="81309" y="753"/>
                  </a:cubicBezTo>
                  <a:cubicBezTo>
                    <a:pt x="73243" y="753"/>
                    <a:pt x="65145" y="107"/>
                    <a:pt x="57046" y="45"/>
                  </a:cubicBezTo>
                  <a:cubicBezTo>
                    <a:pt x="56068" y="15"/>
                    <a:pt x="55091" y="1"/>
                    <a:pt x="541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77" name="Google Shape;5377;p45"/>
            <p:cNvSpPr/>
            <p:nvPr/>
          </p:nvSpPr>
          <p:spPr>
            <a:xfrm>
              <a:off x="2952125" y="1005650"/>
              <a:ext cx="1761125" cy="216575"/>
            </a:xfrm>
            <a:custGeom>
              <a:avLst/>
              <a:gdLst/>
              <a:ahLst/>
              <a:cxnLst/>
              <a:rect l="l" t="t" r="r" b="b"/>
              <a:pathLst>
                <a:path w="70445" h="8663" extrusionOk="0">
                  <a:moveTo>
                    <a:pt x="62579" y="1"/>
                  </a:moveTo>
                  <a:cubicBezTo>
                    <a:pt x="55837" y="2594"/>
                    <a:pt x="48836" y="4582"/>
                    <a:pt x="41662" y="5965"/>
                  </a:cubicBezTo>
                  <a:cubicBezTo>
                    <a:pt x="39382" y="6323"/>
                    <a:pt x="36922" y="6492"/>
                    <a:pt x="34336" y="6492"/>
                  </a:cubicBezTo>
                  <a:cubicBezTo>
                    <a:pt x="26336" y="6492"/>
                    <a:pt x="17138" y="4882"/>
                    <a:pt x="8385" y="2334"/>
                  </a:cubicBezTo>
                  <a:cubicBezTo>
                    <a:pt x="6483" y="1816"/>
                    <a:pt x="4668" y="1211"/>
                    <a:pt x="2853" y="606"/>
                  </a:cubicBezTo>
                  <a:cubicBezTo>
                    <a:pt x="1902" y="1038"/>
                    <a:pt x="952" y="1384"/>
                    <a:pt x="1" y="1816"/>
                  </a:cubicBezTo>
                  <a:cubicBezTo>
                    <a:pt x="2335" y="2767"/>
                    <a:pt x="4582" y="3631"/>
                    <a:pt x="6916" y="4322"/>
                  </a:cubicBezTo>
                  <a:cubicBezTo>
                    <a:pt x="16393" y="7309"/>
                    <a:pt x="26127" y="8663"/>
                    <a:pt x="35940" y="8663"/>
                  </a:cubicBezTo>
                  <a:cubicBezTo>
                    <a:pt x="47427" y="8663"/>
                    <a:pt x="59024" y="6807"/>
                    <a:pt x="70444" y="3544"/>
                  </a:cubicBezTo>
                  <a:cubicBezTo>
                    <a:pt x="67938" y="2162"/>
                    <a:pt x="65258" y="1038"/>
                    <a:pt x="6257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5378" name="Google Shape;5378;p45"/>
          <p:cNvGrpSpPr/>
          <p:nvPr/>
        </p:nvGrpSpPr>
        <p:grpSpPr>
          <a:xfrm>
            <a:off x="3373255" y="1324452"/>
            <a:ext cx="397445" cy="395254"/>
            <a:chOff x="1121925" y="238125"/>
            <a:chExt cx="5188575" cy="5119875"/>
          </a:xfrm>
        </p:grpSpPr>
        <p:sp>
          <p:nvSpPr>
            <p:cNvPr id="5379" name="Google Shape;5379;p45"/>
            <p:cNvSpPr/>
            <p:nvPr/>
          </p:nvSpPr>
          <p:spPr>
            <a:xfrm>
              <a:off x="1121925" y="238125"/>
              <a:ext cx="5188575" cy="5119875"/>
            </a:xfrm>
            <a:custGeom>
              <a:avLst/>
              <a:gdLst/>
              <a:ahLst/>
              <a:cxnLst/>
              <a:rect l="l" t="t" r="r" b="b"/>
              <a:pathLst>
                <a:path w="207543" h="204795" extrusionOk="0">
                  <a:moveTo>
                    <a:pt x="104511" y="0"/>
                  </a:moveTo>
                  <a:cubicBezTo>
                    <a:pt x="50407" y="317"/>
                    <a:pt x="5918" y="42798"/>
                    <a:pt x="2959" y="96902"/>
                  </a:cubicBezTo>
                  <a:cubicBezTo>
                    <a:pt x="0" y="150901"/>
                    <a:pt x="39628" y="197926"/>
                    <a:pt x="93416" y="204161"/>
                  </a:cubicBezTo>
                  <a:cubicBezTo>
                    <a:pt x="97326" y="204583"/>
                    <a:pt x="101235" y="204795"/>
                    <a:pt x="105145" y="204795"/>
                  </a:cubicBezTo>
                  <a:cubicBezTo>
                    <a:pt x="155869" y="204795"/>
                    <a:pt x="198878" y="167703"/>
                    <a:pt x="206380" y="117614"/>
                  </a:cubicBezTo>
                  <a:cubicBezTo>
                    <a:pt x="207120" y="112542"/>
                    <a:pt x="207543" y="107470"/>
                    <a:pt x="207543" y="102397"/>
                  </a:cubicBezTo>
                  <a:cubicBezTo>
                    <a:pt x="207543" y="100178"/>
                    <a:pt x="207543" y="98065"/>
                    <a:pt x="207331" y="95951"/>
                  </a:cubicBezTo>
                  <a:cubicBezTo>
                    <a:pt x="205746" y="71012"/>
                    <a:pt x="195073" y="47447"/>
                    <a:pt x="177426" y="29906"/>
                  </a:cubicBezTo>
                  <a:cubicBezTo>
                    <a:pt x="174150" y="26630"/>
                    <a:pt x="170663" y="23565"/>
                    <a:pt x="167070" y="20818"/>
                  </a:cubicBezTo>
                  <a:cubicBezTo>
                    <a:pt x="149211" y="7291"/>
                    <a:pt x="127548" y="0"/>
                    <a:pt x="1051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80" name="Google Shape;5380;p45"/>
            <p:cNvSpPr/>
            <p:nvPr/>
          </p:nvSpPr>
          <p:spPr>
            <a:xfrm>
              <a:off x="1528775" y="969900"/>
              <a:ext cx="4776450" cy="1866075"/>
            </a:xfrm>
            <a:custGeom>
              <a:avLst/>
              <a:gdLst/>
              <a:ahLst/>
              <a:cxnLst/>
              <a:rect l="l" t="t" r="r" b="b"/>
              <a:pathLst>
                <a:path w="191058" h="74643" extrusionOk="0">
                  <a:moveTo>
                    <a:pt x="17225" y="0"/>
                  </a:moveTo>
                  <a:cubicBezTo>
                    <a:pt x="10462" y="6658"/>
                    <a:pt x="4650" y="14161"/>
                    <a:pt x="0" y="22298"/>
                  </a:cubicBezTo>
                  <a:cubicBezTo>
                    <a:pt x="9299" y="32548"/>
                    <a:pt x="21240" y="41319"/>
                    <a:pt x="28004" y="41847"/>
                  </a:cubicBezTo>
                  <a:cubicBezTo>
                    <a:pt x="29358" y="41961"/>
                    <a:pt x="30733" y="42000"/>
                    <a:pt x="32116" y="42000"/>
                  </a:cubicBezTo>
                  <a:cubicBezTo>
                    <a:pt x="35009" y="42000"/>
                    <a:pt x="37941" y="41831"/>
                    <a:pt x="40815" y="41831"/>
                  </a:cubicBezTo>
                  <a:cubicBezTo>
                    <a:pt x="45470" y="41831"/>
                    <a:pt x="49971" y="42274"/>
                    <a:pt x="53894" y="44595"/>
                  </a:cubicBezTo>
                  <a:cubicBezTo>
                    <a:pt x="58649" y="47342"/>
                    <a:pt x="61608" y="52414"/>
                    <a:pt x="65412" y="56536"/>
                  </a:cubicBezTo>
                  <a:cubicBezTo>
                    <a:pt x="72241" y="63657"/>
                    <a:pt x="81591" y="67716"/>
                    <a:pt x="91384" y="67716"/>
                  </a:cubicBezTo>
                  <a:cubicBezTo>
                    <a:pt x="92199" y="67716"/>
                    <a:pt x="93018" y="67688"/>
                    <a:pt x="93838" y="67631"/>
                  </a:cubicBezTo>
                  <a:cubicBezTo>
                    <a:pt x="98473" y="67261"/>
                    <a:pt x="102945" y="66077"/>
                    <a:pt x="107468" y="66077"/>
                  </a:cubicBezTo>
                  <a:cubicBezTo>
                    <a:pt x="108101" y="66077"/>
                    <a:pt x="108736" y="66100"/>
                    <a:pt x="109372" y="66152"/>
                  </a:cubicBezTo>
                  <a:cubicBezTo>
                    <a:pt x="113810" y="66469"/>
                    <a:pt x="118037" y="68160"/>
                    <a:pt x="122264" y="69639"/>
                  </a:cubicBezTo>
                  <a:cubicBezTo>
                    <a:pt x="132220" y="72975"/>
                    <a:pt x="142563" y="74643"/>
                    <a:pt x="152900" y="74643"/>
                  </a:cubicBezTo>
                  <a:cubicBezTo>
                    <a:pt x="164176" y="74643"/>
                    <a:pt x="175445" y="72658"/>
                    <a:pt x="186196" y="68688"/>
                  </a:cubicBezTo>
                  <a:cubicBezTo>
                    <a:pt x="187887" y="68054"/>
                    <a:pt x="189472" y="67420"/>
                    <a:pt x="191057" y="66575"/>
                  </a:cubicBezTo>
                  <a:cubicBezTo>
                    <a:pt x="190423" y="57170"/>
                    <a:pt x="188521" y="47870"/>
                    <a:pt x="185457" y="38888"/>
                  </a:cubicBezTo>
                  <a:cubicBezTo>
                    <a:pt x="180701" y="43221"/>
                    <a:pt x="175735" y="47025"/>
                    <a:pt x="170028" y="49139"/>
                  </a:cubicBezTo>
                  <a:cubicBezTo>
                    <a:pt x="165019" y="50866"/>
                    <a:pt x="159728" y="51181"/>
                    <a:pt x="154443" y="51181"/>
                  </a:cubicBezTo>
                  <a:cubicBezTo>
                    <a:pt x="153261" y="51181"/>
                    <a:pt x="152080" y="51166"/>
                    <a:pt x="150902" y="51146"/>
                  </a:cubicBezTo>
                  <a:lnTo>
                    <a:pt x="114550" y="50829"/>
                  </a:lnTo>
                  <a:cubicBezTo>
                    <a:pt x="110429" y="50829"/>
                    <a:pt x="106307" y="50724"/>
                    <a:pt x="102503" y="49139"/>
                  </a:cubicBezTo>
                  <a:cubicBezTo>
                    <a:pt x="97114" y="46814"/>
                    <a:pt x="93521" y="41741"/>
                    <a:pt x="89294" y="37620"/>
                  </a:cubicBezTo>
                  <a:cubicBezTo>
                    <a:pt x="80499" y="28929"/>
                    <a:pt x="68665" y="24087"/>
                    <a:pt x="56371" y="24087"/>
                  </a:cubicBezTo>
                  <a:cubicBezTo>
                    <a:pt x="56109" y="24087"/>
                    <a:pt x="55847" y="24090"/>
                    <a:pt x="55584" y="24094"/>
                  </a:cubicBezTo>
                  <a:cubicBezTo>
                    <a:pt x="51539" y="24153"/>
                    <a:pt x="47394" y="24749"/>
                    <a:pt x="43392" y="24749"/>
                  </a:cubicBezTo>
                  <a:cubicBezTo>
                    <a:pt x="40286" y="24749"/>
                    <a:pt x="37267" y="24390"/>
                    <a:pt x="34450" y="23143"/>
                  </a:cubicBezTo>
                  <a:cubicBezTo>
                    <a:pt x="25362" y="19127"/>
                    <a:pt x="22297" y="8666"/>
                    <a:pt x="172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81" name="Google Shape;5381;p45"/>
            <p:cNvSpPr/>
            <p:nvPr/>
          </p:nvSpPr>
          <p:spPr>
            <a:xfrm>
              <a:off x="1498450" y="2509875"/>
              <a:ext cx="2220425" cy="1829450"/>
            </a:xfrm>
            <a:custGeom>
              <a:avLst/>
              <a:gdLst/>
              <a:ahLst/>
              <a:cxnLst/>
              <a:rect l="l" t="t" r="r" b="b"/>
              <a:pathLst>
                <a:path w="88817" h="73178" extrusionOk="0">
                  <a:moveTo>
                    <a:pt x="13648" y="0"/>
                  </a:moveTo>
                  <a:cubicBezTo>
                    <a:pt x="5275" y="0"/>
                    <a:pt x="0" y="9171"/>
                    <a:pt x="1002" y="18185"/>
                  </a:cubicBezTo>
                  <a:cubicBezTo>
                    <a:pt x="2481" y="31711"/>
                    <a:pt x="11886" y="28858"/>
                    <a:pt x="19812" y="36995"/>
                  </a:cubicBezTo>
                  <a:cubicBezTo>
                    <a:pt x="20868" y="38263"/>
                    <a:pt x="21714" y="39636"/>
                    <a:pt x="22348" y="41116"/>
                  </a:cubicBezTo>
                  <a:cubicBezTo>
                    <a:pt x="32254" y="60452"/>
                    <a:pt x="53665" y="73177"/>
                    <a:pt x="75283" y="73177"/>
                  </a:cubicBezTo>
                  <a:cubicBezTo>
                    <a:pt x="77648" y="73177"/>
                    <a:pt x="80015" y="73025"/>
                    <a:pt x="82370" y="72712"/>
                  </a:cubicBezTo>
                  <a:cubicBezTo>
                    <a:pt x="84272" y="72501"/>
                    <a:pt x="86386" y="72078"/>
                    <a:pt x="87443" y="70387"/>
                  </a:cubicBezTo>
                  <a:cubicBezTo>
                    <a:pt x="88077" y="69225"/>
                    <a:pt x="88394" y="67957"/>
                    <a:pt x="88288" y="66583"/>
                  </a:cubicBezTo>
                  <a:cubicBezTo>
                    <a:pt x="88394" y="63941"/>
                    <a:pt x="88499" y="61299"/>
                    <a:pt x="88605" y="58552"/>
                  </a:cubicBezTo>
                  <a:cubicBezTo>
                    <a:pt x="88816" y="56755"/>
                    <a:pt x="88605" y="54959"/>
                    <a:pt x="87971" y="53268"/>
                  </a:cubicBezTo>
                  <a:cubicBezTo>
                    <a:pt x="87126" y="52000"/>
                    <a:pt x="86174" y="50943"/>
                    <a:pt x="84906" y="49992"/>
                  </a:cubicBezTo>
                  <a:lnTo>
                    <a:pt x="52148" y="22940"/>
                  </a:lnTo>
                  <a:cubicBezTo>
                    <a:pt x="41580" y="14169"/>
                    <a:pt x="30802" y="5293"/>
                    <a:pt x="17910" y="749"/>
                  </a:cubicBezTo>
                  <a:cubicBezTo>
                    <a:pt x="16418" y="237"/>
                    <a:pt x="14993" y="0"/>
                    <a:pt x="136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82" name="Google Shape;5382;p45"/>
            <p:cNvSpPr/>
            <p:nvPr/>
          </p:nvSpPr>
          <p:spPr>
            <a:xfrm>
              <a:off x="4091350" y="3178475"/>
              <a:ext cx="2190100" cy="1830800"/>
            </a:xfrm>
            <a:custGeom>
              <a:avLst/>
              <a:gdLst/>
              <a:ahLst/>
              <a:cxnLst/>
              <a:rect l="l" t="t" r="r" b="b"/>
              <a:pathLst>
                <a:path w="87604" h="73232" extrusionOk="0">
                  <a:moveTo>
                    <a:pt x="87603" y="0"/>
                  </a:moveTo>
                  <a:lnTo>
                    <a:pt x="87603" y="0"/>
                  </a:lnTo>
                  <a:cubicBezTo>
                    <a:pt x="71964" y="846"/>
                    <a:pt x="56218" y="4227"/>
                    <a:pt x="47342" y="9194"/>
                  </a:cubicBezTo>
                  <a:cubicBezTo>
                    <a:pt x="46602" y="9617"/>
                    <a:pt x="45968" y="10145"/>
                    <a:pt x="45651" y="10990"/>
                  </a:cubicBezTo>
                  <a:cubicBezTo>
                    <a:pt x="45228" y="12153"/>
                    <a:pt x="46179" y="13209"/>
                    <a:pt x="46602" y="14372"/>
                  </a:cubicBezTo>
                  <a:cubicBezTo>
                    <a:pt x="48082" y="19021"/>
                    <a:pt x="41530" y="21663"/>
                    <a:pt x="36669" y="21980"/>
                  </a:cubicBezTo>
                  <a:cubicBezTo>
                    <a:pt x="31914" y="22192"/>
                    <a:pt x="25362" y="24411"/>
                    <a:pt x="26313" y="29166"/>
                  </a:cubicBezTo>
                  <a:cubicBezTo>
                    <a:pt x="26736" y="31174"/>
                    <a:pt x="28638" y="32653"/>
                    <a:pt x="29377" y="34555"/>
                  </a:cubicBezTo>
                  <a:cubicBezTo>
                    <a:pt x="30540" y="37620"/>
                    <a:pt x="28426" y="41002"/>
                    <a:pt x="25679" y="42798"/>
                  </a:cubicBezTo>
                  <a:cubicBezTo>
                    <a:pt x="23037" y="44489"/>
                    <a:pt x="19655" y="44911"/>
                    <a:pt x="16485" y="45545"/>
                  </a:cubicBezTo>
                  <a:cubicBezTo>
                    <a:pt x="11202" y="46602"/>
                    <a:pt x="5601" y="48610"/>
                    <a:pt x="2853" y="53154"/>
                  </a:cubicBezTo>
                  <a:cubicBezTo>
                    <a:pt x="0" y="57698"/>
                    <a:pt x="1797" y="65201"/>
                    <a:pt x="6975" y="66152"/>
                  </a:cubicBezTo>
                  <a:cubicBezTo>
                    <a:pt x="7443" y="66247"/>
                    <a:pt x="7904" y="66291"/>
                    <a:pt x="8359" y="66291"/>
                  </a:cubicBezTo>
                  <a:cubicBezTo>
                    <a:pt x="12926" y="66291"/>
                    <a:pt x="16858" y="61877"/>
                    <a:pt x="21663" y="61396"/>
                  </a:cubicBezTo>
                  <a:cubicBezTo>
                    <a:pt x="21946" y="61371"/>
                    <a:pt x="22224" y="61358"/>
                    <a:pt x="22497" y="61358"/>
                  </a:cubicBezTo>
                  <a:cubicBezTo>
                    <a:pt x="28973" y="61358"/>
                    <a:pt x="32965" y="68365"/>
                    <a:pt x="37831" y="73232"/>
                  </a:cubicBezTo>
                  <a:cubicBezTo>
                    <a:pt x="64672" y="57698"/>
                    <a:pt x="82954" y="30751"/>
                    <a:pt x="876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83" name="Google Shape;5383;p45"/>
            <p:cNvSpPr/>
            <p:nvPr/>
          </p:nvSpPr>
          <p:spPr>
            <a:xfrm>
              <a:off x="2876100" y="238125"/>
              <a:ext cx="2681475" cy="1255550"/>
            </a:xfrm>
            <a:custGeom>
              <a:avLst/>
              <a:gdLst/>
              <a:ahLst/>
              <a:cxnLst/>
              <a:rect l="l" t="t" r="r" b="b"/>
              <a:pathLst>
                <a:path w="107259" h="50222" extrusionOk="0">
                  <a:moveTo>
                    <a:pt x="34450" y="0"/>
                  </a:moveTo>
                  <a:cubicBezTo>
                    <a:pt x="22615" y="106"/>
                    <a:pt x="10991" y="2113"/>
                    <a:pt x="1" y="6129"/>
                  </a:cubicBezTo>
                  <a:cubicBezTo>
                    <a:pt x="1586" y="12152"/>
                    <a:pt x="4544" y="17753"/>
                    <a:pt x="7503" y="18916"/>
                  </a:cubicBezTo>
                  <a:cubicBezTo>
                    <a:pt x="11625" y="20712"/>
                    <a:pt x="16274" y="20818"/>
                    <a:pt x="19973" y="23248"/>
                  </a:cubicBezTo>
                  <a:cubicBezTo>
                    <a:pt x="24939" y="26418"/>
                    <a:pt x="26947" y="32547"/>
                    <a:pt x="29800" y="37725"/>
                  </a:cubicBezTo>
                  <a:cubicBezTo>
                    <a:pt x="32244" y="42002"/>
                    <a:pt x="36706" y="46134"/>
                    <a:pt x="41221" y="46134"/>
                  </a:cubicBezTo>
                  <a:cubicBezTo>
                    <a:pt x="42173" y="46134"/>
                    <a:pt x="43128" y="45950"/>
                    <a:pt x="44066" y="45545"/>
                  </a:cubicBezTo>
                  <a:cubicBezTo>
                    <a:pt x="46285" y="44700"/>
                    <a:pt x="47870" y="42903"/>
                    <a:pt x="49878" y="41847"/>
                  </a:cubicBezTo>
                  <a:cubicBezTo>
                    <a:pt x="51292" y="41131"/>
                    <a:pt x="52704" y="40827"/>
                    <a:pt x="54117" y="40827"/>
                  </a:cubicBezTo>
                  <a:cubicBezTo>
                    <a:pt x="61257" y="40827"/>
                    <a:pt x="68445" y="48572"/>
                    <a:pt x="76297" y="49983"/>
                  </a:cubicBezTo>
                  <a:cubicBezTo>
                    <a:pt x="77197" y="50145"/>
                    <a:pt x="78088" y="50222"/>
                    <a:pt x="78968" y="50222"/>
                  </a:cubicBezTo>
                  <a:cubicBezTo>
                    <a:pt x="87283" y="50222"/>
                    <a:pt x="94667" y="43388"/>
                    <a:pt x="100496" y="36986"/>
                  </a:cubicBezTo>
                  <a:cubicBezTo>
                    <a:pt x="102715" y="34661"/>
                    <a:pt x="104934" y="32230"/>
                    <a:pt x="107259" y="29800"/>
                  </a:cubicBezTo>
                  <a:cubicBezTo>
                    <a:pt x="103983" y="26524"/>
                    <a:pt x="100496" y="23565"/>
                    <a:pt x="96903" y="20818"/>
                  </a:cubicBezTo>
                  <a:cubicBezTo>
                    <a:pt x="93204" y="22720"/>
                    <a:pt x="89506" y="24939"/>
                    <a:pt x="85702" y="26313"/>
                  </a:cubicBezTo>
                  <a:cubicBezTo>
                    <a:pt x="83001" y="27213"/>
                    <a:pt x="80244" y="27600"/>
                    <a:pt x="77464" y="27600"/>
                  </a:cubicBezTo>
                  <a:cubicBezTo>
                    <a:pt x="68823" y="27600"/>
                    <a:pt x="59961" y="23861"/>
                    <a:pt x="51886" y="20184"/>
                  </a:cubicBezTo>
                  <a:cubicBezTo>
                    <a:pt x="50301" y="19550"/>
                    <a:pt x="48822" y="18704"/>
                    <a:pt x="47342" y="17753"/>
                  </a:cubicBezTo>
                  <a:cubicBezTo>
                    <a:pt x="44278" y="15534"/>
                    <a:pt x="42270" y="11941"/>
                    <a:pt x="40262" y="8560"/>
                  </a:cubicBezTo>
                  <a:cubicBezTo>
                    <a:pt x="38571" y="5601"/>
                    <a:pt x="36563" y="2748"/>
                    <a:pt x="344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84" name="Google Shape;5384;p45"/>
            <p:cNvSpPr/>
            <p:nvPr/>
          </p:nvSpPr>
          <p:spPr>
            <a:xfrm>
              <a:off x="1277800" y="3458500"/>
              <a:ext cx="2179525" cy="1881000"/>
            </a:xfrm>
            <a:custGeom>
              <a:avLst/>
              <a:gdLst/>
              <a:ahLst/>
              <a:cxnLst/>
              <a:rect l="l" t="t" r="r" b="b"/>
              <a:pathLst>
                <a:path w="87181" h="75240" extrusionOk="0">
                  <a:moveTo>
                    <a:pt x="0" y="1"/>
                  </a:moveTo>
                  <a:cubicBezTo>
                    <a:pt x="10885" y="40579"/>
                    <a:pt x="45440" y="70485"/>
                    <a:pt x="87181" y="75240"/>
                  </a:cubicBezTo>
                  <a:cubicBezTo>
                    <a:pt x="86758" y="73866"/>
                    <a:pt x="86335" y="72387"/>
                    <a:pt x="86124" y="70802"/>
                  </a:cubicBezTo>
                  <a:cubicBezTo>
                    <a:pt x="85490" y="66575"/>
                    <a:pt x="85490" y="61925"/>
                    <a:pt x="82848" y="58649"/>
                  </a:cubicBezTo>
                  <a:cubicBezTo>
                    <a:pt x="78938" y="53683"/>
                    <a:pt x="71435" y="54422"/>
                    <a:pt x="65201" y="54105"/>
                  </a:cubicBezTo>
                  <a:cubicBezTo>
                    <a:pt x="39311" y="52626"/>
                    <a:pt x="37409" y="31597"/>
                    <a:pt x="23988" y="16063"/>
                  </a:cubicBezTo>
                  <a:cubicBezTo>
                    <a:pt x="18599" y="9934"/>
                    <a:pt x="9405" y="2960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5385" name="Google Shape;5385;p45"/>
          <p:cNvGrpSpPr/>
          <p:nvPr/>
        </p:nvGrpSpPr>
        <p:grpSpPr>
          <a:xfrm>
            <a:off x="5353965" y="1322682"/>
            <a:ext cx="416398" cy="398771"/>
            <a:chOff x="1141800" y="238225"/>
            <a:chExt cx="5400750" cy="5152075"/>
          </a:xfrm>
        </p:grpSpPr>
        <p:sp>
          <p:nvSpPr>
            <p:cNvPr id="5386" name="Google Shape;5386;p45"/>
            <p:cNvSpPr/>
            <p:nvPr/>
          </p:nvSpPr>
          <p:spPr>
            <a:xfrm>
              <a:off x="1141800" y="238225"/>
              <a:ext cx="5400750" cy="5152075"/>
            </a:xfrm>
            <a:custGeom>
              <a:avLst/>
              <a:gdLst/>
              <a:ahLst/>
              <a:cxnLst/>
              <a:rect l="l" t="t" r="r" b="b"/>
              <a:pathLst>
                <a:path w="216030" h="206083" extrusionOk="0">
                  <a:moveTo>
                    <a:pt x="104968" y="1"/>
                  </a:moveTo>
                  <a:cubicBezTo>
                    <a:pt x="93547" y="1"/>
                    <a:pt x="81934" y="1913"/>
                    <a:pt x="70560" y="5943"/>
                  </a:cubicBezTo>
                  <a:cubicBezTo>
                    <a:pt x="31331" y="19877"/>
                    <a:pt x="4261" y="56089"/>
                    <a:pt x="2131" y="97715"/>
                  </a:cubicBezTo>
                  <a:cubicBezTo>
                    <a:pt x="0" y="139341"/>
                    <a:pt x="23077" y="178127"/>
                    <a:pt x="60709" y="196055"/>
                  </a:cubicBezTo>
                  <a:cubicBezTo>
                    <a:pt x="74849" y="202792"/>
                    <a:pt x="89979" y="206082"/>
                    <a:pt x="105001" y="206082"/>
                  </a:cubicBezTo>
                  <a:cubicBezTo>
                    <a:pt x="129960" y="206082"/>
                    <a:pt x="154623" y="197000"/>
                    <a:pt x="173960" y="179547"/>
                  </a:cubicBezTo>
                  <a:cubicBezTo>
                    <a:pt x="204935" y="151678"/>
                    <a:pt x="216030" y="107922"/>
                    <a:pt x="202095" y="68603"/>
                  </a:cubicBezTo>
                  <a:cubicBezTo>
                    <a:pt x="187131" y="26369"/>
                    <a:pt x="147377" y="1"/>
                    <a:pt x="10496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87" name="Google Shape;5387;p45"/>
            <p:cNvSpPr/>
            <p:nvPr/>
          </p:nvSpPr>
          <p:spPr>
            <a:xfrm>
              <a:off x="2830775" y="1666125"/>
              <a:ext cx="2930725" cy="1410025"/>
            </a:xfrm>
            <a:custGeom>
              <a:avLst/>
              <a:gdLst/>
              <a:ahLst/>
              <a:cxnLst/>
              <a:rect l="l" t="t" r="r" b="b"/>
              <a:pathLst>
                <a:path w="117229" h="56401" extrusionOk="0">
                  <a:moveTo>
                    <a:pt x="80863" y="1"/>
                  </a:moveTo>
                  <a:cubicBezTo>
                    <a:pt x="80492" y="1"/>
                    <a:pt x="80100" y="41"/>
                    <a:pt x="79686" y="127"/>
                  </a:cubicBezTo>
                  <a:cubicBezTo>
                    <a:pt x="74804" y="1014"/>
                    <a:pt x="74449" y="3677"/>
                    <a:pt x="72763" y="7227"/>
                  </a:cubicBezTo>
                  <a:cubicBezTo>
                    <a:pt x="69941" y="12923"/>
                    <a:pt x="65546" y="14673"/>
                    <a:pt x="60609" y="14673"/>
                  </a:cubicBezTo>
                  <a:cubicBezTo>
                    <a:pt x="57006" y="14673"/>
                    <a:pt x="53113" y="13741"/>
                    <a:pt x="49331" y="12730"/>
                  </a:cubicBezTo>
                  <a:cubicBezTo>
                    <a:pt x="46521" y="11918"/>
                    <a:pt x="43008" y="10755"/>
                    <a:pt x="39750" y="10755"/>
                  </a:cubicBezTo>
                  <a:cubicBezTo>
                    <a:pt x="38378" y="10755"/>
                    <a:pt x="37051" y="10961"/>
                    <a:pt x="35841" y="11487"/>
                  </a:cubicBezTo>
                  <a:cubicBezTo>
                    <a:pt x="29273" y="14239"/>
                    <a:pt x="30338" y="17523"/>
                    <a:pt x="28474" y="22671"/>
                  </a:cubicBezTo>
                  <a:cubicBezTo>
                    <a:pt x="26521" y="28262"/>
                    <a:pt x="22527" y="30658"/>
                    <a:pt x="16758" y="31724"/>
                  </a:cubicBezTo>
                  <a:cubicBezTo>
                    <a:pt x="12054" y="32611"/>
                    <a:pt x="7705" y="33676"/>
                    <a:pt x="3800" y="36516"/>
                  </a:cubicBezTo>
                  <a:cubicBezTo>
                    <a:pt x="2469" y="37404"/>
                    <a:pt x="1226" y="38469"/>
                    <a:pt x="161" y="39711"/>
                  </a:cubicBezTo>
                  <a:cubicBezTo>
                    <a:pt x="1" y="45177"/>
                    <a:pt x="2096" y="47876"/>
                    <a:pt x="6381" y="47876"/>
                  </a:cubicBezTo>
                  <a:cubicBezTo>
                    <a:pt x="6829" y="47876"/>
                    <a:pt x="7299" y="47847"/>
                    <a:pt x="7794" y="47788"/>
                  </a:cubicBezTo>
                  <a:cubicBezTo>
                    <a:pt x="14273" y="46546"/>
                    <a:pt x="19421" y="42108"/>
                    <a:pt x="25723" y="40244"/>
                  </a:cubicBezTo>
                  <a:cubicBezTo>
                    <a:pt x="26495" y="40033"/>
                    <a:pt x="27404" y="39921"/>
                    <a:pt x="28358" y="39921"/>
                  </a:cubicBezTo>
                  <a:cubicBezTo>
                    <a:pt x="31017" y="39921"/>
                    <a:pt x="34025" y="40792"/>
                    <a:pt x="35397" y="42818"/>
                  </a:cubicBezTo>
                  <a:cubicBezTo>
                    <a:pt x="37705" y="46279"/>
                    <a:pt x="36196" y="50185"/>
                    <a:pt x="37882" y="53646"/>
                  </a:cubicBezTo>
                  <a:cubicBezTo>
                    <a:pt x="38913" y="55620"/>
                    <a:pt x="40903" y="56401"/>
                    <a:pt x="43175" y="56401"/>
                  </a:cubicBezTo>
                  <a:cubicBezTo>
                    <a:pt x="47749" y="56401"/>
                    <a:pt x="53470" y="53238"/>
                    <a:pt x="54834" y="50273"/>
                  </a:cubicBezTo>
                  <a:cubicBezTo>
                    <a:pt x="55811" y="48232"/>
                    <a:pt x="56521" y="46013"/>
                    <a:pt x="57231" y="43883"/>
                  </a:cubicBezTo>
                  <a:cubicBezTo>
                    <a:pt x="58739" y="39800"/>
                    <a:pt x="61136" y="34475"/>
                    <a:pt x="65307" y="32256"/>
                  </a:cubicBezTo>
                  <a:cubicBezTo>
                    <a:pt x="67387" y="31159"/>
                    <a:pt x="69993" y="29986"/>
                    <a:pt x="72489" y="29986"/>
                  </a:cubicBezTo>
                  <a:cubicBezTo>
                    <a:pt x="73828" y="29986"/>
                    <a:pt x="75135" y="30323"/>
                    <a:pt x="76313" y="31191"/>
                  </a:cubicBezTo>
                  <a:cubicBezTo>
                    <a:pt x="79064" y="33144"/>
                    <a:pt x="80396" y="37315"/>
                    <a:pt x="84212" y="37759"/>
                  </a:cubicBezTo>
                  <a:cubicBezTo>
                    <a:pt x="84788" y="37830"/>
                    <a:pt x="85329" y="37864"/>
                    <a:pt x="85840" y="37864"/>
                  </a:cubicBezTo>
                  <a:cubicBezTo>
                    <a:pt x="91080" y="37864"/>
                    <a:pt x="93129" y="34305"/>
                    <a:pt x="96283" y="30747"/>
                  </a:cubicBezTo>
                  <a:cubicBezTo>
                    <a:pt x="99744" y="26842"/>
                    <a:pt x="103383" y="24712"/>
                    <a:pt x="108087" y="22404"/>
                  </a:cubicBezTo>
                  <a:cubicBezTo>
                    <a:pt x="112081" y="20540"/>
                    <a:pt x="117229" y="17523"/>
                    <a:pt x="111992" y="11221"/>
                  </a:cubicBezTo>
                  <a:cubicBezTo>
                    <a:pt x="110116" y="9283"/>
                    <a:pt x="108064" y="8313"/>
                    <a:pt x="105836" y="8313"/>
                  </a:cubicBezTo>
                  <a:cubicBezTo>
                    <a:pt x="104901" y="8313"/>
                    <a:pt x="103936" y="8484"/>
                    <a:pt x="102939" y="8825"/>
                  </a:cubicBezTo>
                  <a:cubicBezTo>
                    <a:pt x="100809" y="9535"/>
                    <a:pt x="98679" y="10511"/>
                    <a:pt x="96726" y="11665"/>
                  </a:cubicBezTo>
                  <a:cubicBezTo>
                    <a:pt x="96460" y="12109"/>
                    <a:pt x="96016" y="12375"/>
                    <a:pt x="95573" y="12464"/>
                  </a:cubicBezTo>
                  <a:lnTo>
                    <a:pt x="95484" y="12464"/>
                  </a:lnTo>
                  <a:lnTo>
                    <a:pt x="95306" y="12552"/>
                  </a:lnTo>
                  <a:cubicBezTo>
                    <a:pt x="95040" y="12730"/>
                    <a:pt x="94707" y="12819"/>
                    <a:pt x="94374" y="12819"/>
                  </a:cubicBezTo>
                  <a:cubicBezTo>
                    <a:pt x="94042" y="12819"/>
                    <a:pt x="93709" y="12730"/>
                    <a:pt x="93443" y="12552"/>
                  </a:cubicBezTo>
                  <a:cubicBezTo>
                    <a:pt x="91046" y="12286"/>
                    <a:pt x="89537" y="10511"/>
                    <a:pt x="88206" y="8115"/>
                  </a:cubicBezTo>
                  <a:cubicBezTo>
                    <a:pt x="86655" y="5258"/>
                    <a:pt x="85105" y="1"/>
                    <a:pt x="808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88" name="Google Shape;5388;p45"/>
            <p:cNvSpPr/>
            <p:nvPr/>
          </p:nvSpPr>
          <p:spPr>
            <a:xfrm>
              <a:off x="1394750" y="571300"/>
              <a:ext cx="3148600" cy="1266575"/>
            </a:xfrm>
            <a:custGeom>
              <a:avLst/>
              <a:gdLst/>
              <a:ahLst/>
              <a:cxnLst/>
              <a:rect l="l" t="t" r="r" b="b"/>
              <a:pathLst>
                <a:path w="125944" h="50663" extrusionOk="0">
                  <a:moveTo>
                    <a:pt x="103706" y="0"/>
                  </a:moveTo>
                  <a:cubicBezTo>
                    <a:pt x="92888" y="0"/>
                    <a:pt x="88541" y="5464"/>
                    <a:pt x="81389" y="13033"/>
                  </a:cubicBezTo>
                  <a:cubicBezTo>
                    <a:pt x="77838" y="16761"/>
                    <a:pt x="74554" y="19601"/>
                    <a:pt x="69673" y="21287"/>
                  </a:cubicBezTo>
                  <a:cubicBezTo>
                    <a:pt x="67112" y="22193"/>
                    <a:pt x="64412" y="22383"/>
                    <a:pt x="61680" y="22383"/>
                  </a:cubicBezTo>
                  <a:cubicBezTo>
                    <a:pt x="59722" y="22383"/>
                    <a:pt x="57748" y="22285"/>
                    <a:pt x="55798" y="22285"/>
                  </a:cubicBezTo>
                  <a:cubicBezTo>
                    <a:pt x="54339" y="22285"/>
                    <a:pt x="52893" y="22340"/>
                    <a:pt x="51478" y="22530"/>
                  </a:cubicBezTo>
                  <a:cubicBezTo>
                    <a:pt x="46242" y="23240"/>
                    <a:pt x="41981" y="25459"/>
                    <a:pt x="37455" y="28033"/>
                  </a:cubicBezTo>
                  <a:cubicBezTo>
                    <a:pt x="29864" y="32303"/>
                    <a:pt x="18258" y="40588"/>
                    <a:pt x="8160" y="40588"/>
                  </a:cubicBezTo>
                  <a:cubicBezTo>
                    <a:pt x="6923" y="40588"/>
                    <a:pt x="5708" y="40463"/>
                    <a:pt x="4527" y="40192"/>
                  </a:cubicBezTo>
                  <a:cubicBezTo>
                    <a:pt x="2841" y="43299"/>
                    <a:pt x="1332" y="46405"/>
                    <a:pt x="0" y="49600"/>
                  </a:cubicBezTo>
                  <a:cubicBezTo>
                    <a:pt x="2321" y="50341"/>
                    <a:pt x="4719" y="50662"/>
                    <a:pt x="7148" y="50662"/>
                  </a:cubicBezTo>
                  <a:cubicBezTo>
                    <a:pt x="15769" y="50662"/>
                    <a:pt x="24770" y="46614"/>
                    <a:pt x="32041" y="42944"/>
                  </a:cubicBezTo>
                  <a:cubicBezTo>
                    <a:pt x="37455" y="40192"/>
                    <a:pt x="42603" y="36553"/>
                    <a:pt x="48372" y="34423"/>
                  </a:cubicBezTo>
                  <a:cubicBezTo>
                    <a:pt x="54673" y="31938"/>
                    <a:pt x="61419" y="31050"/>
                    <a:pt x="67898" y="29187"/>
                  </a:cubicBezTo>
                  <a:cubicBezTo>
                    <a:pt x="75442" y="27056"/>
                    <a:pt x="82187" y="24571"/>
                    <a:pt x="88311" y="19601"/>
                  </a:cubicBezTo>
                  <a:cubicBezTo>
                    <a:pt x="92749" y="16051"/>
                    <a:pt x="97009" y="12234"/>
                    <a:pt x="102601" y="10637"/>
                  </a:cubicBezTo>
                  <a:cubicBezTo>
                    <a:pt x="104185" y="10207"/>
                    <a:pt x="105793" y="10094"/>
                    <a:pt x="107414" y="10094"/>
                  </a:cubicBezTo>
                  <a:cubicBezTo>
                    <a:pt x="109207" y="10094"/>
                    <a:pt x="111015" y="10233"/>
                    <a:pt x="112822" y="10233"/>
                  </a:cubicBezTo>
                  <a:cubicBezTo>
                    <a:pt x="114779" y="10233"/>
                    <a:pt x="116734" y="10070"/>
                    <a:pt x="118666" y="9394"/>
                  </a:cubicBezTo>
                  <a:cubicBezTo>
                    <a:pt x="125943" y="6998"/>
                    <a:pt x="119731" y="2560"/>
                    <a:pt x="115293" y="1673"/>
                  </a:cubicBezTo>
                  <a:cubicBezTo>
                    <a:pt x="112186" y="963"/>
                    <a:pt x="109080" y="430"/>
                    <a:pt x="105974" y="75"/>
                  </a:cubicBezTo>
                  <a:cubicBezTo>
                    <a:pt x="105187" y="25"/>
                    <a:pt x="104432" y="0"/>
                    <a:pt x="1037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89" name="Google Shape;5389;p45"/>
            <p:cNvSpPr/>
            <p:nvPr/>
          </p:nvSpPr>
          <p:spPr>
            <a:xfrm>
              <a:off x="2817050" y="2841775"/>
              <a:ext cx="3525800" cy="1283325"/>
            </a:xfrm>
            <a:custGeom>
              <a:avLst/>
              <a:gdLst/>
              <a:ahLst/>
              <a:cxnLst/>
              <a:rect l="l" t="t" r="r" b="b"/>
              <a:pathLst>
                <a:path w="141032" h="51333" extrusionOk="0">
                  <a:moveTo>
                    <a:pt x="138488" y="0"/>
                  </a:moveTo>
                  <a:cubicBezTo>
                    <a:pt x="130944" y="0"/>
                    <a:pt x="121134" y="9341"/>
                    <a:pt x="116447" y="13632"/>
                  </a:cubicBezTo>
                  <a:cubicBezTo>
                    <a:pt x="108370" y="20909"/>
                    <a:pt x="102423" y="26057"/>
                    <a:pt x="91329" y="28542"/>
                  </a:cubicBezTo>
                  <a:cubicBezTo>
                    <a:pt x="85622" y="29844"/>
                    <a:pt x="79840" y="30129"/>
                    <a:pt x="74039" y="30129"/>
                  </a:cubicBezTo>
                  <a:cubicBezTo>
                    <a:pt x="69517" y="30129"/>
                    <a:pt x="64984" y="29956"/>
                    <a:pt x="60466" y="29956"/>
                  </a:cubicBezTo>
                  <a:cubicBezTo>
                    <a:pt x="55367" y="29956"/>
                    <a:pt x="50287" y="30177"/>
                    <a:pt x="45265" y="31116"/>
                  </a:cubicBezTo>
                  <a:cubicBezTo>
                    <a:pt x="36478" y="32714"/>
                    <a:pt x="28491" y="36619"/>
                    <a:pt x="19793" y="38660"/>
                  </a:cubicBezTo>
                  <a:cubicBezTo>
                    <a:pt x="16331" y="39459"/>
                    <a:pt x="12781" y="39992"/>
                    <a:pt x="9408" y="41057"/>
                  </a:cubicBezTo>
                  <a:cubicBezTo>
                    <a:pt x="5681" y="42211"/>
                    <a:pt x="0" y="47980"/>
                    <a:pt x="6302" y="50287"/>
                  </a:cubicBezTo>
                  <a:cubicBezTo>
                    <a:pt x="8387" y="51022"/>
                    <a:pt x="10593" y="51332"/>
                    <a:pt x="12870" y="51332"/>
                  </a:cubicBezTo>
                  <a:cubicBezTo>
                    <a:pt x="22419" y="51332"/>
                    <a:pt x="33207" y="45873"/>
                    <a:pt x="41449" y="43364"/>
                  </a:cubicBezTo>
                  <a:cubicBezTo>
                    <a:pt x="47805" y="41485"/>
                    <a:pt x="54288" y="41065"/>
                    <a:pt x="60815" y="41065"/>
                  </a:cubicBezTo>
                  <a:cubicBezTo>
                    <a:pt x="66101" y="41065"/>
                    <a:pt x="71417" y="41341"/>
                    <a:pt x="76719" y="41341"/>
                  </a:cubicBezTo>
                  <a:cubicBezTo>
                    <a:pt x="79405" y="41341"/>
                    <a:pt x="82088" y="41270"/>
                    <a:pt x="84761" y="41057"/>
                  </a:cubicBezTo>
                  <a:cubicBezTo>
                    <a:pt x="94347" y="40258"/>
                    <a:pt x="103932" y="38217"/>
                    <a:pt x="111831" y="32270"/>
                  </a:cubicBezTo>
                  <a:cubicBezTo>
                    <a:pt x="117423" y="28010"/>
                    <a:pt x="122304" y="22773"/>
                    <a:pt x="128162" y="18779"/>
                  </a:cubicBezTo>
                  <a:cubicBezTo>
                    <a:pt x="131624" y="16205"/>
                    <a:pt x="135618" y="14519"/>
                    <a:pt x="139878" y="13898"/>
                  </a:cubicBezTo>
                  <a:cubicBezTo>
                    <a:pt x="140588" y="9371"/>
                    <a:pt x="140943" y="4934"/>
                    <a:pt x="141032" y="407"/>
                  </a:cubicBezTo>
                  <a:cubicBezTo>
                    <a:pt x="140223" y="128"/>
                    <a:pt x="139371" y="0"/>
                    <a:pt x="1384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90" name="Google Shape;5390;p45"/>
            <p:cNvSpPr/>
            <p:nvPr/>
          </p:nvSpPr>
          <p:spPr>
            <a:xfrm>
              <a:off x="4949500" y="854950"/>
              <a:ext cx="663350" cy="351775"/>
            </a:xfrm>
            <a:custGeom>
              <a:avLst/>
              <a:gdLst/>
              <a:ahLst/>
              <a:cxnLst/>
              <a:rect l="l" t="t" r="r" b="b"/>
              <a:pathLst>
                <a:path w="26534" h="14071" extrusionOk="0">
                  <a:moveTo>
                    <a:pt x="19610" y="1"/>
                  </a:moveTo>
                  <a:cubicBezTo>
                    <a:pt x="14108" y="3374"/>
                    <a:pt x="6741" y="4971"/>
                    <a:pt x="2836" y="9231"/>
                  </a:cubicBezTo>
                  <a:cubicBezTo>
                    <a:pt x="1" y="12390"/>
                    <a:pt x="3892" y="14071"/>
                    <a:pt x="6887" y="14071"/>
                  </a:cubicBezTo>
                  <a:cubicBezTo>
                    <a:pt x="7174" y="14071"/>
                    <a:pt x="7453" y="14055"/>
                    <a:pt x="7717" y="14024"/>
                  </a:cubicBezTo>
                  <a:cubicBezTo>
                    <a:pt x="11267" y="13403"/>
                    <a:pt x="14640" y="12338"/>
                    <a:pt x="17924" y="10829"/>
                  </a:cubicBezTo>
                  <a:cubicBezTo>
                    <a:pt x="20853" y="9498"/>
                    <a:pt x="23693" y="7989"/>
                    <a:pt x="26533" y="6480"/>
                  </a:cubicBezTo>
                  <a:cubicBezTo>
                    <a:pt x="24314" y="4172"/>
                    <a:pt x="22007" y="2042"/>
                    <a:pt x="196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91" name="Google Shape;5391;p45"/>
            <p:cNvSpPr/>
            <p:nvPr/>
          </p:nvSpPr>
          <p:spPr>
            <a:xfrm>
              <a:off x="2865850" y="4484525"/>
              <a:ext cx="1870550" cy="834825"/>
            </a:xfrm>
            <a:custGeom>
              <a:avLst/>
              <a:gdLst/>
              <a:ahLst/>
              <a:cxnLst/>
              <a:rect l="l" t="t" r="r" b="b"/>
              <a:pathLst>
                <a:path w="74822" h="33393" extrusionOk="0">
                  <a:moveTo>
                    <a:pt x="71622" y="1"/>
                  </a:moveTo>
                  <a:cubicBezTo>
                    <a:pt x="70804" y="1"/>
                    <a:pt x="69829" y="214"/>
                    <a:pt x="68697" y="642"/>
                  </a:cubicBezTo>
                  <a:cubicBezTo>
                    <a:pt x="65324" y="1086"/>
                    <a:pt x="62040" y="1884"/>
                    <a:pt x="58934" y="3038"/>
                  </a:cubicBezTo>
                  <a:cubicBezTo>
                    <a:pt x="51745" y="5612"/>
                    <a:pt x="44733" y="8630"/>
                    <a:pt x="37367" y="10494"/>
                  </a:cubicBezTo>
                  <a:cubicBezTo>
                    <a:pt x="31331" y="12003"/>
                    <a:pt x="24852" y="11115"/>
                    <a:pt x="19083" y="13955"/>
                  </a:cubicBezTo>
                  <a:cubicBezTo>
                    <a:pt x="10829" y="18038"/>
                    <a:pt x="7012" y="25848"/>
                    <a:pt x="1" y="29665"/>
                  </a:cubicBezTo>
                  <a:cubicBezTo>
                    <a:pt x="3906" y="31174"/>
                    <a:pt x="7900" y="32416"/>
                    <a:pt x="11983" y="33392"/>
                  </a:cubicBezTo>
                  <a:cubicBezTo>
                    <a:pt x="17486" y="30286"/>
                    <a:pt x="20947" y="25671"/>
                    <a:pt x="26450" y="22387"/>
                  </a:cubicBezTo>
                  <a:cubicBezTo>
                    <a:pt x="32219" y="18925"/>
                    <a:pt x="38432" y="17683"/>
                    <a:pt x="44733" y="15641"/>
                  </a:cubicBezTo>
                  <a:cubicBezTo>
                    <a:pt x="53076" y="12979"/>
                    <a:pt x="62129" y="10405"/>
                    <a:pt x="70206" y="6677"/>
                  </a:cubicBezTo>
                  <a:cubicBezTo>
                    <a:pt x="71803" y="5967"/>
                    <a:pt x="73401" y="5080"/>
                    <a:pt x="74821" y="4103"/>
                  </a:cubicBezTo>
                  <a:cubicBezTo>
                    <a:pt x="74758" y="1368"/>
                    <a:pt x="73691" y="1"/>
                    <a:pt x="716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92" name="Google Shape;5392;p45"/>
            <p:cNvSpPr/>
            <p:nvPr/>
          </p:nvSpPr>
          <p:spPr>
            <a:xfrm>
              <a:off x="5444175" y="4141100"/>
              <a:ext cx="530350" cy="356275"/>
            </a:xfrm>
            <a:custGeom>
              <a:avLst/>
              <a:gdLst/>
              <a:ahLst/>
              <a:cxnLst/>
              <a:rect l="l" t="t" r="r" b="b"/>
              <a:pathLst>
                <a:path w="21214" h="14251" extrusionOk="0">
                  <a:moveTo>
                    <a:pt x="21213" y="1"/>
                  </a:moveTo>
                  <a:lnTo>
                    <a:pt x="21213" y="1"/>
                  </a:lnTo>
                  <a:cubicBezTo>
                    <a:pt x="17841" y="1066"/>
                    <a:pt x="14379" y="1687"/>
                    <a:pt x="11184" y="2663"/>
                  </a:cubicBezTo>
                  <a:cubicBezTo>
                    <a:pt x="7900" y="3640"/>
                    <a:pt x="1" y="5592"/>
                    <a:pt x="622" y="10474"/>
                  </a:cubicBezTo>
                  <a:cubicBezTo>
                    <a:pt x="929" y="13294"/>
                    <a:pt x="2549" y="14251"/>
                    <a:pt x="4633" y="14251"/>
                  </a:cubicBezTo>
                  <a:cubicBezTo>
                    <a:pt x="5566" y="14251"/>
                    <a:pt x="6591" y="14059"/>
                    <a:pt x="7634" y="13758"/>
                  </a:cubicBezTo>
                  <a:cubicBezTo>
                    <a:pt x="9498" y="13136"/>
                    <a:pt x="11184" y="12515"/>
                    <a:pt x="12959" y="11716"/>
                  </a:cubicBezTo>
                  <a:cubicBezTo>
                    <a:pt x="15977" y="7989"/>
                    <a:pt x="18728" y="4083"/>
                    <a:pt x="212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93" name="Google Shape;5393;p45"/>
            <p:cNvSpPr/>
            <p:nvPr/>
          </p:nvSpPr>
          <p:spPr>
            <a:xfrm>
              <a:off x="2808425" y="1358650"/>
              <a:ext cx="1648400" cy="714225"/>
            </a:xfrm>
            <a:custGeom>
              <a:avLst/>
              <a:gdLst/>
              <a:ahLst/>
              <a:cxnLst/>
              <a:rect l="l" t="t" r="r" b="b"/>
              <a:pathLst>
                <a:path w="65936" h="28569" extrusionOk="0">
                  <a:moveTo>
                    <a:pt x="57148" y="0"/>
                  </a:moveTo>
                  <a:cubicBezTo>
                    <a:pt x="38865" y="6302"/>
                    <a:pt x="14191" y="5414"/>
                    <a:pt x="2475" y="23076"/>
                  </a:cubicBezTo>
                  <a:cubicBezTo>
                    <a:pt x="0" y="26814"/>
                    <a:pt x="2354" y="28568"/>
                    <a:pt x="5481" y="28568"/>
                  </a:cubicBezTo>
                  <a:cubicBezTo>
                    <a:pt x="7848" y="28568"/>
                    <a:pt x="10658" y="27563"/>
                    <a:pt x="12150" y="25650"/>
                  </a:cubicBezTo>
                  <a:cubicBezTo>
                    <a:pt x="13570" y="23786"/>
                    <a:pt x="14990" y="22011"/>
                    <a:pt x="16410" y="20236"/>
                  </a:cubicBezTo>
                  <a:cubicBezTo>
                    <a:pt x="20049" y="16420"/>
                    <a:pt x="24487" y="13580"/>
                    <a:pt x="29368" y="11805"/>
                  </a:cubicBezTo>
                  <a:cubicBezTo>
                    <a:pt x="35048" y="9763"/>
                    <a:pt x="40462" y="9408"/>
                    <a:pt x="46409" y="9231"/>
                  </a:cubicBezTo>
                  <a:cubicBezTo>
                    <a:pt x="49870" y="9142"/>
                    <a:pt x="54219" y="9231"/>
                    <a:pt x="57237" y="7189"/>
                  </a:cubicBezTo>
                  <a:cubicBezTo>
                    <a:pt x="59456" y="5592"/>
                    <a:pt x="65935" y="533"/>
                    <a:pt x="57681" y="89"/>
                  </a:cubicBezTo>
                  <a:cubicBezTo>
                    <a:pt x="57503" y="89"/>
                    <a:pt x="57326" y="89"/>
                    <a:pt x="571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94" name="Google Shape;5394;p45"/>
            <p:cNvSpPr/>
            <p:nvPr/>
          </p:nvSpPr>
          <p:spPr>
            <a:xfrm>
              <a:off x="1230550" y="2827075"/>
              <a:ext cx="1435475" cy="635075"/>
            </a:xfrm>
            <a:custGeom>
              <a:avLst/>
              <a:gdLst/>
              <a:ahLst/>
              <a:cxnLst/>
              <a:rect l="l" t="t" r="r" b="b"/>
              <a:pathLst>
                <a:path w="57419" h="25403" extrusionOk="0">
                  <a:moveTo>
                    <a:pt x="51047" y="1"/>
                  </a:moveTo>
                  <a:cubicBezTo>
                    <a:pt x="50824" y="1"/>
                    <a:pt x="50583" y="7"/>
                    <a:pt x="50325" y="19"/>
                  </a:cubicBezTo>
                  <a:cubicBezTo>
                    <a:pt x="42159" y="463"/>
                    <a:pt x="34615" y="4989"/>
                    <a:pt x="27071" y="7918"/>
                  </a:cubicBezTo>
                  <a:cubicBezTo>
                    <a:pt x="25675" y="8464"/>
                    <a:pt x="24217" y="8595"/>
                    <a:pt x="22746" y="8595"/>
                  </a:cubicBezTo>
                  <a:cubicBezTo>
                    <a:pt x="21386" y="8595"/>
                    <a:pt x="20015" y="8483"/>
                    <a:pt x="18672" y="8483"/>
                  </a:cubicBezTo>
                  <a:cubicBezTo>
                    <a:pt x="17221" y="8483"/>
                    <a:pt x="15803" y="8614"/>
                    <a:pt x="14468" y="9161"/>
                  </a:cubicBezTo>
                  <a:cubicBezTo>
                    <a:pt x="9054" y="11379"/>
                    <a:pt x="5060" y="15196"/>
                    <a:pt x="1" y="17504"/>
                  </a:cubicBezTo>
                  <a:cubicBezTo>
                    <a:pt x="444" y="20166"/>
                    <a:pt x="977" y="22740"/>
                    <a:pt x="1687" y="25403"/>
                  </a:cubicBezTo>
                  <a:cubicBezTo>
                    <a:pt x="5858" y="22563"/>
                    <a:pt x="9054" y="17947"/>
                    <a:pt x="13491" y="15285"/>
                  </a:cubicBezTo>
                  <a:cubicBezTo>
                    <a:pt x="17929" y="12711"/>
                    <a:pt x="24142" y="13421"/>
                    <a:pt x="28935" y="12089"/>
                  </a:cubicBezTo>
                  <a:cubicBezTo>
                    <a:pt x="33550" y="10758"/>
                    <a:pt x="38076" y="9338"/>
                    <a:pt x="42603" y="7740"/>
                  </a:cubicBezTo>
                  <a:cubicBezTo>
                    <a:pt x="44822" y="6853"/>
                    <a:pt x="47129" y="6054"/>
                    <a:pt x="49259" y="4989"/>
                  </a:cubicBezTo>
                  <a:cubicBezTo>
                    <a:pt x="49860" y="4732"/>
                    <a:pt x="57419" y="1"/>
                    <a:pt x="510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95" name="Google Shape;5395;p45"/>
            <p:cNvSpPr/>
            <p:nvPr/>
          </p:nvSpPr>
          <p:spPr>
            <a:xfrm>
              <a:off x="2186875" y="4236800"/>
              <a:ext cx="1848350" cy="720875"/>
            </a:xfrm>
            <a:custGeom>
              <a:avLst/>
              <a:gdLst/>
              <a:ahLst/>
              <a:cxnLst/>
              <a:rect l="l" t="t" r="r" b="b"/>
              <a:pathLst>
                <a:path w="73934" h="28835" extrusionOk="0">
                  <a:moveTo>
                    <a:pt x="66505" y="0"/>
                  </a:moveTo>
                  <a:cubicBezTo>
                    <a:pt x="56892" y="0"/>
                    <a:pt x="45666" y="6159"/>
                    <a:pt x="37722" y="8598"/>
                  </a:cubicBezTo>
                  <a:cubicBezTo>
                    <a:pt x="23698" y="12859"/>
                    <a:pt x="11273" y="15699"/>
                    <a:pt x="1" y="24397"/>
                  </a:cubicBezTo>
                  <a:cubicBezTo>
                    <a:pt x="1953" y="25994"/>
                    <a:pt x="4084" y="27414"/>
                    <a:pt x="6214" y="28834"/>
                  </a:cubicBezTo>
                  <a:cubicBezTo>
                    <a:pt x="20947" y="7711"/>
                    <a:pt x="53698" y="16054"/>
                    <a:pt x="73934" y="1587"/>
                  </a:cubicBezTo>
                  <a:cubicBezTo>
                    <a:pt x="71645" y="461"/>
                    <a:pt x="69135" y="0"/>
                    <a:pt x="665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96" name="Google Shape;5396;p45"/>
            <p:cNvSpPr/>
            <p:nvPr/>
          </p:nvSpPr>
          <p:spPr>
            <a:xfrm>
              <a:off x="2359950" y="253650"/>
              <a:ext cx="1118350" cy="409925"/>
            </a:xfrm>
            <a:custGeom>
              <a:avLst/>
              <a:gdLst/>
              <a:ahLst/>
              <a:cxnLst/>
              <a:rect l="l" t="t" r="r" b="b"/>
              <a:pathLst>
                <a:path w="44734" h="16397" extrusionOk="0">
                  <a:moveTo>
                    <a:pt x="44733" y="0"/>
                  </a:moveTo>
                  <a:cubicBezTo>
                    <a:pt x="28757" y="1864"/>
                    <a:pt x="13491" y="7367"/>
                    <a:pt x="1" y="16154"/>
                  </a:cubicBezTo>
                  <a:cubicBezTo>
                    <a:pt x="2340" y="16303"/>
                    <a:pt x="4713" y="16396"/>
                    <a:pt x="7088" y="16396"/>
                  </a:cubicBezTo>
                  <a:cubicBezTo>
                    <a:pt x="17419" y="16396"/>
                    <a:pt x="27781" y="14627"/>
                    <a:pt x="35503" y="7988"/>
                  </a:cubicBezTo>
                  <a:cubicBezTo>
                    <a:pt x="38698" y="5326"/>
                    <a:pt x="41538" y="2485"/>
                    <a:pt x="447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97" name="Google Shape;5397;p45"/>
            <p:cNvSpPr/>
            <p:nvPr/>
          </p:nvSpPr>
          <p:spPr>
            <a:xfrm>
              <a:off x="4388000" y="2330500"/>
              <a:ext cx="1939325" cy="891725"/>
            </a:xfrm>
            <a:custGeom>
              <a:avLst/>
              <a:gdLst/>
              <a:ahLst/>
              <a:cxnLst/>
              <a:rect l="l" t="t" r="r" b="b"/>
              <a:pathLst>
                <a:path w="77573" h="35669" extrusionOk="0">
                  <a:moveTo>
                    <a:pt x="76330" y="1"/>
                  </a:moveTo>
                  <a:cubicBezTo>
                    <a:pt x="60620" y="1953"/>
                    <a:pt x="51656" y="19704"/>
                    <a:pt x="36213" y="23698"/>
                  </a:cubicBezTo>
                  <a:cubicBezTo>
                    <a:pt x="29822" y="25296"/>
                    <a:pt x="23343" y="26716"/>
                    <a:pt x="17042" y="28491"/>
                  </a:cubicBezTo>
                  <a:cubicBezTo>
                    <a:pt x="15355" y="28935"/>
                    <a:pt x="1" y="34349"/>
                    <a:pt x="7012" y="35325"/>
                  </a:cubicBezTo>
                  <a:cubicBezTo>
                    <a:pt x="8525" y="35559"/>
                    <a:pt x="10133" y="35668"/>
                    <a:pt x="11806" y="35668"/>
                  </a:cubicBezTo>
                  <a:cubicBezTo>
                    <a:pt x="22209" y="35668"/>
                    <a:pt x="35132" y="31444"/>
                    <a:pt x="43313" y="26627"/>
                  </a:cubicBezTo>
                  <a:cubicBezTo>
                    <a:pt x="55029" y="19616"/>
                    <a:pt x="64880" y="9853"/>
                    <a:pt x="77572" y="7811"/>
                  </a:cubicBezTo>
                  <a:cubicBezTo>
                    <a:pt x="77217" y="5237"/>
                    <a:pt x="76862" y="2575"/>
                    <a:pt x="763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98" name="Google Shape;5398;p45"/>
            <p:cNvSpPr/>
            <p:nvPr/>
          </p:nvSpPr>
          <p:spPr>
            <a:xfrm>
              <a:off x="1818550" y="2156225"/>
              <a:ext cx="767025" cy="373600"/>
            </a:xfrm>
            <a:custGeom>
              <a:avLst/>
              <a:gdLst/>
              <a:ahLst/>
              <a:cxnLst/>
              <a:rect l="l" t="t" r="r" b="b"/>
              <a:pathLst>
                <a:path w="30681" h="14944" extrusionOk="0">
                  <a:moveTo>
                    <a:pt x="24993" y="0"/>
                  </a:moveTo>
                  <a:cubicBezTo>
                    <a:pt x="23701" y="0"/>
                    <a:pt x="22358" y="854"/>
                    <a:pt x="21391" y="2978"/>
                  </a:cubicBezTo>
                  <a:cubicBezTo>
                    <a:pt x="21164" y="3582"/>
                    <a:pt x="20552" y="3993"/>
                    <a:pt x="19882" y="3993"/>
                  </a:cubicBezTo>
                  <a:cubicBezTo>
                    <a:pt x="19765" y="3993"/>
                    <a:pt x="19646" y="3981"/>
                    <a:pt x="19527" y="3954"/>
                  </a:cubicBezTo>
                  <a:cubicBezTo>
                    <a:pt x="17882" y="5300"/>
                    <a:pt x="15796" y="6079"/>
                    <a:pt x="13641" y="6079"/>
                  </a:cubicBezTo>
                  <a:cubicBezTo>
                    <a:pt x="13238" y="6079"/>
                    <a:pt x="12832" y="6051"/>
                    <a:pt x="12426" y="5995"/>
                  </a:cubicBezTo>
                  <a:cubicBezTo>
                    <a:pt x="11051" y="5907"/>
                    <a:pt x="9298" y="5574"/>
                    <a:pt x="7622" y="5574"/>
                  </a:cubicBezTo>
                  <a:cubicBezTo>
                    <a:pt x="5947" y="5574"/>
                    <a:pt x="4350" y="5907"/>
                    <a:pt x="3285" y="7149"/>
                  </a:cubicBezTo>
                  <a:cubicBezTo>
                    <a:pt x="1" y="11054"/>
                    <a:pt x="2486" y="13806"/>
                    <a:pt x="6657" y="14605"/>
                  </a:cubicBezTo>
                  <a:cubicBezTo>
                    <a:pt x="8042" y="14831"/>
                    <a:pt x="9449" y="14944"/>
                    <a:pt x="10859" y="14944"/>
                  </a:cubicBezTo>
                  <a:cubicBezTo>
                    <a:pt x="14417" y="14944"/>
                    <a:pt x="17996" y="14228"/>
                    <a:pt x="21302" y="12830"/>
                  </a:cubicBezTo>
                  <a:cubicBezTo>
                    <a:pt x="23609" y="11853"/>
                    <a:pt x="26361" y="10611"/>
                    <a:pt x="27958" y="8481"/>
                  </a:cubicBezTo>
                  <a:cubicBezTo>
                    <a:pt x="30681" y="4521"/>
                    <a:pt x="27969" y="0"/>
                    <a:pt x="2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99" name="Google Shape;5399;p45"/>
            <p:cNvSpPr/>
            <p:nvPr/>
          </p:nvSpPr>
          <p:spPr>
            <a:xfrm>
              <a:off x="1408050" y="3387075"/>
              <a:ext cx="1486675" cy="687475"/>
            </a:xfrm>
            <a:custGeom>
              <a:avLst/>
              <a:gdLst/>
              <a:ahLst/>
              <a:cxnLst/>
              <a:rect l="l" t="t" r="r" b="b"/>
              <a:pathLst>
                <a:path w="59467" h="27499" extrusionOk="0">
                  <a:moveTo>
                    <a:pt x="45615" y="0"/>
                  </a:moveTo>
                  <a:cubicBezTo>
                    <a:pt x="38219" y="0"/>
                    <a:pt x="29380" y="1253"/>
                    <a:pt x="23610" y="4068"/>
                  </a:cubicBezTo>
                  <a:cubicBezTo>
                    <a:pt x="14646" y="8417"/>
                    <a:pt x="9320" y="16493"/>
                    <a:pt x="1" y="18269"/>
                  </a:cubicBezTo>
                  <a:cubicBezTo>
                    <a:pt x="1332" y="21464"/>
                    <a:pt x="2841" y="24481"/>
                    <a:pt x="4527" y="27499"/>
                  </a:cubicBezTo>
                  <a:cubicBezTo>
                    <a:pt x="11450" y="25458"/>
                    <a:pt x="18107" y="22351"/>
                    <a:pt x="24054" y="18269"/>
                  </a:cubicBezTo>
                  <a:cubicBezTo>
                    <a:pt x="26894" y="16405"/>
                    <a:pt x="29911" y="14896"/>
                    <a:pt x="33106" y="13920"/>
                  </a:cubicBezTo>
                  <a:cubicBezTo>
                    <a:pt x="37100" y="12588"/>
                    <a:pt x="41094" y="11346"/>
                    <a:pt x="44911" y="9659"/>
                  </a:cubicBezTo>
                  <a:cubicBezTo>
                    <a:pt x="46597" y="8860"/>
                    <a:pt x="59467" y="1139"/>
                    <a:pt x="51035" y="251"/>
                  </a:cubicBezTo>
                  <a:cubicBezTo>
                    <a:pt x="49380" y="86"/>
                    <a:pt x="47547" y="0"/>
                    <a:pt x="456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5400" name="Google Shape;5400;p45"/>
          <p:cNvGrpSpPr/>
          <p:nvPr/>
        </p:nvGrpSpPr>
        <p:grpSpPr>
          <a:xfrm>
            <a:off x="7335655" y="1324427"/>
            <a:ext cx="397445" cy="395254"/>
            <a:chOff x="5364805" y="1936939"/>
            <a:chExt cx="397445" cy="395254"/>
          </a:xfrm>
        </p:grpSpPr>
        <p:sp>
          <p:nvSpPr>
            <p:cNvPr id="5401" name="Google Shape;5401;p45"/>
            <p:cNvSpPr/>
            <p:nvPr/>
          </p:nvSpPr>
          <p:spPr>
            <a:xfrm>
              <a:off x="5364805" y="1936939"/>
              <a:ext cx="397445" cy="395254"/>
            </a:xfrm>
            <a:custGeom>
              <a:avLst/>
              <a:gdLst/>
              <a:ahLst/>
              <a:cxnLst/>
              <a:rect l="l" t="t" r="r" b="b"/>
              <a:pathLst>
                <a:path w="207543" h="204795" extrusionOk="0">
                  <a:moveTo>
                    <a:pt x="104511" y="0"/>
                  </a:moveTo>
                  <a:cubicBezTo>
                    <a:pt x="50407" y="317"/>
                    <a:pt x="5918" y="42798"/>
                    <a:pt x="2959" y="96902"/>
                  </a:cubicBezTo>
                  <a:cubicBezTo>
                    <a:pt x="0" y="150901"/>
                    <a:pt x="39628" y="197926"/>
                    <a:pt x="93416" y="204161"/>
                  </a:cubicBezTo>
                  <a:cubicBezTo>
                    <a:pt x="97326" y="204583"/>
                    <a:pt x="101235" y="204795"/>
                    <a:pt x="105145" y="204795"/>
                  </a:cubicBezTo>
                  <a:cubicBezTo>
                    <a:pt x="155869" y="204795"/>
                    <a:pt x="198878" y="167703"/>
                    <a:pt x="206380" y="117614"/>
                  </a:cubicBezTo>
                  <a:cubicBezTo>
                    <a:pt x="207120" y="112542"/>
                    <a:pt x="207543" y="107470"/>
                    <a:pt x="207543" y="102397"/>
                  </a:cubicBezTo>
                  <a:cubicBezTo>
                    <a:pt x="207543" y="100178"/>
                    <a:pt x="207543" y="98065"/>
                    <a:pt x="207331" y="95951"/>
                  </a:cubicBezTo>
                  <a:cubicBezTo>
                    <a:pt x="205746" y="71012"/>
                    <a:pt x="195073" y="47447"/>
                    <a:pt x="177426" y="29906"/>
                  </a:cubicBezTo>
                  <a:cubicBezTo>
                    <a:pt x="174150" y="26630"/>
                    <a:pt x="170663" y="23565"/>
                    <a:pt x="167070" y="20818"/>
                  </a:cubicBezTo>
                  <a:cubicBezTo>
                    <a:pt x="149211" y="7291"/>
                    <a:pt x="127548" y="0"/>
                    <a:pt x="1051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402" name="Google Shape;5402;p45"/>
            <p:cNvSpPr/>
            <p:nvPr/>
          </p:nvSpPr>
          <p:spPr>
            <a:xfrm rot="1806078">
              <a:off x="5583865" y="2197308"/>
              <a:ext cx="95707" cy="612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403" name="Google Shape;5403;p45"/>
            <p:cNvSpPr/>
            <p:nvPr/>
          </p:nvSpPr>
          <p:spPr>
            <a:xfrm rot="808000">
              <a:off x="5551201" y="1983317"/>
              <a:ext cx="161027" cy="7276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404" name="Google Shape;5404;p45"/>
            <p:cNvSpPr/>
            <p:nvPr/>
          </p:nvSpPr>
          <p:spPr>
            <a:xfrm rot="1806173">
              <a:off x="5434692" y="2045234"/>
              <a:ext cx="136974" cy="87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405" name="Google Shape;5405;p45"/>
            <p:cNvSpPr/>
            <p:nvPr/>
          </p:nvSpPr>
          <p:spPr>
            <a:xfrm rot="631435">
              <a:off x="5425715" y="2168014"/>
              <a:ext cx="77199" cy="493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406" name="Google Shape;5406;p45"/>
            <p:cNvSpPr/>
            <p:nvPr/>
          </p:nvSpPr>
          <p:spPr>
            <a:xfrm rot="629089">
              <a:off x="5602157" y="2095610"/>
              <a:ext cx="93969" cy="60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F5DC06E-DBB7-4547-869C-6BFF9C25F90E}"/>
              </a:ext>
            </a:extLst>
          </p:cNvPr>
          <p:cNvSpPr/>
          <p:nvPr/>
        </p:nvSpPr>
        <p:spPr>
          <a:xfrm>
            <a:off x="461185" y="3570620"/>
            <a:ext cx="525780" cy="92354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Google Shape;5362;p45">
            <a:extLst>
              <a:ext uri="{FF2B5EF4-FFF2-40B4-BE49-F238E27FC236}">
                <a16:creationId xmlns:a16="http://schemas.microsoft.com/office/drawing/2014/main" id="{E5F6602F-B637-483B-BB8A-44C5E6BA5C01}"/>
              </a:ext>
            </a:extLst>
          </p:cNvPr>
          <p:cNvSpPr txBox="1">
            <a:spLocks/>
          </p:cNvSpPr>
          <p:nvPr/>
        </p:nvSpPr>
        <p:spPr>
          <a:xfrm>
            <a:off x="1105074" y="3627026"/>
            <a:ext cx="7170245" cy="1029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pPr marL="0" indent="0" algn="l">
              <a:spcAft>
                <a:spcPts val="1600"/>
              </a:spcAft>
            </a:pP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sai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lầm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cơ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sở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khoa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học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chỉ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dựa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vào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tư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tưởng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mang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duy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tâm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vi-VN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61" grpId="0"/>
      <p:bldP spid="5362" grpId="0" build="p"/>
      <p:bldP spid="5363" grpId="0" build="p"/>
      <p:bldP spid="5364" grpId="0" build="p"/>
      <p:bldP spid="5365" grpId="0" build="p"/>
      <p:bldP spid="10" grpId="0" animBg="1"/>
      <p:bldP spid="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1" name="Google Shape;5361;p4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59200" cy="75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latin typeface="Cambria" panose="02040503050406030204" pitchFamily="18" charset="0"/>
                <a:ea typeface="Cambria" panose="02040503050406030204" pitchFamily="18" charset="0"/>
              </a:rPr>
              <a:t>2. Những quan điểm sai lầm về sao băng </a:t>
            </a:r>
            <a:endParaRPr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CED9D4E2-63FF-4303-B22B-318177B2F1C6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381624" y="1327360"/>
            <a:ext cx="5036196" cy="1179620"/>
          </a:xfrm>
        </p:spPr>
        <p:txBody>
          <a:bodyPr/>
          <a:lstStyle/>
          <a:p>
            <a:pPr marL="139700" indent="0"/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Quan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dân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gian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tâm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ước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thấy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sẽ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thực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4" name="Subtitle 8">
            <a:extLst>
              <a:ext uri="{FF2B5EF4-FFF2-40B4-BE49-F238E27FC236}">
                <a16:creationId xmlns:a16="http://schemas.microsoft.com/office/drawing/2014/main" id="{85655097-B830-46C2-AA3A-51DBD4837E2E}"/>
              </a:ext>
            </a:extLst>
          </p:cNvPr>
          <p:cNvSpPr txBox="1">
            <a:spLocks/>
          </p:cNvSpPr>
          <p:nvPr/>
        </p:nvSpPr>
        <p:spPr>
          <a:xfrm>
            <a:off x="4504044" y="2526031"/>
            <a:ext cx="4190376" cy="117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400"/>
              <a:buFont typeface="Rubik"/>
              <a:buNone/>
              <a:defRPr sz="1400" b="0" i="0" u="none" strike="noStrike" cap="none">
                <a:solidFill>
                  <a:schemeClr val="accent2"/>
                </a:solidFill>
                <a:latin typeface="Rubik"/>
                <a:ea typeface="Rubik"/>
                <a:cs typeface="Rubik"/>
                <a:sym typeface="Rubik"/>
              </a:defRPr>
            </a:lvl9pPr>
          </a:lstStyle>
          <a:p>
            <a:pPr marL="139700" indent="0"/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ước</a:t>
            </a:r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139700" indent="0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Nhắm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mắt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nghĩ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đầu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ước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nguyện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mình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5122" name="Picture 2" descr="Niños observando planetas con telescopio | Vector Premium">
            <a:extLst>
              <a:ext uri="{FF2B5EF4-FFF2-40B4-BE49-F238E27FC236}">
                <a16:creationId xmlns:a16="http://schemas.microsoft.com/office/drawing/2014/main" id="{2B741531-EB00-4625-B3C7-B053308A1F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81" b="93742" l="4050" r="95450">
                        <a14:foregroundMark x1="21100" y1="90516" x2="63100" y2="93806"/>
                        <a14:foregroundMark x1="88450" y1="31097" x2="81950" y2="38194"/>
                        <a14:foregroundMark x1="95450" y1="26065" x2="95450" y2="26065"/>
                        <a14:foregroundMark x1="4100" y1="92581" x2="4100" y2="92581"/>
                        <a14:foregroundMark x1="66200" y1="32000" x2="64600" y2="32129"/>
                        <a14:foregroundMark x1="42300" y1="4581" x2="43450" y2="219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78" y="1951500"/>
            <a:ext cx="4256722" cy="329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19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1" name="Google Shape;5481;p47"/>
          <p:cNvSpPr txBox="1">
            <a:spLocks noGrp="1"/>
          </p:cNvSpPr>
          <p:nvPr>
            <p:ph type="title"/>
          </p:nvPr>
        </p:nvSpPr>
        <p:spPr>
          <a:xfrm>
            <a:off x="713225" y="1657825"/>
            <a:ext cx="7759200" cy="141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</a:t>
            </a:r>
            <a:br>
              <a:rPr lang="en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TỔNG KẾT</a:t>
            </a:r>
            <a:endParaRPr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482" name="Google Shape;5482;p47"/>
          <p:cNvGrpSpPr/>
          <p:nvPr/>
        </p:nvGrpSpPr>
        <p:grpSpPr>
          <a:xfrm rot="703520">
            <a:off x="7582236" y="1682736"/>
            <a:ext cx="985206" cy="1778031"/>
            <a:chOff x="2764550" y="238125"/>
            <a:chExt cx="2081225" cy="3756050"/>
          </a:xfrm>
        </p:grpSpPr>
        <p:sp>
          <p:nvSpPr>
            <p:cNvPr id="5483" name="Google Shape;5483;p47"/>
            <p:cNvSpPr/>
            <p:nvPr/>
          </p:nvSpPr>
          <p:spPr>
            <a:xfrm>
              <a:off x="4163175" y="3101625"/>
              <a:ext cx="432500" cy="626025"/>
            </a:xfrm>
            <a:custGeom>
              <a:avLst/>
              <a:gdLst/>
              <a:ahLst/>
              <a:cxnLst/>
              <a:rect l="l" t="t" r="r" b="b"/>
              <a:pathLst>
                <a:path w="17300" h="25041" extrusionOk="0">
                  <a:moveTo>
                    <a:pt x="6194" y="1"/>
                  </a:moveTo>
                  <a:lnTo>
                    <a:pt x="1" y="13757"/>
                  </a:lnTo>
                  <a:lnTo>
                    <a:pt x="7980" y="25041"/>
                  </a:lnTo>
                  <a:lnTo>
                    <a:pt x="17299" y="16436"/>
                  </a:lnTo>
                  <a:lnTo>
                    <a:pt x="619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4" name="Google Shape;5484;p47"/>
            <p:cNvSpPr/>
            <p:nvPr/>
          </p:nvSpPr>
          <p:spPr>
            <a:xfrm>
              <a:off x="4268125" y="3457275"/>
              <a:ext cx="577650" cy="445375"/>
            </a:xfrm>
            <a:custGeom>
              <a:avLst/>
              <a:gdLst/>
              <a:ahLst/>
              <a:cxnLst/>
              <a:rect l="l" t="t" r="r" b="b"/>
              <a:pathLst>
                <a:path w="23106" h="17815" extrusionOk="0">
                  <a:moveTo>
                    <a:pt x="19102" y="0"/>
                  </a:moveTo>
                  <a:cubicBezTo>
                    <a:pt x="16601" y="0"/>
                    <a:pt x="13522" y="1258"/>
                    <a:pt x="11762" y="2567"/>
                  </a:cubicBezTo>
                  <a:cubicBezTo>
                    <a:pt x="7593" y="5604"/>
                    <a:pt x="5420" y="7182"/>
                    <a:pt x="1698" y="10874"/>
                  </a:cubicBezTo>
                  <a:cubicBezTo>
                    <a:pt x="1742" y="10854"/>
                    <a:pt x="1763" y="10846"/>
                    <a:pt x="1767" y="10846"/>
                  </a:cubicBezTo>
                  <a:cubicBezTo>
                    <a:pt x="1795" y="10846"/>
                    <a:pt x="968" y="11282"/>
                    <a:pt x="1015" y="11282"/>
                  </a:cubicBezTo>
                  <a:cubicBezTo>
                    <a:pt x="1020" y="11282"/>
                    <a:pt x="1039" y="11276"/>
                    <a:pt x="1073" y="11262"/>
                  </a:cubicBezTo>
                  <a:lnTo>
                    <a:pt x="1073" y="11262"/>
                  </a:lnTo>
                  <a:lnTo>
                    <a:pt x="1" y="12482"/>
                  </a:lnTo>
                  <a:cubicBezTo>
                    <a:pt x="1054" y="14588"/>
                    <a:pt x="3400" y="17815"/>
                    <a:pt x="5515" y="17815"/>
                  </a:cubicBezTo>
                  <a:cubicBezTo>
                    <a:pt x="5553" y="17815"/>
                    <a:pt x="5590" y="17814"/>
                    <a:pt x="5628" y="17812"/>
                  </a:cubicBezTo>
                  <a:cubicBezTo>
                    <a:pt x="6611" y="17782"/>
                    <a:pt x="7474" y="17187"/>
                    <a:pt x="8308" y="16591"/>
                  </a:cubicBezTo>
                  <a:cubicBezTo>
                    <a:pt x="13369" y="12959"/>
                    <a:pt x="18014" y="8760"/>
                    <a:pt x="22093" y="4056"/>
                  </a:cubicBezTo>
                  <a:cubicBezTo>
                    <a:pt x="22361" y="3818"/>
                    <a:pt x="22570" y="3490"/>
                    <a:pt x="22718" y="3163"/>
                  </a:cubicBezTo>
                  <a:cubicBezTo>
                    <a:pt x="23105" y="2061"/>
                    <a:pt x="22212" y="870"/>
                    <a:pt x="21259" y="424"/>
                  </a:cubicBezTo>
                  <a:cubicBezTo>
                    <a:pt x="20640" y="128"/>
                    <a:pt x="19901" y="0"/>
                    <a:pt x="19102" y="0"/>
                  </a:cubicBezTo>
                  <a:close/>
                </a:path>
              </a:pathLst>
            </a:custGeom>
            <a:solidFill>
              <a:srgbClr val="AB1A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5" name="Google Shape;5485;p47"/>
            <p:cNvSpPr/>
            <p:nvPr/>
          </p:nvSpPr>
          <p:spPr>
            <a:xfrm>
              <a:off x="3015400" y="3109075"/>
              <a:ext cx="432475" cy="626775"/>
            </a:xfrm>
            <a:custGeom>
              <a:avLst/>
              <a:gdLst/>
              <a:ahLst/>
              <a:cxnLst/>
              <a:rect l="l" t="t" r="r" b="b"/>
              <a:pathLst>
                <a:path w="17299" h="25071" extrusionOk="0">
                  <a:moveTo>
                    <a:pt x="11969" y="1"/>
                  </a:moveTo>
                  <a:lnTo>
                    <a:pt x="0" y="16436"/>
                  </a:lnTo>
                  <a:lnTo>
                    <a:pt x="9320" y="25070"/>
                  </a:lnTo>
                  <a:lnTo>
                    <a:pt x="17299" y="13786"/>
                  </a:lnTo>
                  <a:lnTo>
                    <a:pt x="1196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6" name="Google Shape;5486;p47"/>
            <p:cNvSpPr/>
            <p:nvPr/>
          </p:nvSpPr>
          <p:spPr>
            <a:xfrm>
              <a:off x="3115150" y="770000"/>
              <a:ext cx="1397900" cy="3224150"/>
            </a:xfrm>
            <a:custGeom>
              <a:avLst/>
              <a:gdLst/>
              <a:ahLst/>
              <a:cxnLst/>
              <a:rect l="l" t="t" r="r" b="b"/>
              <a:pathLst>
                <a:path w="55916" h="128966" extrusionOk="0">
                  <a:moveTo>
                    <a:pt x="26999" y="1"/>
                  </a:moveTo>
                  <a:cubicBezTo>
                    <a:pt x="12012" y="1"/>
                    <a:pt x="6164" y="11367"/>
                    <a:pt x="3097" y="24339"/>
                  </a:cubicBezTo>
                  <a:cubicBezTo>
                    <a:pt x="0" y="37559"/>
                    <a:pt x="1786" y="63462"/>
                    <a:pt x="4645" y="81416"/>
                  </a:cubicBezTo>
                  <a:cubicBezTo>
                    <a:pt x="7533" y="99370"/>
                    <a:pt x="20395" y="121134"/>
                    <a:pt x="23075" y="125124"/>
                  </a:cubicBezTo>
                  <a:cubicBezTo>
                    <a:pt x="25541" y="128837"/>
                    <a:pt x="28393" y="128966"/>
                    <a:pt x="28778" y="128966"/>
                  </a:cubicBezTo>
                  <a:cubicBezTo>
                    <a:pt x="28806" y="128966"/>
                    <a:pt x="28821" y="128965"/>
                    <a:pt x="28821" y="128965"/>
                  </a:cubicBezTo>
                  <a:cubicBezTo>
                    <a:pt x="31322" y="128905"/>
                    <a:pt x="33555" y="127417"/>
                    <a:pt x="34597" y="125154"/>
                  </a:cubicBezTo>
                  <a:cubicBezTo>
                    <a:pt x="38260" y="117442"/>
                    <a:pt x="47906" y="98983"/>
                    <a:pt x="51003" y="81446"/>
                  </a:cubicBezTo>
                  <a:cubicBezTo>
                    <a:pt x="54099" y="63879"/>
                    <a:pt x="55916" y="41727"/>
                    <a:pt x="53236" y="27852"/>
                  </a:cubicBezTo>
                  <a:cubicBezTo>
                    <a:pt x="50586" y="13978"/>
                    <a:pt x="43470" y="460"/>
                    <a:pt x="27868" y="13"/>
                  </a:cubicBezTo>
                  <a:cubicBezTo>
                    <a:pt x="27575" y="5"/>
                    <a:pt x="27285" y="1"/>
                    <a:pt x="269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7" name="Google Shape;5487;p47"/>
            <p:cNvSpPr/>
            <p:nvPr/>
          </p:nvSpPr>
          <p:spPr>
            <a:xfrm>
              <a:off x="3232000" y="2790500"/>
              <a:ext cx="1160475" cy="1203675"/>
            </a:xfrm>
            <a:custGeom>
              <a:avLst/>
              <a:gdLst/>
              <a:ahLst/>
              <a:cxnLst/>
              <a:rect l="l" t="t" r="r" b="b"/>
              <a:pathLst>
                <a:path w="46419" h="48147" extrusionOk="0">
                  <a:moveTo>
                    <a:pt x="46418" y="0"/>
                  </a:moveTo>
                  <a:lnTo>
                    <a:pt x="46418" y="0"/>
                  </a:lnTo>
                  <a:cubicBezTo>
                    <a:pt x="40434" y="1608"/>
                    <a:pt x="34300" y="2620"/>
                    <a:pt x="28077" y="3067"/>
                  </a:cubicBezTo>
                  <a:cubicBezTo>
                    <a:pt x="26246" y="3183"/>
                    <a:pt x="24414" y="3238"/>
                    <a:pt x="22584" y="3238"/>
                  </a:cubicBezTo>
                  <a:cubicBezTo>
                    <a:pt x="15012" y="3238"/>
                    <a:pt x="7458" y="2297"/>
                    <a:pt x="1" y="834"/>
                  </a:cubicBezTo>
                  <a:lnTo>
                    <a:pt x="1" y="834"/>
                  </a:lnTo>
                  <a:cubicBezTo>
                    <a:pt x="2948" y="18758"/>
                    <a:pt x="15721" y="40344"/>
                    <a:pt x="18401" y="44334"/>
                  </a:cubicBezTo>
                  <a:cubicBezTo>
                    <a:pt x="20833" y="47996"/>
                    <a:pt x="23641" y="48146"/>
                    <a:pt x="24086" y="48146"/>
                  </a:cubicBezTo>
                  <a:cubicBezTo>
                    <a:pt x="24126" y="48146"/>
                    <a:pt x="24147" y="48145"/>
                    <a:pt x="24147" y="48145"/>
                  </a:cubicBezTo>
                  <a:cubicBezTo>
                    <a:pt x="26648" y="48085"/>
                    <a:pt x="28881" y="46597"/>
                    <a:pt x="29923" y="44304"/>
                  </a:cubicBezTo>
                  <a:cubicBezTo>
                    <a:pt x="33586" y="36622"/>
                    <a:pt x="43232" y="18133"/>
                    <a:pt x="46329" y="596"/>
                  </a:cubicBezTo>
                  <a:cubicBezTo>
                    <a:pt x="46359" y="387"/>
                    <a:pt x="46388" y="179"/>
                    <a:pt x="464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8" name="Google Shape;5488;p47"/>
            <p:cNvSpPr/>
            <p:nvPr/>
          </p:nvSpPr>
          <p:spPr>
            <a:xfrm>
              <a:off x="3684575" y="3873525"/>
              <a:ext cx="307425" cy="120650"/>
            </a:xfrm>
            <a:custGeom>
              <a:avLst/>
              <a:gdLst/>
              <a:ahLst/>
              <a:cxnLst/>
              <a:rect l="l" t="t" r="r" b="b"/>
              <a:pathLst>
                <a:path w="12297" h="4826" extrusionOk="0">
                  <a:moveTo>
                    <a:pt x="12297" y="1"/>
                  </a:moveTo>
                  <a:lnTo>
                    <a:pt x="12297" y="1"/>
                  </a:lnTo>
                  <a:cubicBezTo>
                    <a:pt x="9829" y="622"/>
                    <a:pt x="7295" y="929"/>
                    <a:pt x="4761" y="929"/>
                  </a:cubicBezTo>
                  <a:cubicBezTo>
                    <a:pt x="3168" y="929"/>
                    <a:pt x="1575" y="808"/>
                    <a:pt x="0" y="566"/>
                  </a:cubicBezTo>
                  <a:lnTo>
                    <a:pt x="0" y="566"/>
                  </a:lnTo>
                  <a:lnTo>
                    <a:pt x="298" y="1013"/>
                  </a:lnTo>
                  <a:cubicBezTo>
                    <a:pt x="2730" y="4675"/>
                    <a:pt x="5538" y="4825"/>
                    <a:pt x="5983" y="4825"/>
                  </a:cubicBezTo>
                  <a:cubicBezTo>
                    <a:pt x="6023" y="4825"/>
                    <a:pt x="6044" y="4824"/>
                    <a:pt x="6044" y="4824"/>
                  </a:cubicBezTo>
                  <a:cubicBezTo>
                    <a:pt x="8545" y="4764"/>
                    <a:pt x="10778" y="3276"/>
                    <a:pt x="11820" y="983"/>
                  </a:cubicBezTo>
                  <a:lnTo>
                    <a:pt x="1229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9" name="Google Shape;5489;p47"/>
            <p:cNvSpPr/>
            <p:nvPr/>
          </p:nvSpPr>
          <p:spPr>
            <a:xfrm>
              <a:off x="3942850" y="2824000"/>
              <a:ext cx="340950" cy="42550"/>
            </a:xfrm>
            <a:custGeom>
              <a:avLst/>
              <a:gdLst/>
              <a:ahLst/>
              <a:cxnLst/>
              <a:rect l="l" t="t" r="r" b="b"/>
              <a:pathLst>
                <a:path w="13638" h="1702" extrusionOk="0">
                  <a:moveTo>
                    <a:pt x="13637" y="0"/>
                  </a:moveTo>
                  <a:lnTo>
                    <a:pt x="13637" y="0"/>
                  </a:lnTo>
                  <a:cubicBezTo>
                    <a:pt x="11493" y="357"/>
                    <a:pt x="9350" y="655"/>
                    <a:pt x="7176" y="893"/>
                  </a:cubicBezTo>
                  <a:cubicBezTo>
                    <a:pt x="4824" y="1280"/>
                    <a:pt x="2412" y="1519"/>
                    <a:pt x="1" y="1697"/>
                  </a:cubicBezTo>
                  <a:lnTo>
                    <a:pt x="477" y="1697"/>
                  </a:lnTo>
                  <a:cubicBezTo>
                    <a:pt x="681" y="1700"/>
                    <a:pt x="885" y="1701"/>
                    <a:pt x="1089" y="1701"/>
                  </a:cubicBezTo>
                  <a:cubicBezTo>
                    <a:pt x="3296" y="1701"/>
                    <a:pt x="5502" y="1556"/>
                    <a:pt x="7682" y="1310"/>
                  </a:cubicBezTo>
                  <a:cubicBezTo>
                    <a:pt x="9677" y="923"/>
                    <a:pt x="11672" y="477"/>
                    <a:pt x="13637" y="0"/>
                  </a:cubicBezTo>
                  <a:close/>
                </a:path>
              </a:pathLst>
            </a:custGeom>
            <a:solidFill>
              <a:srgbClr val="D24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0" name="Google Shape;5490;p47"/>
            <p:cNvSpPr/>
            <p:nvPr/>
          </p:nvSpPr>
          <p:spPr>
            <a:xfrm>
              <a:off x="3267725" y="2972850"/>
              <a:ext cx="1091250" cy="231300"/>
            </a:xfrm>
            <a:custGeom>
              <a:avLst/>
              <a:gdLst/>
              <a:ahLst/>
              <a:cxnLst/>
              <a:rect l="l" t="t" r="r" b="b"/>
              <a:pathLst>
                <a:path w="43650" h="9252" extrusionOk="0">
                  <a:moveTo>
                    <a:pt x="43649" y="1"/>
                  </a:moveTo>
                  <a:lnTo>
                    <a:pt x="43649" y="1"/>
                  </a:lnTo>
                  <a:cubicBezTo>
                    <a:pt x="41327" y="477"/>
                    <a:pt x="39005" y="1817"/>
                    <a:pt x="36652" y="2145"/>
                  </a:cubicBezTo>
                  <a:cubicBezTo>
                    <a:pt x="31231" y="2599"/>
                    <a:pt x="26289" y="2913"/>
                    <a:pt x="21556" y="2913"/>
                  </a:cubicBezTo>
                  <a:cubicBezTo>
                    <a:pt x="14203" y="2913"/>
                    <a:pt x="7355" y="2157"/>
                    <a:pt x="1" y="1"/>
                  </a:cubicBezTo>
                  <a:lnTo>
                    <a:pt x="1" y="1"/>
                  </a:lnTo>
                  <a:cubicBezTo>
                    <a:pt x="596" y="2204"/>
                    <a:pt x="1311" y="4408"/>
                    <a:pt x="2085" y="6611"/>
                  </a:cubicBezTo>
                  <a:cubicBezTo>
                    <a:pt x="8875" y="8316"/>
                    <a:pt x="15959" y="9251"/>
                    <a:pt x="23047" y="9251"/>
                  </a:cubicBezTo>
                  <a:cubicBezTo>
                    <a:pt x="29323" y="9251"/>
                    <a:pt x="35602" y="8518"/>
                    <a:pt x="41684" y="6938"/>
                  </a:cubicBezTo>
                  <a:cubicBezTo>
                    <a:pt x="42429" y="4646"/>
                    <a:pt x="43054" y="2323"/>
                    <a:pt x="436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1" name="Google Shape;5491;p47"/>
            <p:cNvSpPr/>
            <p:nvPr/>
          </p:nvSpPr>
          <p:spPr>
            <a:xfrm>
              <a:off x="3376400" y="3272100"/>
              <a:ext cx="882075" cy="200450"/>
            </a:xfrm>
            <a:custGeom>
              <a:avLst/>
              <a:gdLst/>
              <a:ahLst/>
              <a:cxnLst/>
              <a:rect l="l" t="t" r="r" b="b"/>
              <a:pathLst>
                <a:path w="35283" h="8018" extrusionOk="0">
                  <a:moveTo>
                    <a:pt x="35283" y="0"/>
                  </a:moveTo>
                  <a:lnTo>
                    <a:pt x="35283" y="0"/>
                  </a:lnTo>
                  <a:cubicBezTo>
                    <a:pt x="28906" y="1390"/>
                    <a:pt x="22377" y="2124"/>
                    <a:pt x="15873" y="2124"/>
                  </a:cubicBezTo>
                  <a:cubicBezTo>
                    <a:pt x="10533" y="2124"/>
                    <a:pt x="5209" y="1629"/>
                    <a:pt x="1" y="596"/>
                  </a:cubicBezTo>
                  <a:lnTo>
                    <a:pt x="1" y="596"/>
                  </a:lnTo>
                  <a:cubicBezTo>
                    <a:pt x="864" y="2710"/>
                    <a:pt x="1757" y="4734"/>
                    <a:pt x="2680" y="6699"/>
                  </a:cubicBezTo>
                  <a:cubicBezTo>
                    <a:pt x="6246" y="7570"/>
                    <a:pt x="11525" y="8017"/>
                    <a:pt x="16829" y="8017"/>
                  </a:cubicBezTo>
                  <a:cubicBezTo>
                    <a:pt x="22950" y="8017"/>
                    <a:pt x="29103" y="7422"/>
                    <a:pt x="32692" y="6193"/>
                  </a:cubicBezTo>
                  <a:cubicBezTo>
                    <a:pt x="33258" y="4734"/>
                    <a:pt x="34717" y="1489"/>
                    <a:pt x="352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2" name="Google Shape;5492;p47"/>
            <p:cNvSpPr/>
            <p:nvPr/>
          </p:nvSpPr>
          <p:spPr>
            <a:xfrm>
              <a:off x="3523775" y="3554200"/>
              <a:ext cx="619325" cy="209275"/>
            </a:xfrm>
            <a:custGeom>
              <a:avLst/>
              <a:gdLst/>
              <a:ahLst/>
              <a:cxnLst/>
              <a:rect l="l" t="t" r="r" b="b"/>
              <a:pathLst>
                <a:path w="24773" h="8371" extrusionOk="0">
                  <a:moveTo>
                    <a:pt x="24773" y="1"/>
                  </a:moveTo>
                  <a:cubicBezTo>
                    <a:pt x="19452" y="1826"/>
                    <a:pt x="13847" y="2914"/>
                    <a:pt x="8358" y="2914"/>
                  </a:cubicBezTo>
                  <a:cubicBezTo>
                    <a:pt x="5523" y="2914"/>
                    <a:pt x="2719" y="2624"/>
                    <a:pt x="1" y="1995"/>
                  </a:cubicBezTo>
                  <a:lnTo>
                    <a:pt x="1" y="1995"/>
                  </a:lnTo>
                  <a:cubicBezTo>
                    <a:pt x="954" y="3841"/>
                    <a:pt x="1877" y="5568"/>
                    <a:pt x="2740" y="7087"/>
                  </a:cubicBezTo>
                  <a:cubicBezTo>
                    <a:pt x="2832" y="7080"/>
                    <a:pt x="2923" y="7076"/>
                    <a:pt x="3014" y="7076"/>
                  </a:cubicBezTo>
                  <a:cubicBezTo>
                    <a:pt x="3308" y="7076"/>
                    <a:pt x="3599" y="7115"/>
                    <a:pt x="3872" y="7206"/>
                  </a:cubicBezTo>
                  <a:cubicBezTo>
                    <a:pt x="6227" y="7999"/>
                    <a:pt x="8704" y="8370"/>
                    <a:pt x="11193" y="8370"/>
                  </a:cubicBezTo>
                  <a:cubicBezTo>
                    <a:pt x="14869" y="8370"/>
                    <a:pt x="18571" y="7560"/>
                    <a:pt x="21944" y="6104"/>
                  </a:cubicBezTo>
                  <a:cubicBezTo>
                    <a:pt x="22838" y="4228"/>
                    <a:pt x="23790" y="2204"/>
                    <a:pt x="247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3" name="Google Shape;5493;p47"/>
            <p:cNvSpPr/>
            <p:nvPr/>
          </p:nvSpPr>
          <p:spPr>
            <a:xfrm>
              <a:off x="3194775" y="770000"/>
              <a:ext cx="1240850" cy="624125"/>
            </a:xfrm>
            <a:custGeom>
              <a:avLst/>
              <a:gdLst/>
              <a:ahLst/>
              <a:cxnLst/>
              <a:rect l="l" t="t" r="r" b="b"/>
              <a:pathLst>
                <a:path w="49634" h="24965" extrusionOk="0">
                  <a:moveTo>
                    <a:pt x="23778" y="1"/>
                  </a:moveTo>
                  <a:cubicBezTo>
                    <a:pt x="8999" y="1"/>
                    <a:pt x="3096" y="11131"/>
                    <a:pt x="1" y="23922"/>
                  </a:cubicBezTo>
                  <a:cubicBezTo>
                    <a:pt x="9052" y="19962"/>
                    <a:pt x="14828" y="20081"/>
                    <a:pt x="24267" y="20051"/>
                  </a:cubicBezTo>
                  <a:cubicBezTo>
                    <a:pt x="24421" y="20051"/>
                    <a:pt x="24575" y="20050"/>
                    <a:pt x="24728" y="20050"/>
                  </a:cubicBezTo>
                  <a:cubicBezTo>
                    <a:pt x="36737" y="20050"/>
                    <a:pt x="43548" y="22348"/>
                    <a:pt x="49634" y="24964"/>
                  </a:cubicBezTo>
                  <a:cubicBezTo>
                    <a:pt x="46686" y="11804"/>
                    <a:pt x="39541" y="460"/>
                    <a:pt x="24654" y="13"/>
                  </a:cubicBezTo>
                  <a:cubicBezTo>
                    <a:pt x="24358" y="5"/>
                    <a:pt x="24067" y="1"/>
                    <a:pt x="237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4" name="Google Shape;5494;p47"/>
            <p:cNvSpPr/>
            <p:nvPr/>
          </p:nvSpPr>
          <p:spPr>
            <a:xfrm>
              <a:off x="3359275" y="1468525"/>
              <a:ext cx="898475" cy="898450"/>
            </a:xfrm>
            <a:custGeom>
              <a:avLst/>
              <a:gdLst/>
              <a:ahLst/>
              <a:cxnLst/>
              <a:rect l="l" t="t" r="r" b="b"/>
              <a:pathLst>
                <a:path w="35939" h="35938" extrusionOk="0">
                  <a:moveTo>
                    <a:pt x="17955" y="1"/>
                  </a:moveTo>
                  <a:cubicBezTo>
                    <a:pt x="8040" y="1"/>
                    <a:pt x="1" y="8040"/>
                    <a:pt x="1" y="17984"/>
                  </a:cubicBezTo>
                  <a:cubicBezTo>
                    <a:pt x="1" y="27899"/>
                    <a:pt x="8040" y="35938"/>
                    <a:pt x="17955" y="35938"/>
                  </a:cubicBezTo>
                  <a:cubicBezTo>
                    <a:pt x="27869" y="35938"/>
                    <a:pt x="35938" y="27899"/>
                    <a:pt x="35938" y="17984"/>
                  </a:cubicBezTo>
                  <a:cubicBezTo>
                    <a:pt x="35938" y="8040"/>
                    <a:pt x="27869" y="1"/>
                    <a:pt x="179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5" name="Google Shape;5495;p47"/>
            <p:cNvSpPr/>
            <p:nvPr/>
          </p:nvSpPr>
          <p:spPr>
            <a:xfrm>
              <a:off x="2764550" y="3465125"/>
              <a:ext cx="577650" cy="445700"/>
            </a:xfrm>
            <a:custGeom>
              <a:avLst/>
              <a:gdLst/>
              <a:ahLst/>
              <a:cxnLst/>
              <a:rect l="l" t="t" r="r" b="b"/>
              <a:pathLst>
                <a:path w="23106" h="17828" extrusionOk="0">
                  <a:moveTo>
                    <a:pt x="3968" y="0"/>
                  </a:moveTo>
                  <a:cubicBezTo>
                    <a:pt x="3184" y="0"/>
                    <a:pt x="2457" y="124"/>
                    <a:pt x="1846" y="407"/>
                  </a:cubicBezTo>
                  <a:cubicBezTo>
                    <a:pt x="894" y="884"/>
                    <a:pt x="0" y="2075"/>
                    <a:pt x="388" y="3176"/>
                  </a:cubicBezTo>
                  <a:cubicBezTo>
                    <a:pt x="536" y="3504"/>
                    <a:pt x="745" y="3802"/>
                    <a:pt x="1013" y="4070"/>
                  </a:cubicBezTo>
                  <a:cubicBezTo>
                    <a:pt x="5122" y="8744"/>
                    <a:pt x="9737" y="12942"/>
                    <a:pt x="14798" y="16575"/>
                  </a:cubicBezTo>
                  <a:cubicBezTo>
                    <a:pt x="15632" y="17170"/>
                    <a:pt x="16525" y="17766"/>
                    <a:pt x="17508" y="17825"/>
                  </a:cubicBezTo>
                  <a:cubicBezTo>
                    <a:pt x="17536" y="17827"/>
                    <a:pt x="17565" y="17827"/>
                    <a:pt x="17593" y="17827"/>
                  </a:cubicBezTo>
                  <a:cubicBezTo>
                    <a:pt x="19714" y="17827"/>
                    <a:pt x="22047" y="14582"/>
                    <a:pt x="23105" y="12496"/>
                  </a:cubicBezTo>
                  <a:lnTo>
                    <a:pt x="22033" y="11245"/>
                  </a:lnTo>
                  <a:lnTo>
                    <a:pt x="22033" y="11245"/>
                  </a:lnTo>
                  <a:cubicBezTo>
                    <a:pt x="22073" y="11265"/>
                    <a:pt x="22092" y="11274"/>
                    <a:pt x="22093" y="11274"/>
                  </a:cubicBezTo>
                  <a:cubicBezTo>
                    <a:pt x="22103" y="11274"/>
                    <a:pt x="21312" y="10859"/>
                    <a:pt x="21339" y="10859"/>
                  </a:cubicBezTo>
                  <a:cubicBezTo>
                    <a:pt x="21343" y="10859"/>
                    <a:pt x="21364" y="10868"/>
                    <a:pt x="21408" y="10888"/>
                  </a:cubicBezTo>
                  <a:cubicBezTo>
                    <a:pt x="17686" y="7196"/>
                    <a:pt x="15513" y="5588"/>
                    <a:pt x="11344" y="2551"/>
                  </a:cubicBezTo>
                  <a:cubicBezTo>
                    <a:pt x="9575" y="1259"/>
                    <a:pt x="6477" y="0"/>
                    <a:pt x="3968" y="0"/>
                  </a:cubicBezTo>
                  <a:close/>
                </a:path>
              </a:pathLst>
            </a:custGeom>
            <a:solidFill>
              <a:srgbClr val="AB1A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6" name="Google Shape;5496;p47"/>
            <p:cNvSpPr/>
            <p:nvPr/>
          </p:nvSpPr>
          <p:spPr>
            <a:xfrm>
              <a:off x="3750800" y="282775"/>
              <a:ext cx="82650" cy="489800"/>
            </a:xfrm>
            <a:custGeom>
              <a:avLst/>
              <a:gdLst/>
              <a:ahLst/>
              <a:cxnLst/>
              <a:rect l="l" t="t" r="r" b="b"/>
              <a:pathLst>
                <a:path w="3306" h="19592" extrusionOk="0">
                  <a:moveTo>
                    <a:pt x="1341" y="0"/>
                  </a:moveTo>
                  <a:lnTo>
                    <a:pt x="1" y="19592"/>
                  </a:lnTo>
                  <a:lnTo>
                    <a:pt x="3306" y="19502"/>
                  </a:lnTo>
                  <a:lnTo>
                    <a:pt x="13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7" name="Google Shape;5497;p47"/>
            <p:cNvSpPr/>
            <p:nvPr/>
          </p:nvSpPr>
          <p:spPr>
            <a:xfrm>
              <a:off x="3712100" y="238125"/>
              <a:ext cx="144425" cy="144425"/>
            </a:xfrm>
            <a:custGeom>
              <a:avLst/>
              <a:gdLst/>
              <a:ahLst/>
              <a:cxnLst/>
              <a:rect l="l" t="t" r="r" b="b"/>
              <a:pathLst>
                <a:path w="5777" h="5777" extrusionOk="0">
                  <a:moveTo>
                    <a:pt x="2889" y="0"/>
                  </a:moveTo>
                  <a:cubicBezTo>
                    <a:pt x="1311" y="0"/>
                    <a:pt x="1" y="1280"/>
                    <a:pt x="1" y="2888"/>
                  </a:cubicBezTo>
                  <a:cubicBezTo>
                    <a:pt x="1" y="4466"/>
                    <a:pt x="1311" y="5776"/>
                    <a:pt x="2889" y="5776"/>
                  </a:cubicBezTo>
                  <a:cubicBezTo>
                    <a:pt x="4497" y="5776"/>
                    <a:pt x="5777" y="4466"/>
                    <a:pt x="5777" y="2888"/>
                  </a:cubicBezTo>
                  <a:cubicBezTo>
                    <a:pt x="5777" y="1280"/>
                    <a:pt x="4497" y="0"/>
                    <a:pt x="28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99" name="Google Shape;5499;p47"/>
          <p:cNvGrpSpPr/>
          <p:nvPr/>
        </p:nvGrpSpPr>
        <p:grpSpPr>
          <a:xfrm>
            <a:off x="627877" y="378891"/>
            <a:ext cx="1577816" cy="985681"/>
            <a:chOff x="170600" y="561575"/>
            <a:chExt cx="7165375" cy="4476300"/>
          </a:xfrm>
        </p:grpSpPr>
        <p:sp>
          <p:nvSpPr>
            <p:cNvPr id="5500" name="Google Shape;5500;p47"/>
            <p:cNvSpPr/>
            <p:nvPr/>
          </p:nvSpPr>
          <p:spPr>
            <a:xfrm>
              <a:off x="1334650" y="561575"/>
              <a:ext cx="4834550" cy="4476300"/>
            </a:xfrm>
            <a:custGeom>
              <a:avLst/>
              <a:gdLst/>
              <a:ahLst/>
              <a:cxnLst/>
              <a:rect l="l" t="t" r="r" b="b"/>
              <a:pathLst>
                <a:path w="193382" h="179052" extrusionOk="0">
                  <a:moveTo>
                    <a:pt x="95141" y="1"/>
                  </a:moveTo>
                  <a:cubicBezTo>
                    <a:pt x="66616" y="1"/>
                    <a:pt x="39231" y="13687"/>
                    <a:pt x="22148" y="37604"/>
                  </a:cubicBezTo>
                  <a:cubicBezTo>
                    <a:pt x="1189" y="67097"/>
                    <a:pt x="1" y="106313"/>
                    <a:pt x="19231" y="136995"/>
                  </a:cubicBezTo>
                  <a:cubicBezTo>
                    <a:pt x="35714" y="163441"/>
                    <a:pt x="64638" y="179052"/>
                    <a:pt x="95141" y="179052"/>
                  </a:cubicBezTo>
                  <a:cubicBezTo>
                    <a:pt x="100026" y="179052"/>
                    <a:pt x="104951" y="178651"/>
                    <a:pt x="109871" y="177831"/>
                  </a:cubicBezTo>
                  <a:cubicBezTo>
                    <a:pt x="145631" y="171889"/>
                    <a:pt x="174152" y="144989"/>
                    <a:pt x="182362" y="109662"/>
                  </a:cubicBezTo>
                  <a:cubicBezTo>
                    <a:pt x="193382" y="61479"/>
                    <a:pt x="163348" y="13404"/>
                    <a:pt x="115165" y="2277"/>
                  </a:cubicBezTo>
                  <a:cubicBezTo>
                    <a:pt x="108506" y="745"/>
                    <a:pt x="101792" y="1"/>
                    <a:pt x="951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1" name="Google Shape;5501;p47"/>
            <p:cNvSpPr/>
            <p:nvPr/>
          </p:nvSpPr>
          <p:spPr>
            <a:xfrm>
              <a:off x="170600" y="1610325"/>
              <a:ext cx="7165375" cy="2397725"/>
            </a:xfrm>
            <a:custGeom>
              <a:avLst/>
              <a:gdLst/>
              <a:ahLst/>
              <a:cxnLst/>
              <a:rect l="l" t="t" r="r" b="b"/>
              <a:pathLst>
                <a:path w="286615" h="95909" extrusionOk="0">
                  <a:moveTo>
                    <a:pt x="60237" y="6416"/>
                  </a:moveTo>
                  <a:cubicBezTo>
                    <a:pt x="84139" y="6416"/>
                    <a:pt x="116036" y="10144"/>
                    <a:pt x="149735" y="17909"/>
                  </a:cubicBezTo>
                  <a:cubicBezTo>
                    <a:pt x="217365" y="33465"/>
                    <a:pt x="271166" y="60474"/>
                    <a:pt x="267925" y="74842"/>
                  </a:cubicBezTo>
                  <a:cubicBezTo>
                    <a:pt x="266274" y="81923"/>
                    <a:pt x="250850" y="85567"/>
                    <a:pt x="227534" y="85567"/>
                  </a:cubicBezTo>
                  <a:cubicBezTo>
                    <a:pt x="203537" y="85567"/>
                    <a:pt x="171181" y="81707"/>
                    <a:pt x="136879" y="73762"/>
                  </a:cubicBezTo>
                  <a:cubicBezTo>
                    <a:pt x="69358" y="58205"/>
                    <a:pt x="15341" y="31737"/>
                    <a:pt x="18690" y="17368"/>
                  </a:cubicBezTo>
                  <a:cubicBezTo>
                    <a:pt x="20313" y="10171"/>
                    <a:pt x="36249" y="6416"/>
                    <a:pt x="60237" y="6416"/>
                  </a:cubicBezTo>
                  <a:close/>
                  <a:moveTo>
                    <a:pt x="50643" y="1"/>
                  </a:moveTo>
                  <a:cubicBezTo>
                    <a:pt x="23884" y="1"/>
                    <a:pt x="6447" y="4646"/>
                    <a:pt x="4322" y="14019"/>
                  </a:cubicBezTo>
                  <a:cubicBezTo>
                    <a:pt x="0" y="32601"/>
                    <a:pt x="56286" y="67388"/>
                    <a:pt x="134286" y="85322"/>
                  </a:cubicBezTo>
                  <a:cubicBezTo>
                    <a:pt x="166152" y="92658"/>
                    <a:pt x="195993" y="95908"/>
                    <a:pt x="220428" y="95908"/>
                  </a:cubicBezTo>
                  <a:cubicBezTo>
                    <a:pt x="255722" y="95908"/>
                    <a:pt x="279740" y="89127"/>
                    <a:pt x="282293" y="78083"/>
                  </a:cubicBezTo>
                  <a:cubicBezTo>
                    <a:pt x="286614" y="59501"/>
                    <a:pt x="228816" y="31413"/>
                    <a:pt x="150816" y="13371"/>
                  </a:cubicBezTo>
                  <a:cubicBezTo>
                    <a:pt x="112215" y="4484"/>
                    <a:pt x="76931" y="1"/>
                    <a:pt x="50643" y="1"/>
                  </a:cubicBezTo>
                  <a:close/>
                </a:path>
              </a:pathLst>
            </a:custGeom>
            <a:solidFill>
              <a:schemeClr val="accent1"/>
            </a:solidFill>
            <a:ln w="67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2" name="Google Shape;5502;p47"/>
            <p:cNvSpPr/>
            <p:nvPr/>
          </p:nvSpPr>
          <p:spPr>
            <a:xfrm>
              <a:off x="1612850" y="565350"/>
              <a:ext cx="4451025" cy="2492000"/>
            </a:xfrm>
            <a:custGeom>
              <a:avLst/>
              <a:gdLst/>
              <a:ahLst/>
              <a:cxnLst/>
              <a:rect l="l" t="t" r="r" b="b"/>
              <a:pathLst>
                <a:path w="178041" h="99680" extrusionOk="0">
                  <a:moveTo>
                    <a:pt x="83914" y="1"/>
                  </a:moveTo>
                  <a:cubicBezTo>
                    <a:pt x="47257" y="1"/>
                    <a:pt x="13284" y="22654"/>
                    <a:pt x="0" y="58411"/>
                  </a:cubicBezTo>
                  <a:cubicBezTo>
                    <a:pt x="29170" y="66190"/>
                    <a:pt x="57366" y="77209"/>
                    <a:pt x="86644" y="84663"/>
                  </a:cubicBezTo>
                  <a:cubicBezTo>
                    <a:pt x="114949" y="91902"/>
                    <a:pt x="143902" y="96223"/>
                    <a:pt x="172855" y="99680"/>
                  </a:cubicBezTo>
                  <a:cubicBezTo>
                    <a:pt x="178040" y="54738"/>
                    <a:pt x="148763" y="13037"/>
                    <a:pt x="104685" y="2450"/>
                  </a:cubicBezTo>
                  <a:cubicBezTo>
                    <a:pt x="97746" y="796"/>
                    <a:pt x="90783" y="1"/>
                    <a:pt x="839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03" name="Google Shape;5503;p47"/>
          <p:cNvGrpSpPr/>
          <p:nvPr/>
        </p:nvGrpSpPr>
        <p:grpSpPr>
          <a:xfrm rot="1167086">
            <a:off x="805947" y="3144642"/>
            <a:ext cx="1221684" cy="1220212"/>
            <a:chOff x="1798250" y="867825"/>
            <a:chExt cx="3984625" cy="3979825"/>
          </a:xfrm>
        </p:grpSpPr>
        <p:sp>
          <p:nvSpPr>
            <p:cNvPr id="5504" name="Google Shape;5504;p47"/>
            <p:cNvSpPr/>
            <p:nvPr/>
          </p:nvSpPr>
          <p:spPr>
            <a:xfrm>
              <a:off x="1798250" y="867825"/>
              <a:ext cx="3984625" cy="3979825"/>
            </a:xfrm>
            <a:custGeom>
              <a:avLst/>
              <a:gdLst/>
              <a:ahLst/>
              <a:cxnLst/>
              <a:rect l="l" t="t" r="r" b="b"/>
              <a:pathLst>
                <a:path w="159385" h="159193" extrusionOk="0">
                  <a:moveTo>
                    <a:pt x="79824" y="0"/>
                  </a:moveTo>
                  <a:cubicBezTo>
                    <a:pt x="72452" y="0"/>
                    <a:pt x="65071" y="1027"/>
                    <a:pt x="57911" y="3094"/>
                  </a:cubicBezTo>
                  <a:cubicBezTo>
                    <a:pt x="56701" y="3439"/>
                    <a:pt x="55491" y="3785"/>
                    <a:pt x="54367" y="4131"/>
                  </a:cubicBezTo>
                  <a:cubicBezTo>
                    <a:pt x="53676" y="4390"/>
                    <a:pt x="52984" y="4649"/>
                    <a:pt x="52293" y="4909"/>
                  </a:cubicBezTo>
                  <a:cubicBezTo>
                    <a:pt x="51169" y="5254"/>
                    <a:pt x="49959" y="5773"/>
                    <a:pt x="49008" y="6119"/>
                  </a:cubicBezTo>
                  <a:cubicBezTo>
                    <a:pt x="48144" y="6551"/>
                    <a:pt x="47193" y="6897"/>
                    <a:pt x="46242" y="7329"/>
                  </a:cubicBezTo>
                  <a:cubicBezTo>
                    <a:pt x="44081" y="8366"/>
                    <a:pt x="41834" y="9576"/>
                    <a:pt x="39760" y="10786"/>
                  </a:cubicBezTo>
                  <a:cubicBezTo>
                    <a:pt x="39068" y="11132"/>
                    <a:pt x="38463" y="11478"/>
                    <a:pt x="37858" y="11910"/>
                  </a:cubicBezTo>
                  <a:cubicBezTo>
                    <a:pt x="35957" y="13120"/>
                    <a:pt x="34055" y="14416"/>
                    <a:pt x="32240" y="15713"/>
                  </a:cubicBezTo>
                  <a:cubicBezTo>
                    <a:pt x="31116" y="16577"/>
                    <a:pt x="30166" y="17355"/>
                    <a:pt x="29042" y="18219"/>
                  </a:cubicBezTo>
                  <a:cubicBezTo>
                    <a:pt x="28005" y="19084"/>
                    <a:pt x="26795" y="19862"/>
                    <a:pt x="25757" y="20812"/>
                  </a:cubicBezTo>
                  <a:cubicBezTo>
                    <a:pt x="24807" y="21677"/>
                    <a:pt x="23856" y="22628"/>
                    <a:pt x="22905" y="23578"/>
                  </a:cubicBezTo>
                  <a:cubicBezTo>
                    <a:pt x="21868" y="24529"/>
                    <a:pt x="21004" y="25480"/>
                    <a:pt x="20139" y="26517"/>
                  </a:cubicBezTo>
                  <a:cubicBezTo>
                    <a:pt x="18929" y="27814"/>
                    <a:pt x="17806" y="29196"/>
                    <a:pt x="16682" y="30579"/>
                  </a:cubicBezTo>
                  <a:cubicBezTo>
                    <a:pt x="15299" y="32394"/>
                    <a:pt x="13916" y="34296"/>
                    <a:pt x="12620" y="36284"/>
                  </a:cubicBezTo>
                  <a:cubicBezTo>
                    <a:pt x="12274" y="36803"/>
                    <a:pt x="12014" y="37321"/>
                    <a:pt x="11669" y="37840"/>
                  </a:cubicBezTo>
                  <a:cubicBezTo>
                    <a:pt x="10891" y="39136"/>
                    <a:pt x="10113" y="40433"/>
                    <a:pt x="9421" y="41816"/>
                  </a:cubicBezTo>
                  <a:cubicBezTo>
                    <a:pt x="9076" y="42507"/>
                    <a:pt x="8730" y="43199"/>
                    <a:pt x="8298" y="43977"/>
                  </a:cubicBezTo>
                  <a:cubicBezTo>
                    <a:pt x="7693" y="45273"/>
                    <a:pt x="7001" y="46656"/>
                    <a:pt x="6396" y="48039"/>
                  </a:cubicBezTo>
                  <a:cubicBezTo>
                    <a:pt x="6051" y="48817"/>
                    <a:pt x="5791" y="49508"/>
                    <a:pt x="5446" y="50545"/>
                  </a:cubicBezTo>
                  <a:cubicBezTo>
                    <a:pt x="5013" y="51496"/>
                    <a:pt x="4668" y="52533"/>
                    <a:pt x="4322" y="53484"/>
                  </a:cubicBezTo>
                  <a:cubicBezTo>
                    <a:pt x="3976" y="54349"/>
                    <a:pt x="3717" y="55299"/>
                    <a:pt x="3371" y="56250"/>
                  </a:cubicBezTo>
                  <a:cubicBezTo>
                    <a:pt x="2939" y="57892"/>
                    <a:pt x="2420" y="59621"/>
                    <a:pt x="2075" y="61263"/>
                  </a:cubicBezTo>
                  <a:cubicBezTo>
                    <a:pt x="1729" y="62560"/>
                    <a:pt x="1556" y="63856"/>
                    <a:pt x="1210" y="65239"/>
                  </a:cubicBezTo>
                  <a:cubicBezTo>
                    <a:pt x="951" y="66622"/>
                    <a:pt x="778" y="68091"/>
                    <a:pt x="605" y="69561"/>
                  </a:cubicBezTo>
                  <a:cubicBezTo>
                    <a:pt x="519" y="70079"/>
                    <a:pt x="432" y="70598"/>
                    <a:pt x="432" y="71203"/>
                  </a:cubicBezTo>
                  <a:cubicBezTo>
                    <a:pt x="259" y="72240"/>
                    <a:pt x="173" y="73277"/>
                    <a:pt x="173" y="74315"/>
                  </a:cubicBezTo>
                  <a:cubicBezTo>
                    <a:pt x="87" y="74574"/>
                    <a:pt x="87" y="74833"/>
                    <a:pt x="173" y="75092"/>
                  </a:cubicBezTo>
                  <a:cubicBezTo>
                    <a:pt x="0" y="76562"/>
                    <a:pt x="0" y="78031"/>
                    <a:pt x="0" y="79414"/>
                  </a:cubicBezTo>
                  <a:cubicBezTo>
                    <a:pt x="0" y="82266"/>
                    <a:pt x="173" y="85119"/>
                    <a:pt x="432" y="87971"/>
                  </a:cubicBezTo>
                  <a:cubicBezTo>
                    <a:pt x="519" y="88835"/>
                    <a:pt x="605" y="89700"/>
                    <a:pt x="778" y="90564"/>
                  </a:cubicBezTo>
                  <a:cubicBezTo>
                    <a:pt x="865" y="91255"/>
                    <a:pt x="951" y="91861"/>
                    <a:pt x="1037" y="92466"/>
                  </a:cubicBezTo>
                  <a:cubicBezTo>
                    <a:pt x="1210" y="93243"/>
                    <a:pt x="1297" y="94108"/>
                    <a:pt x="1470" y="94886"/>
                  </a:cubicBezTo>
                  <a:cubicBezTo>
                    <a:pt x="1642" y="95577"/>
                    <a:pt x="1815" y="96269"/>
                    <a:pt x="1988" y="97047"/>
                  </a:cubicBezTo>
                  <a:cubicBezTo>
                    <a:pt x="2247" y="98084"/>
                    <a:pt x="2507" y="99207"/>
                    <a:pt x="2766" y="100245"/>
                  </a:cubicBezTo>
                  <a:cubicBezTo>
                    <a:pt x="3025" y="101282"/>
                    <a:pt x="3285" y="102405"/>
                    <a:pt x="3630" y="103443"/>
                  </a:cubicBezTo>
                  <a:cubicBezTo>
                    <a:pt x="4063" y="104480"/>
                    <a:pt x="4408" y="105517"/>
                    <a:pt x="4754" y="106554"/>
                  </a:cubicBezTo>
                  <a:cubicBezTo>
                    <a:pt x="5100" y="107591"/>
                    <a:pt x="5532" y="108542"/>
                    <a:pt x="5964" y="109579"/>
                  </a:cubicBezTo>
                  <a:cubicBezTo>
                    <a:pt x="6396" y="110789"/>
                    <a:pt x="6915" y="111999"/>
                    <a:pt x="7520" y="113123"/>
                  </a:cubicBezTo>
                  <a:cubicBezTo>
                    <a:pt x="7779" y="113728"/>
                    <a:pt x="8039" y="114333"/>
                    <a:pt x="8384" y="114938"/>
                  </a:cubicBezTo>
                  <a:cubicBezTo>
                    <a:pt x="9421" y="117099"/>
                    <a:pt x="10545" y="119173"/>
                    <a:pt x="11842" y="121161"/>
                  </a:cubicBezTo>
                  <a:cubicBezTo>
                    <a:pt x="12360" y="122112"/>
                    <a:pt x="12965" y="123063"/>
                    <a:pt x="13657" y="124014"/>
                  </a:cubicBezTo>
                  <a:cubicBezTo>
                    <a:pt x="14089" y="124792"/>
                    <a:pt x="14694" y="125569"/>
                    <a:pt x="15126" y="126175"/>
                  </a:cubicBezTo>
                  <a:cubicBezTo>
                    <a:pt x="15472" y="126780"/>
                    <a:pt x="15904" y="127298"/>
                    <a:pt x="16336" y="127817"/>
                  </a:cubicBezTo>
                  <a:cubicBezTo>
                    <a:pt x="16423" y="127903"/>
                    <a:pt x="16509" y="127990"/>
                    <a:pt x="16595" y="128076"/>
                  </a:cubicBezTo>
                  <a:lnTo>
                    <a:pt x="17028" y="128681"/>
                  </a:lnTo>
                  <a:cubicBezTo>
                    <a:pt x="17633" y="129459"/>
                    <a:pt x="18151" y="130150"/>
                    <a:pt x="18843" y="130928"/>
                  </a:cubicBezTo>
                  <a:cubicBezTo>
                    <a:pt x="19534" y="131706"/>
                    <a:pt x="20226" y="132484"/>
                    <a:pt x="21004" y="133262"/>
                  </a:cubicBezTo>
                  <a:cubicBezTo>
                    <a:pt x="21522" y="133954"/>
                    <a:pt x="22127" y="134559"/>
                    <a:pt x="22732" y="135164"/>
                  </a:cubicBezTo>
                  <a:cubicBezTo>
                    <a:pt x="24461" y="136979"/>
                    <a:pt x="26362" y="138621"/>
                    <a:pt x="28264" y="140263"/>
                  </a:cubicBezTo>
                  <a:cubicBezTo>
                    <a:pt x="28783" y="140782"/>
                    <a:pt x="29128" y="141041"/>
                    <a:pt x="29820" y="141646"/>
                  </a:cubicBezTo>
                  <a:cubicBezTo>
                    <a:pt x="30511" y="142165"/>
                    <a:pt x="31289" y="142770"/>
                    <a:pt x="31981" y="143288"/>
                  </a:cubicBezTo>
                  <a:cubicBezTo>
                    <a:pt x="32067" y="143375"/>
                    <a:pt x="32154" y="143375"/>
                    <a:pt x="32240" y="143461"/>
                  </a:cubicBezTo>
                  <a:cubicBezTo>
                    <a:pt x="33018" y="143980"/>
                    <a:pt x="33796" y="144585"/>
                    <a:pt x="34574" y="145103"/>
                  </a:cubicBezTo>
                  <a:cubicBezTo>
                    <a:pt x="35265" y="145622"/>
                    <a:pt x="36043" y="146141"/>
                    <a:pt x="36821" y="146573"/>
                  </a:cubicBezTo>
                  <a:cubicBezTo>
                    <a:pt x="36994" y="146746"/>
                    <a:pt x="37167" y="146918"/>
                    <a:pt x="37426" y="147005"/>
                  </a:cubicBezTo>
                  <a:cubicBezTo>
                    <a:pt x="38463" y="147696"/>
                    <a:pt x="39500" y="148301"/>
                    <a:pt x="40538" y="148906"/>
                  </a:cubicBezTo>
                  <a:cubicBezTo>
                    <a:pt x="40624" y="148906"/>
                    <a:pt x="40624" y="148906"/>
                    <a:pt x="40710" y="148993"/>
                  </a:cubicBezTo>
                  <a:cubicBezTo>
                    <a:pt x="43736" y="150722"/>
                    <a:pt x="46934" y="152277"/>
                    <a:pt x="50305" y="153487"/>
                  </a:cubicBezTo>
                  <a:cubicBezTo>
                    <a:pt x="51342" y="153920"/>
                    <a:pt x="52552" y="154352"/>
                    <a:pt x="53589" y="154784"/>
                  </a:cubicBezTo>
                  <a:cubicBezTo>
                    <a:pt x="53762" y="154870"/>
                    <a:pt x="53935" y="154870"/>
                    <a:pt x="54021" y="154957"/>
                  </a:cubicBezTo>
                  <a:cubicBezTo>
                    <a:pt x="54972" y="155216"/>
                    <a:pt x="55923" y="155562"/>
                    <a:pt x="56960" y="155821"/>
                  </a:cubicBezTo>
                  <a:cubicBezTo>
                    <a:pt x="57219" y="155908"/>
                    <a:pt x="57565" y="156080"/>
                    <a:pt x="57911" y="156080"/>
                  </a:cubicBezTo>
                  <a:cubicBezTo>
                    <a:pt x="58775" y="156426"/>
                    <a:pt x="59726" y="156599"/>
                    <a:pt x="60590" y="156858"/>
                  </a:cubicBezTo>
                  <a:cubicBezTo>
                    <a:pt x="60850" y="156945"/>
                    <a:pt x="61109" y="156945"/>
                    <a:pt x="61368" y="157031"/>
                  </a:cubicBezTo>
                  <a:cubicBezTo>
                    <a:pt x="62405" y="157290"/>
                    <a:pt x="63443" y="157550"/>
                    <a:pt x="64480" y="157723"/>
                  </a:cubicBezTo>
                  <a:cubicBezTo>
                    <a:pt x="69493" y="158673"/>
                    <a:pt x="74593" y="159192"/>
                    <a:pt x="79692" y="159192"/>
                  </a:cubicBezTo>
                  <a:cubicBezTo>
                    <a:pt x="93003" y="159192"/>
                    <a:pt x="106141" y="155821"/>
                    <a:pt x="117809" y="149425"/>
                  </a:cubicBezTo>
                  <a:cubicBezTo>
                    <a:pt x="119106" y="148820"/>
                    <a:pt x="120316" y="148042"/>
                    <a:pt x="121526" y="147264"/>
                  </a:cubicBezTo>
                  <a:cubicBezTo>
                    <a:pt x="124983" y="145190"/>
                    <a:pt x="128268" y="142770"/>
                    <a:pt x="131293" y="140177"/>
                  </a:cubicBezTo>
                  <a:cubicBezTo>
                    <a:pt x="141233" y="131706"/>
                    <a:pt x="148926" y="120989"/>
                    <a:pt x="153766" y="108888"/>
                  </a:cubicBezTo>
                  <a:cubicBezTo>
                    <a:pt x="154889" y="106036"/>
                    <a:pt x="155840" y="103183"/>
                    <a:pt x="156618" y="100245"/>
                  </a:cubicBezTo>
                  <a:cubicBezTo>
                    <a:pt x="157482" y="96960"/>
                    <a:pt x="158174" y="93762"/>
                    <a:pt x="158606" y="90391"/>
                  </a:cubicBezTo>
                  <a:cubicBezTo>
                    <a:pt x="159038" y="87366"/>
                    <a:pt x="159298" y="84254"/>
                    <a:pt x="159298" y="81143"/>
                  </a:cubicBezTo>
                  <a:lnTo>
                    <a:pt x="159298" y="79587"/>
                  </a:lnTo>
                  <a:cubicBezTo>
                    <a:pt x="159384" y="72586"/>
                    <a:pt x="158433" y="65585"/>
                    <a:pt x="156618" y="58757"/>
                  </a:cubicBezTo>
                  <a:cubicBezTo>
                    <a:pt x="155927" y="56423"/>
                    <a:pt x="155235" y="54003"/>
                    <a:pt x="154371" y="51669"/>
                  </a:cubicBezTo>
                  <a:cubicBezTo>
                    <a:pt x="150914" y="42680"/>
                    <a:pt x="145987" y="34382"/>
                    <a:pt x="139591" y="27122"/>
                  </a:cubicBezTo>
                  <a:cubicBezTo>
                    <a:pt x="133108" y="19775"/>
                    <a:pt x="125329" y="13638"/>
                    <a:pt x="116686" y="9057"/>
                  </a:cubicBezTo>
                  <a:cubicBezTo>
                    <a:pt x="114179" y="7761"/>
                    <a:pt x="111500" y="6551"/>
                    <a:pt x="108907" y="5514"/>
                  </a:cubicBezTo>
                  <a:cubicBezTo>
                    <a:pt x="99596" y="1849"/>
                    <a:pt x="89717" y="0"/>
                    <a:pt x="798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5" name="Google Shape;5505;p47"/>
            <p:cNvSpPr/>
            <p:nvPr/>
          </p:nvSpPr>
          <p:spPr>
            <a:xfrm>
              <a:off x="2219600" y="1398925"/>
              <a:ext cx="3243450" cy="428850"/>
            </a:xfrm>
            <a:custGeom>
              <a:avLst/>
              <a:gdLst/>
              <a:ahLst/>
              <a:cxnLst/>
              <a:rect l="l" t="t" r="r" b="b"/>
              <a:pathLst>
                <a:path w="129738" h="17154" extrusionOk="0">
                  <a:moveTo>
                    <a:pt x="29561" y="1"/>
                  </a:moveTo>
                  <a:cubicBezTo>
                    <a:pt x="28783" y="87"/>
                    <a:pt x="27919" y="87"/>
                    <a:pt x="27141" y="260"/>
                  </a:cubicBezTo>
                  <a:cubicBezTo>
                    <a:pt x="24029" y="692"/>
                    <a:pt x="21696" y="1729"/>
                    <a:pt x="18238" y="2680"/>
                  </a:cubicBezTo>
                  <a:cubicBezTo>
                    <a:pt x="13398" y="4063"/>
                    <a:pt x="8471" y="5014"/>
                    <a:pt x="3458" y="5446"/>
                  </a:cubicBezTo>
                  <a:cubicBezTo>
                    <a:pt x="2248" y="6656"/>
                    <a:pt x="1038" y="8039"/>
                    <a:pt x="1" y="9508"/>
                  </a:cubicBezTo>
                  <a:cubicBezTo>
                    <a:pt x="6224" y="9422"/>
                    <a:pt x="12793" y="8125"/>
                    <a:pt x="20399" y="7002"/>
                  </a:cubicBezTo>
                  <a:cubicBezTo>
                    <a:pt x="21350" y="6829"/>
                    <a:pt x="22301" y="6742"/>
                    <a:pt x="23251" y="6742"/>
                  </a:cubicBezTo>
                  <a:cubicBezTo>
                    <a:pt x="23615" y="6725"/>
                    <a:pt x="23971" y="6717"/>
                    <a:pt x="24319" y="6717"/>
                  </a:cubicBezTo>
                  <a:cubicBezTo>
                    <a:pt x="34577" y="6717"/>
                    <a:pt x="38540" y="13878"/>
                    <a:pt x="48404" y="15299"/>
                  </a:cubicBezTo>
                  <a:cubicBezTo>
                    <a:pt x="50013" y="15525"/>
                    <a:pt x="51648" y="15621"/>
                    <a:pt x="53300" y="15621"/>
                  </a:cubicBezTo>
                  <a:cubicBezTo>
                    <a:pt x="62048" y="15621"/>
                    <a:pt x="71300" y="12954"/>
                    <a:pt x="80073" y="12954"/>
                  </a:cubicBezTo>
                  <a:cubicBezTo>
                    <a:pt x="80408" y="12954"/>
                    <a:pt x="80742" y="12957"/>
                    <a:pt x="81076" y="12966"/>
                  </a:cubicBezTo>
                  <a:cubicBezTo>
                    <a:pt x="92944" y="13201"/>
                    <a:pt x="104811" y="17153"/>
                    <a:pt x="116744" y="17153"/>
                  </a:cubicBezTo>
                  <a:cubicBezTo>
                    <a:pt x="117934" y="17153"/>
                    <a:pt x="119125" y="17114"/>
                    <a:pt x="120317" y="17028"/>
                  </a:cubicBezTo>
                  <a:cubicBezTo>
                    <a:pt x="123515" y="16769"/>
                    <a:pt x="126713" y="16164"/>
                    <a:pt x="129738" y="15126"/>
                  </a:cubicBezTo>
                  <a:cubicBezTo>
                    <a:pt x="127577" y="11842"/>
                    <a:pt x="125243" y="8730"/>
                    <a:pt x="122650" y="5792"/>
                  </a:cubicBezTo>
                  <a:cubicBezTo>
                    <a:pt x="120322" y="6335"/>
                    <a:pt x="117924" y="6669"/>
                    <a:pt x="115519" y="6669"/>
                  </a:cubicBezTo>
                  <a:cubicBezTo>
                    <a:pt x="115245" y="6669"/>
                    <a:pt x="114972" y="6665"/>
                    <a:pt x="114698" y="6656"/>
                  </a:cubicBezTo>
                  <a:cubicBezTo>
                    <a:pt x="104431" y="6488"/>
                    <a:pt x="94327" y="3451"/>
                    <a:pt x="83908" y="3451"/>
                  </a:cubicBezTo>
                  <a:cubicBezTo>
                    <a:pt x="83627" y="3451"/>
                    <a:pt x="83345" y="3453"/>
                    <a:pt x="83064" y="3458"/>
                  </a:cubicBezTo>
                  <a:cubicBezTo>
                    <a:pt x="76495" y="3458"/>
                    <a:pt x="70444" y="4754"/>
                    <a:pt x="64048" y="5878"/>
                  </a:cubicBezTo>
                  <a:cubicBezTo>
                    <a:pt x="61572" y="6287"/>
                    <a:pt x="59030" y="6475"/>
                    <a:pt x="56458" y="6475"/>
                  </a:cubicBezTo>
                  <a:cubicBezTo>
                    <a:pt x="49246" y="6475"/>
                    <a:pt x="41801" y="4996"/>
                    <a:pt x="34920" y="2766"/>
                  </a:cubicBezTo>
                  <a:cubicBezTo>
                    <a:pt x="33451" y="2334"/>
                    <a:pt x="31203" y="1"/>
                    <a:pt x="295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6" name="Google Shape;5506;p47"/>
            <p:cNvSpPr/>
            <p:nvPr/>
          </p:nvSpPr>
          <p:spPr>
            <a:xfrm>
              <a:off x="1854425" y="2111625"/>
              <a:ext cx="3857125" cy="372925"/>
            </a:xfrm>
            <a:custGeom>
              <a:avLst/>
              <a:gdLst/>
              <a:ahLst/>
              <a:cxnLst/>
              <a:rect l="l" t="t" r="r" b="b"/>
              <a:pathLst>
                <a:path w="154285" h="14917" extrusionOk="0">
                  <a:moveTo>
                    <a:pt x="89803" y="1"/>
                  </a:moveTo>
                  <a:cubicBezTo>
                    <a:pt x="87709" y="1"/>
                    <a:pt x="85584" y="295"/>
                    <a:pt x="83323" y="793"/>
                  </a:cubicBezTo>
                  <a:cubicBezTo>
                    <a:pt x="74381" y="2566"/>
                    <a:pt x="68443" y="6740"/>
                    <a:pt x="59490" y="6740"/>
                  </a:cubicBezTo>
                  <a:cubicBezTo>
                    <a:pt x="58836" y="6740"/>
                    <a:pt x="58167" y="6718"/>
                    <a:pt x="57479" y="6671"/>
                  </a:cubicBezTo>
                  <a:cubicBezTo>
                    <a:pt x="49527" y="6239"/>
                    <a:pt x="44082" y="1831"/>
                    <a:pt x="36303" y="1312"/>
                  </a:cubicBezTo>
                  <a:cubicBezTo>
                    <a:pt x="35852" y="1276"/>
                    <a:pt x="35401" y="1259"/>
                    <a:pt x="34950" y="1259"/>
                  </a:cubicBezTo>
                  <a:cubicBezTo>
                    <a:pt x="33240" y="1259"/>
                    <a:pt x="31530" y="1507"/>
                    <a:pt x="29820" y="1917"/>
                  </a:cubicBezTo>
                  <a:cubicBezTo>
                    <a:pt x="26795" y="2609"/>
                    <a:pt x="23856" y="3559"/>
                    <a:pt x="20917" y="4683"/>
                  </a:cubicBezTo>
                  <a:cubicBezTo>
                    <a:pt x="16116" y="6283"/>
                    <a:pt x="11559" y="7111"/>
                    <a:pt x="7218" y="7111"/>
                  </a:cubicBezTo>
                  <a:cubicBezTo>
                    <a:pt x="5228" y="7111"/>
                    <a:pt x="3285" y="6938"/>
                    <a:pt x="1383" y="6584"/>
                  </a:cubicBezTo>
                  <a:cubicBezTo>
                    <a:pt x="865" y="8313"/>
                    <a:pt x="433" y="9955"/>
                    <a:pt x="0" y="11598"/>
                  </a:cubicBezTo>
                  <a:cubicBezTo>
                    <a:pt x="2543" y="12205"/>
                    <a:pt x="5136" y="12512"/>
                    <a:pt x="7720" y="12512"/>
                  </a:cubicBezTo>
                  <a:cubicBezTo>
                    <a:pt x="11021" y="12512"/>
                    <a:pt x="14309" y="12011"/>
                    <a:pt x="17460" y="10993"/>
                  </a:cubicBezTo>
                  <a:cubicBezTo>
                    <a:pt x="22214" y="9696"/>
                    <a:pt x="25585" y="8054"/>
                    <a:pt x="29301" y="7362"/>
                  </a:cubicBezTo>
                  <a:cubicBezTo>
                    <a:pt x="30635" y="7114"/>
                    <a:pt x="32001" y="6966"/>
                    <a:pt x="33485" y="6966"/>
                  </a:cubicBezTo>
                  <a:cubicBezTo>
                    <a:pt x="36137" y="6966"/>
                    <a:pt x="39164" y="7439"/>
                    <a:pt x="43044" y="8659"/>
                  </a:cubicBezTo>
                  <a:cubicBezTo>
                    <a:pt x="46070" y="9523"/>
                    <a:pt x="48576" y="12116"/>
                    <a:pt x="51688" y="12981"/>
                  </a:cubicBezTo>
                  <a:cubicBezTo>
                    <a:pt x="53743" y="13527"/>
                    <a:pt x="55744" y="13760"/>
                    <a:pt x="57713" y="13760"/>
                  </a:cubicBezTo>
                  <a:cubicBezTo>
                    <a:pt x="62286" y="13760"/>
                    <a:pt x="66691" y="12503"/>
                    <a:pt x="71222" y="10993"/>
                  </a:cubicBezTo>
                  <a:cubicBezTo>
                    <a:pt x="75544" y="9610"/>
                    <a:pt x="80297" y="6412"/>
                    <a:pt x="84792" y="6239"/>
                  </a:cubicBezTo>
                  <a:cubicBezTo>
                    <a:pt x="84978" y="6233"/>
                    <a:pt x="85163" y="6231"/>
                    <a:pt x="85346" y="6231"/>
                  </a:cubicBezTo>
                  <a:cubicBezTo>
                    <a:pt x="94180" y="6231"/>
                    <a:pt x="99646" y="12247"/>
                    <a:pt x="107351" y="14363"/>
                  </a:cubicBezTo>
                  <a:cubicBezTo>
                    <a:pt x="108749" y="14760"/>
                    <a:pt x="109921" y="14917"/>
                    <a:pt x="110986" y="14917"/>
                  </a:cubicBezTo>
                  <a:cubicBezTo>
                    <a:pt x="113869" y="14917"/>
                    <a:pt x="115963" y="13761"/>
                    <a:pt x="119625" y="13067"/>
                  </a:cubicBezTo>
                  <a:cubicBezTo>
                    <a:pt x="127958" y="11383"/>
                    <a:pt x="135554" y="8306"/>
                    <a:pt x="144407" y="8306"/>
                  </a:cubicBezTo>
                  <a:cubicBezTo>
                    <a:pt x="144645" y="8306"/>
                    <a:pt x="144883" y="8309"/>
                    <a:pt x="145123" y="8313"/>
                  </a:cubicBezTo>
                  <a:cubicBezTo>
                    <a:pt x="148234" y="8400"/>
                    <a:pt x="151260" y="8832"/>
                    <a:pt x="154285" y="9005"/>
                  </a:cubicBezTo>
                  <a:cubicBezTo>
                    <a:pt x="153680" y="6584"/>
                    <a:pt x="152988" y="4251"/>
                    <a:pt x="152124" y="1917"/>
                  </a:cubicBezTo>
                  <a:cubicBezTo>
                    <a:pt x="142616" y="2868"/>
                    <a:pt x="132763" y="2522"/>
                    <a:pt x="123514" y="4769"/>
                  </a:cubicBezTo>
                  <a:cubicBezTo>
                    <a:pt x="119140" y="5807"/>
                    <a:pt x="115613" y="6491"/>
                    <a:pt x="112172" y="6491"/>
                  </a:cubicBezTo>
                  <a:cubicBezTo>
                    <a:pt x="109017" y="6491"/>
                    <a:pt x="105935" y="5916"/>
                    <a:pt x="102338" y="4510"/>
                  </a:cubicBezTo>
                  <a:cubicBezTo>
                    <a:pt x="100696" y="3819"/>
                    <a:pt x="99399" y="2263"/>
                    <a:pt x="97757" y="1571"/>
                  </a:cubicBezTo>
                  <a:cubicBezTo>
                    <a:pt x="95015" y="465"/>
                    <a:pt x="92433" y="1"/>
                    <a:pt x="898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7" name="Google Shape;5507;p47"/>
            <p:cNvSpPr/>
            <p:nvPr/>
          </p:nvSpPr>
          <p:spPr>
            <a:xfrm>
              <a:off x="1811200" y="2896375"/>
              <a:ext cx="3969500" cy="558375"/>
            </a:xfrm>
            <a:custGeom>
              <a:avLst/>
              <a:gdLst/>
              <a:ahLst/>
              <a:cxnLst/>
              <a:rect l="l" t="t" r="r" b="b"/>
              <a:pathLst>
                <a:path w="158780" h="22335" extrusionOk="0">
                  <a:moveTo>
                    <a:pt x="158780" y="1"/>
                  </a:moveTo>
                  <a:cubicBezTo>
                    <a:pt x="149013" y="1989"/>
                    <a:pt x="139073" y="1211"/>
                    <a:pt x="129392" y="5619"/>
                  </a:cubicBezTo>
                  <a:cubicBezTo>
                    <a:pt x="122234" y="8859"/>
                    <a:pt x="117310" y="11967"/>
                    <a:pt x="109351" y="11967"/>
                  </a:cubicBezTo>
                  <a:cubicBezTo>
                    <a:pt x="108180" y="11967"/>
                    <a:pt x="106942" y="11900"/>
                    <a:pt x="105623" y="11756"/>
                  </a:cubicBezTo>
                  <a:cubicBezTo>
                    <a:pt x="98708" y="11064"/>
                    <a:pt x="92139" y="7520"/>
                    <a:pt x="85052" y="6829"/>
                  </a:cubicBezTo>
                  <a:cubicBezTo>
                    <a:pt x="82665" y="6596"/>
                    <a:pt x="80273" y="6493"/>
                    <a:pt x="77876" y="6493"/>
                  </a:cubicBezTo>
                  <a:cubicBezTo>
                    <a:pt x="65168" y="6493"/>
                    <a:pt x="52355" y="9378"/>
                    <a:pt x="39847" y="10978"/>
                  </a:cubicBezTo>
                  <a:lnTo>
                    <a:pt x="39587" y="10978"/>
                  </a:lnTo>
                  <a:cubicBezTo>
                    <a:pt x="35960" y="11425"/>
                    <a:pt x="32314" y="11648"/>
                    <a:pt x="28671" y="11648"/>
                  </a:cubicBezTo>
                  <a:cubicBezTo>
                    <a:pt x="18945" y="11648"/>
                    <a:pt x="9244" y="10060"/>
                    <a:pt x="1" y="6915"/>
                  </a:cubicBezTo>
                  <a:lnTo>
                    <a:pt x="1" y="6915"/>
                  </a:lnTo>
                  <a:cubicBezTo>
                    <a:pt x="87" y="7866"/>
                    <a:pt x="174" y="8731"/>
                    <a:pt x="347" y="9595"/>
                  </a:cubicBezTo>
                  <a:cubicBezTo>
                    <a:pt x="433" y="10200"/>
                    <a:pt x="519" y="10891"/>
                    <a:pt x="606" y="11496"/>
                  </a:cubicBezTo>
                  <a:cubicBezTo>
                    <a:pt x="779" y="12274"/>
                    <a:pt x="865" y="13052"/>
                    <a:pt x="1038" y="13830"/>
                  </a:cubicBezTo>
                  <a:cubicBezTo>
                    <a:pt x="1211" y="14522"/>
                    <a:pt x="1384" y="15213"/>
                    <a:pt x="1557" y="15991"/>
                  </a:cubicBezTo>
                  <a:cubicBezTo>
                    <a:pt x="10114" y="19621"/>
                    <a:pt x="19362" y="21782"/>
                    <a:pt x="28697" y="22128"/>
                  </a:cubicBezTo>
                  <a:cubicBezTo>
                    <a:pt x="30060" y="22170"/>
                    <a:pt x="31423" y="22191"/>
                    <a:pt x="32786" y="22191"/>
                  </a:cubicBezTo>
                  <a:cubicBezTo>
                    <a:pt x="37041" y="22191"/>
                    <a:pt x="41296" y="21981"/>
                    <a:pt x="45551" y="21523"/>
                  </a:cubicBezTo>
                  <a:cubicBezTo>
                    <a:pt x="57089" y="20382"/>
                    <a:pt x="68487" y="18311"/>
                    <a:pt x="80087" y="18311"/>
                  </a:cubicBezTo>
                  <a:cubicBezTo>
                    <a:pt x="84303" y="18311"/>
                    <a:pt x="88545" y="18584"/>
                    <a:pt x="92831" y="19275"/>
                  </a:cubicBezTo>
                  <a:cubicBezTo>
                    <a:pt x="98933" y="20209"/>
                    <a:pt x="105334" y="22335"/>
                    <a:pt x="111636" y="22335"/>
                  </a:cubicBezTo>
                  <a:cubicBezTo>
                    <a:pt x="112921" y="22335"/>
                    <a:pt x="114203" y="22246"/>
                    <a:pt x="115476" y="22041"/>
                  </a:cubicBezTo>
                  <a:cubicBezTo>
                    <a:pt x="123947" y="20658"/>
                    <a:pt x="128874" y="14176"/>
                    <a:pt x="136912" y="11583"/>
                  </a:cubicBezTo>
                  <a:cubicBezTo>
                    <a:pt x="143567" y="9508"/>
                    <a:pt x="151173" y="10027"/>
                    <a:pt x="158088" y="9249"/>
                  </a:cubicBezTo>
                  <a:cubicBezTo>
                    <a:pt x="158520" y="6224"/>
                    <a:pt x="158693" y="3112"/>
                    <a:pt x="158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8" name="Google Shape;5508;p47"/>
            <p:cNvSpPr/>
            <p:nvPr/>
          </p:nvSpPr>
          <p:spPr>
            <a:xfrm>
              <a:off x="2094275" y="3373925"/>
              <a:ext cx="3617275" cy="699675"/>
            </a:xfrm>
            <a:custGeom>
              <a:avLst/>
              <a:gdLst/>
              <a:ahLst/>
              <a:cxnLst/>
              <a:rect l="l" t="t" r="r" b="b"/>
              <a:pathLst>
                <a:path w="144691" h="27987" extrusionOk="0">
                  <a:moveTo>
                    <a:pt x="144691" y="1"/>
                  </a:moveTo>
                  <a:lnTo>
                    <a:pt x="144691" y="1"/>
                  </a:lnTo>
                  <a:cubicBezTo>
                    <a:pt x="134146" y="3544"/>
                    <a:pt x="123687" y="7693"/>
                    <a:pt x="112970" y="11064"/>
                  </a:cubicBezTo>
                  <a:cubicBezTo>
                    <a:pt x="100185" y="15345"/>
                    <a:pt x="88327" y="17061"/>
                    <a:pt x="75838" y="17061"/>
                  </a:cubicBezTo>
                  <a:cubicBezTo>
                    <a:pt x="70427" y="17061"/>
                    <a:pt x="64896" y="16738"/>
                    <a:pt x="59121" y="16164"/>
                  </a:cubicBezTo>
                  <a:cubicBezTo>
                    <a:pt x="54719" y="15682"/>
                    <a:pt x="50317" y="15420"/>
                    <a:pt x="45914" y="15420"/>
                  </a:cubicBezTo>
                  <a:cubicBezTo>
                    <a:pt x="44785" y="15420"/>
                    <a:pt x="43655" y="15437"/>
                    <a:pt x="42526" y="15472"/>
                  </a:cubicBezTo>
                  <a:cubicBezTo>
                    <a:pt x="35179" y="15645"/>
                    <a:pt x="27919" y="16769"/>
                    <a:pt x="20918" y="18757"/>
                  </a:cubicBezTo>
                  <a:cubicBezTo>
                    <a:pt x="14940" y="20455"/>
                    <a:pt x="10199" y="21238"/>
                    <a:pt x="5428" y="21238"/>
                  </a:cubicBezTo>
                  <a:cubicBezTo>
                    <a:pt x="3645" y="21238"/>
                    <a:pt x="1858" y="21129"/>
                    <a:pt x="1" y="20917"/>
                  </a:cubicBezTo>
                  <a:lnTo>
                    <a:pt x="1" y="20917"/>
                  </a:lnTo>
                  <a:cubicBezTo>
                    <a:pt x="519" y="21868"/>
                    <a:pt x="1124" y="22819"/>
                    <a:pt x="1816" y="23770"/>
                  </a:cubicBezTo>
                  <a:cubicBezTo>
                    <a:pt x="2248" y="24548"/>
                    <a:pt x="2939" y="25412"/>
                    <a:pt x="3285" y="25931"/>
                  </a:cubicBezTo>
                  <a:cubicBezTo>
                    <a:pt x="3717" y="26536"/>
                    <a:pt x="4063" y="27054"/>
                    <a:pt x="4495" y="27573"/>
                  </a:cubicBezTo>
                  <a:cubicBezTo>
                    <a:pt x="4582" y="27746"/>
                    <a:pt x="4668" y="27832"/>
                    <a:pt x="4754" y="27918"/>
                  </a:cubicBezTo>
                  <a:cubicBezTo>
                    <a:pt x="5449" y="27965"/>
                    <a:pt x="6150" y="27986"/>
                    <a:pt x="6856" y="27986"/>
                  </a:cubicBezTo>
                  <a:cubicBezTo>
                    <a:pt x="8783" y="27986"/>
                    <a:pt x="10745" y="27826"/>
                    <a:pt x="12706" y="27573"/>
                  </a:cubicBezTo>
                  <a:cubicBezTo>
                    <a:pt x="21004" y="26190"/>
                    <a:pt x="28351" y="21868"/>
                    <a:pt x="36994" y="21090"/>
                  </a:cubicBezTo>
                  <a:cubicBezTo>
                    <a:pt x="38723" y="20961"/>
                    <a:pt x="40452" y="20896"/>
                    <a:pt x="42180" y="20896"/>
                  </a:cubicBezTo>
                  <a:cubicBezTo>
                    <a:pt x="43909" y="20896"/>
                    <a:pt x="45638" y="20961"/>
                    <a:pt x="47366" y="21090"/>
                  </a:cubicBezTo>
                  <a:cubicBezTo>
                    <a:pt x="53503" y="21350"/>
                    <a:pt x="59640" y="22300"/>
                    <a:pt x="65604" y="22992"/>
                  </a:cubicBezTo>
                  <a:cubicBezTo>
                    <a:pt x="69635" y="23437"/>
                    <a:pt x="73635" y="23646"/>
                    <a:pt x="77605" y="23646"/>
                  </a:cubicBezTo>
                  <a:cubicBezTo>
                    <a:pt x="99850" y="23646"/>
                    <a:pt x="121155" y="17078"/>
                    <a:pt x="141838" y="8644"/>
                  </a:cubicBezTo>
                  <a:cubicBezTo>
                    <a:pt x="142962" y="5792"/>
                    <a:pt x="143913" y="2939"/>
                    <a:pt x="14469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9" name="Google Shape;5509;p47"/>
            <p:cNvSpPr/>
            <p:nvPr/>
          </p:nvSpPr>
          <p:spPr>
            <a:xfrm>
              <a:off x="2813850" y="4366800"/>
              <a:ext cx="2266750" cy="342550"/>
            </a:xfrm>
            <a:custGeom>
              <a:avLst/>
              <a:gdLst/>
              <a:ahLst/>
              <a:cxnLst/>
              <a:rect l="l" t="t" r="r" b="b"/>
              <a:pathLst>
                <a:path w="90670" h="13702" extrusionOk="0">
                  <a:moveTo>
                    <a:pt x="54118" y="1"/>
                  </a:moveTo>
                  <a:cubicBezTo>
                    <a:pt x="49416" y="1"/>
                    <a:pt x="44774" y="336"/>
                    <a:pt x="40192" y="909"/>
                  </a:cubicBezTo>
                  <a:cubicBezTo>
                    <a:pt x="29647" y="2379"/>
                    <a:pt x="19793" y="7737"/>
                    <a:pt x="9508" y="9207"/>
                  </a:cubicBezTo>
                  <a:cubicBezTo>
                    <a:pt x="8039" y="9370"/>
                    <a:pt x="6550" y="9456"/>
                    <a:pt x="5052" y="9456"/>
                  </a:cubicBezTo>
                  <a:cubicBezTo>
                    <a:pt x="3376" y="9456"/>
                    <a:pt x="1688" y="9348"/>
                    <a:pt x="0" y="9120"/>
                  </a:cubicBezTo>
                  <a:lnTo>
                    <a:pt x="0" y="9120"/>
                  </a:lnTo>
                  <a:cubicBezTo>
                    <a:pt x="3112" y="10849"/>
                    <a:pt x="6310" y="12405"/>
                    <a:pt x="9594" y="13701"/>
                  </a:cubicBezTo>
                  <a:cubicBezTo>
                    <a:pt x="19188" y="12145"/>
                    <a:pt x="28610" y="7392"/>
                    <a:pt x="37944" y="5922"/>
                  </a:cubicBezTo>
                  <a:cubicBezTo>
                    <a:pt x="41011" y="5416"/>
                    <a:pt x="44196" y="5221"/>
                    <a:pt x="47464" y="5221"/>
                  </a:cubicBezTo>
                  <a:cubicBezTo>
                    <a:pt x="54239" y="5221"/>
                    <a:pt x="61371" y="6059"/>
                    <a:pt x="68542" y="6700"/>
                  </a:cubicBezTo>
                  <a:cubicBezTo>
                    <a:pt x="72691" y="7046"/>
                    <a:pt x="76840" y="7392"/>
                    <a:pt x="80902" y="7478"/>
                  </a:cubicBezTo>
                  <a:cubicBezTo>
                    <a:pt x="84359" y="5317"/>
                    <a:pt x="87557" y="2984"/>
                    <a:pt x="90669" y="391"/>
                  </a:cubicBezTo>
                  <a:lnTo>
                    <a:pt x="90669" y="391"/>
                  </a:lnTo>
                  <a:cubicBezTo>
                    <a:pt x="87555" y="656"/>
                    <a:pt x="84434" y="753"/>
                    <a:pt x="81309" y="753"/>
                  </a:cubicBezTo>
                  <a:cubicBezTo>
                    <a:pt x="73243" y="753"/>
                    <a:pt x="65145" y="107"/>
                    <a:pt x="57046" y="45"/>
                  </a:cubicBezTo>
                  <a:cubicBezTo>
                    <a:pt x="56068" y="15"/>
                    <a:pt x="55091" y="1"/>
                    <a:pt x="541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0" name="Google Shape;5510;p47"/>
            <p:cNvSpPr/>
            <p:nvPr/>
          </p:nvSpPr>
          <p:spPr>
            <a:xfrm>
              <a:off x="2952125" y="1005650"/>
              <a:ext cx="1761125" cy="216575"/>
            </a:xfrm>
            <a:custGeom>
              <a:avLst/>
              <a:gdLst/>
              <a:ahLst/>
              <a:cxnLst/>
              <a:rect l="l" t="t" r="r" b="b"/>
              <a:pathLst>
                <a:path w="70445" h="8663" extrusionOk="0">
                  <a:moveTo>
                    <a:pt x="62579" y="1"/>
                  </a:moveTo>
                  <a:cubicBezTo>
                    <a:pt x="55837" y="2594"/>
                    <a:pt x="48836" y="4582"/>
                    <a:pt x="41662" y="5965"/>
                  </a:cubicBezTo>
                  <a:cubicBezTo>
                    <a:pt x="39382" y="6323"/>
                    <a:pt x="36922" y="6492"/>
                    <a:pt x="34336" y="6492"/>
                  </a:cubicBezTo>
                  <a:cubicBezTo>
                    <a:pt x="26336" y="6492"/>
                    <a:pt x="17138" y="4882"/>
                    <a:pt x="8385" y="2334"/>
                  </a:cubicBezTo>
                  <a:cubicBezTo>
                    <a:pt x="6483" y="1816"/>
                    <a:pt x="4668" y="1211"/>
                    <a:pt x="2853" y="606"/>
                  </a:cubicBezTo>
                  <a:cubicBezTo>
                    <a:pt x="1902" y="1038"/>
                    <a:pt x="952" y="1384"/>
                    <a:pt x="1" y="1816"/>
                  </a:cubicBezTo>
                  <a:cubicBezTo>
                    <a:pt x="2335" y="2767"/>
                    <a:pt x="4582" y="3631"/>
                    <a:pt x="6916" y="4322"/>
                  </a:cubicBezTo>
                  <a:cubicBezTo>
                    <a:pt x="16393" y="7309"/>
                    <a:pt x="26127" y="8663"/>
                    <a:pt x="35940" y="8663"/>
                  </a:cubicBezTo>
                  <a:cubicBezTo>
                    <a:pt x="47427" y="8663"/>
                    <a:pt x="59024" y="6807"/>
                    <a:pt x="70444" y="3544"/>
                  </a:cubicBezTo>
                  <a:cubicBezTo>
                    <a:pt x="67938" y="2162"/>
                    <a:pt x="65258" y="1038"/>
                    <a:pt x="625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0" name="Google Shape;5610;p49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59200" cy="67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Cambria" panose="02040503050406030204" pitchFamily="18" charset="0"/>
                <a:ea typeface="Cambria" panose="02040503050406030204" pitchFamily="18" charset="0"/>
              </a:rPr>
              <a:t>1. Nghệ thuật</a:t>
            </a:r>
            <a:endParaRPr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947FF8D-BBCF-419E-8069-89CB25DDF69B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170985" y="1300511"/>
            <a:ext cx="6021659" cy="2542478"/>
          </a:xfrm>
        </p:spPr>
        <p:txBody>
          <a:bodyPr/>
          <a:lstStyle/>
          <a:p>
            <a:pPr algn="l">
              <a:lnSpc>
                <a:spcPct val="150000"/>
              </a:lnSpc>
              <a:buFontTx/>
              <a:buChar char="-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Lựa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chọn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vấn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đề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hợp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lí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gần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gũi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mọi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l">
              <a:lnSpc>
                <a:spcPct val="150000"/>
              </a:lnSpc>
              <a:buFontTx/>
              <a:buChar char="-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triển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khai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ngắn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rõ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rang.</a:t>
            </a:r>
          </a:p>
          <a:p>
            <a:pPr algn="l">
              <a:lnSpc>
                <a:spcPct val="150000"/>
              </a:lnSpc>
              <a:buFontTx/>
              <a:buChar char="-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kết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hợp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giữa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yếu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tố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phi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ngôn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ngữ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minh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họa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nội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dung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6146" name="Picture 2" descr="Chica observando planetas con telescopio | Vector Premium">
            <a:extLst>
              <a:ext uri="{FF2B5EF4-FFF2-40B4-BE49-F238E27FC236}">
                <a16:creationId xmlns:a16="http://schemas.microsoft.com/office/drawing/2014/main" id="{5046C9CB-597D-4331-80BE-D68CAEE0F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23" b="94867" l="4473" r="96486">
                        <a14:foregroundMark x1="9744" y1="40862" x2="8626" y2="55647"/>
                        <a14:foregroundMark x1="50799" y1="4928" x2="50799" y2="4928"/>
                        <a14:foregroundMark x1="96486" y1="55852" x2="96486" y2="55852"/>
                        <a14:foregroundMark x1="86262" y1="94867" x2="86262" y2="94867"/>
                        <a14:foregroundMark x1="4473" y1="48049" x2="4473" y2="48049"/>
                        <a14:foregroundMark x1="57508" y1="23614" x2="53035" y2="303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804" y="2178205"/>
            <a:ext cx="3878545" cy="301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10" grpId="0"/>
      <p:bldP spid="1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0" name="Google Shape;5610;p49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59200" cy="67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Nội dung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947FF8D-BBCF-419E-8069-89CB25DDF69B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2416098" y="1382751"/>
            <a:ext cx="5914427" cy="2921620"/>
          </a:xfrm>
        </p:spPr>
        <p:txBody>
          <a:bodyPr/>
          <a:lstStyle/>
          <a:p>
            <a:pPr algn="l">
              <a:lnSpc>
                <a:spcPct val="150000"/>
              </a:lnSpc>
              <a:buFontTx/>
              <a:buChar char="-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cung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cấp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đọc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cần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thiết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tượng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bang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lí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nguyên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l">
              <a:lnSpc>
                <a:spcPct val="150000"/>
              </a:lnSpc>
              <a:buFontTx/>
              <a:buChar char="-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cũng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giúp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đọc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hiểu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hơn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lầm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tượng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tự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nhiên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này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4" name="Google Shape;5968;p54">
            <a:extLst>
              <a:ext uri="{FF2B5EF4-FFF2-40B4-BE49-F238E27FC236}">
                <a16:creationId xmlns:a16="http://schemas.microsoft.com/office/drawing/2014/main" id="{27A2E7D1-41AD-43A4-A998-F7CBF58C0DA9}"/>
              </a:ext>
            </a:extLst>
          </p:cNvPr>
          <p:cNvGrpSpPr/>
          <p:nvPr/>
        </p:nvGrpSpPr>
        <p:grpSpPr>
          <a:xfrm>
            <a:off x="496903" y="213414"/>
            <a:ext cx="2043079" cy="2015288"/>
            <a:chOff x="1863525" y="836600"/>
            <a:chExt cx="4020675" cy="4040475"/>
          </a:xfrm>
        </p:grpSpPr>
        <p:sp>
          <p:nvSpPr>
            <p:cNvPr id="5" name="Google Shape;5969;p54">
              <a:extLst>
                <a:ext uri="{FF2B5EF4-FFF2-40B4-BE49-F238E27FC236}">
                  <a16:creationId xmlns:a16="http://schemas.microsoft.com/office/drawing/2014/main" id="{4DD64881-0686-4237-AC4A-A6A09A5AF7E9}"/>
                </a:ext>
              </a:extLst>
            </p:cNvPr>
            <p:cNvSpPr/>
            <p:nvPr/>
          </p:nvSpPr>
          <p:spPr>
            <a:xfrm>
              <a:off x="3137950" y="4286800"/>
              <a:ext cx="649125" cy="590275"/>
            </a:xfrm>
            <a:custGeom>
              <a:avLst/>
              <a:gdLst/>
              <a:ahLst/>
              <a:cxnLst/>
              <a:rect l="l" t="t" r="r" b="b"/>
              <a:pathLst>
                <a:path w="25965" h="23611" extrusionOk="0">
                  <a:moveTo>
                    <a:pt x="10128" y="1"/>
                  </a:moveTo>
                  <a:cubicBezTo>
                    <a:pt x="5639" y="1"/>
                    <a:pt x="1745" y="3346"/>
                    <a:pt x="1185" y="7890"/>
                  </a:cubicBezTo>
                  <a:lnTo>
                    <a:pt x="581" y="12744"/>
                  </a:lnTo>
                  <a:cubicBezTo>
                    <a:pt x="0" y="17667"/>
                    <a:pt x="3484" y="22150"/>
                    <a:pt x="8431" y="22777"/>
                  </a:cubicBezTo>
                  <a:lnTo>
                    <a:pt x="14747" y="23543"/>
                  </a:lnTo>
                  <a:cubicBezTo>
                    <a:pt x="15120" y="23588"/>
                    <a:pt x="15490" y="23611"/>
                    <a:pt x="15856" y="23611"/>
                  </a:cubicBezTo>
                  <a:cubicBezTo>
                    <a:pt x="20347" y="23611"/>
                    <a:pt x="24224" y="20269"/>
                    <a:pt x="24803" y="15716"/>
                  </a:cubicBezTo>
                  <a:lnTo>
                    <a:pt x="25384" y="10886"/>
                  </a:lnTo>
                  <a:cubicBezTo>
                    <a:pt x="25965" y="5939"/>
                    <a:pt x="22458" y="1457"/>
                    <a:pt x="17534" y="830"/>
                  </a:cubicBezTo>
                  <a:lnTo>
                    <a:pt x="11194" y="64"/>
                  </a:lnTo>
                  <a:cubicBezTo>
                    <a:pt x="10836" y="21"/>
                    <a:pt x="10480" y="1"/>
                    <a:pt x="1012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5970;p54">
              <a:extLst>
                <a:ext uri="{FF2B5EF4-FFF2-40B4-BE49-F238E27FC236}">
                  <a16:creationId xmlns:a16="http://schemas.microsoft.com/office/drawing/2014/main" id="{7CDB8B01-F54B-4625-B3A8-222187C86C60}"/>
                </a:ext>
              </a:extLst>
            </p:cNvPr>
            <p:cNvSpPr/>
            <p:nvPr/>
          </p:nvSpPr>
          <p:spPr>
            <a:xfrm>
              <a:off x="5139275" y="2932900"/>
              <a:ext cx="744925" cy="760750"/>
            </a:xfrm>
            <a:custGeom>
              <a:avLst/>
              <a:gdLst/>
              <a:ahLst/>
              <a:cxnLst/>
              <a:rect l="l" t="t" r="r" b="b"/>
              <a:pathLst>
                <a:path w="29797" h="30430" extrusionOk="0">
                  <a:moveTo>
                    <a:pt x="9123" y="0"/>
                  </a:moveTo>
                  <a:cubicBezTo>
                    <a:pt x="8743" y="0"/>
                    <a:pt x="8389" y="235"/>
                    <a:pt x="8245" y="595"/>
                  </a:cubicBezTo>
                  <a:lnTo>
                    <a:pt x="186" y="21636"/>
                  </a:lnTo>
                  <a:cubicBezTo>
                    <a:pt x="0" y="22124"/>
                    <a:pt x="233" y="22658"/>
                    <a:pt x="720" y="22844"/>
                  </a:cubicBezTo>
                  <a:lnTo>
                    <a:pt x="20368" y="30368"/>
                  </a:lnTo>
                  <a:cubicBezTo>
                    <a:pt x="20472" y="30410"/>
                    <a:pt x="20579" y="30430"/>
                    <a:pt x="20685" y="30430"/>
                  </a:cubicBezTo>
                  <a:cubicBezTo>
                    <a:pt x="21054" y="30430"/>
                    <a:pt x="21408" y="30195"/>
                    <a:pt x="21552" y="29834"/>
                  </a:cubicBezTo>
                  <a:lnTo>
                    <a:pt x="29611" y="8793"/>
                  </a:lnTo>
                  <a:cubicBezTo>
                    <a:pt x="29797" y="8306"/>
                    <a:pt x="29564" y="7772"/>
                    <a:pt x="29077" y="7586"/>
                  </a:cubicBezTo>
                  <a:lnTo>
                    <a:pt x="9452" y="61"/>
                  </a:lnTo>
                  <a:cubicBezTo>
                    <a:pt x="9343" y="20"/>
                    <a:pt x="9232" y="0"/>
                    <a:pt x="91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971;p54">
              <a:extLst>
                <a:ext uri="{FF2B5EF4-FFF2-40B4-BE49-F238E27FC236}">
                  <a16:creationId xmlns:a16="http://schemas.microsoft.com/office/drawing/2014/main" id="{3D71686A-4268-4170-8D2E-A4ABA2E87831}"/>
                </a:ext>
              </a:extLst>
            </p:cNvPr>
            <p:cNvSpPr/>
            <p:nvPr/>
          </p:nvSpPr>
          <p:spPr>
            <a:xfrm>
              <a:off x="4879750" y="1507550"/>
              <a:ext cx="696150" cy="642225"/>
            </a:xfrm>
            <a:custGeom>
              <a:avLst/>
              <a:gdLst/>
              <a:ahLst/>
              <a:cxnLst/>
              <a:rect l="l" t="t" r="r" b="b"/>
              <a:pathLst>
                <a:path w="27846" h="25689" extrusionOk="0">
                  <a:moveTo>
                    <a:pt x="13881" y="0"/>
                  </a:moveTo>
                  <a:cubicBezTo>
                    <a:pt x="11920" y="0"/>
                    <a:pt x="9941" y="609"/>
                    <a:pt x="8245" y="1872"/>
                  </a:cubicBezTo>
                  <a:lnTo>
                    <a:pt x="5017" y="4264"/>
                  </a:lnTo>
                  <a:cubicBezTo>
                    <a:pt x="859" y="7376"/>
                    <a:pt x="0" y="13275"/>
                    <a:pt x="3089" y="17455"/>
                  </a:cubicBezTo>
                  <a:lnTo>
                    <a:pt x="6410" y="21891"/>
                  </a:lnTo>
                  <a:cubicBezTo>
                    <a:pt x="8261" y="24377"/>
                    <a:pt x="11097" y="25689"/>
                    <a:pt x="13972" y="25689"/>
                  </a:cubicBezTo>
                  <a:cubicBezTo>
                    <a:pt x="15931" y="25689"/>
                    <a:pt x="17907" y="25080"/>
                    <a:pt x="19601" y="23818"/>
                  </a:cubicBezTo>
                  <a:lnTo>
                    <a:pt x="22829" y="21426"/>
                  </a:lnTo>
                  <a:cubicBezTo>
                    <a:pt x="26986" y="18291"/>
                    <a:pt x="27846" y="12392"/>
                    <a:pt x="24757" y="8235"/>
                  </a:cubicBezTo>
                  <a:lnTo>
                    <a:pt x="21436" y="3776"/>
                  </a:lnTo>
                  <a:cubicBezTo>
                    <a:pt x="19587" y="1306"/>
                    <a:pt x="16753" y="0"/>
                    <a:pt x="1388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972;p54">
              <a:extLst>
                <a:ext uri="{FF2B5EF4-FFF2-40B4-BE49-F238E27FC236}">
                  <a16:creationId xmlns:a16="http://schemas.microsoft.com/office/drawing/2014/main" id="{F3022F3A-98D0-495B-A4D0-3E7DDA48547C}"/>
                </a:ext>
              </a:extLst>
            </p:cNvPr>
            <p:cNvSpPr/>
            <p:nvPr/>
          </p:nvSpPr>
          <p:spPr>
            <a:xfrm>
              <a:off x="3374825" y="836600"/>
              <a:ext cx="621275" cy="576800"/>
            </a:xfrm>
            <a:custGeom>
              <a:avLst/>
              <a:gdLst/>
              <a:ahLst/>
              <a:cxnLst/>
              <a:rect l="l" t="t" r="r" b="b"/>
              <a:pathLst>
                <a:path w="24851" h="23072" extrusionOk="0">
                  <a:moveTo>
                    <a:pt x="9361" y="0"/>
                  </a:moveTo>
                  <a:cubicBezTo>
                    <a:pt x="4502" y="0"/>
                    <a:pt x="485" y="3845"/>
                    <a:pt x="303" y="8737"/>
                  </a:cubicBezTo>
                  <a:lnTo>
                    <a:pt x="163" y="13498"/>
                  </a:lnTo>
                  <a:cubicBezTo>
                    <a:pt x="1" y="18491"/>
                    <a:pt x="3902" y="22672"/>
                    <a:pt x="8872" y="22857"/>
                  </a:cubicBezTo>
                  <a:lnTo>
                    <a:pt x="15189" y="23066"/>
                  </a:lnTo>
                  <a:cubicBezTo>
                    <a:pt x="15290" y="23070"/>
                    <a:pt x="15390" y="23071"/>
                    <a:pt x="15490" y="23071"/>
                  </a:cubicBezTo>
                  <a:cubicBezTo>
                    <a:pt x="20327" y="23071"/>
                    <a:pt x="24343" y="19249"/>
                    <a:pt x="24525" y="14357"/>
                  </a:cubicBezTo>
                  <a:lnTo>
                    <a:pt x="24711" y="9573"/>
                  </a:lnTo>
                  <a:cubicBezTo>
                    <a:pt x="24850" y="4580"/>
                    <a:pt x="20972" y="400"/>
                    <a:pt x="15979" y="214"/>
                  </a:cubicBezTo>
                  <a:lnTo>
                    <a:pt x="9662" y="5"/>
                  </a:lnTo>
                  <a:cubicBezTo>
                    <a:pt x="9561" y="2"/>
                    <a:pt x="9461" y="0"/>
                    <a:pt x="93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973;p54">
              <a:extLst>
                <a:ext uri="{FF2B5EF4-FFF2-40B4-BE49-F238E27FC236}">
                  <a16:creationId xmlns:a16="http://schemas.microsoft.com/office/drawing/2014/main" id="{50C7F453-7F2F-4F5C-9AC0-1935E15DF617}"/>
                </a:ext>
              </a:extLst>
            </p:cNvPr>
            <p:cNvSpPr/>
            <p:nvPr/>
          </p:nvSpPr>
          <p:spPr>
            <a:xfrm>
              <a:off x="2015075" y="1502700"/>
              <a:ext cx="729250" cy="679525"/>
            </a:xfrm>
            <a:custGeom>
              <a:avLst/>
              <a:gdLst/>
              <a:ahLst/>
              <a:cxnLst/>
              <a:rect l="l" t="t" r="r" b="b"/>
              <a:pathLst>
                <a:path w="29170" h="27181" extrusionOk="0">
                  <a:moveTo>
                    <a:pt x="16312" y="1"/>
                  </a:moveTo>
                  <a:cubicBezTo>
                    <a:pt x="12930" y="1"/>
                    <a:pt x="9581" y="1486"/>
                    <a:pt x="7316" y="4342"/>
                  </a:cubicBezTo>
                  <a:lnTo>
                    <a:pt x="3902" y="8661"/>
                  </a:lnTo>
                  <a:cubicBezTo>
                    <a:pt x="0" y="13608"/>
                    <a:pt x="836" y="20784"/>
                    <a:pt x="5783" y="24732"/>
                  </a:cubicBezTo>
                  <a:cubicBezTo>
                    <a:pt x="7884" y="26382"/>
                    <a:pt x="10380" y="27181"/>
                    <a:pt x="12858" y="27181"/>
                  </a:cubicBezTo>
                  <a:cubicBezTo>
                    <a:pt x="16240" y="27181"/>
                    <a:pt x="19589" y="25693"/>
                    <a:pt x="21854" y="22851"/>
                  </a:cubicBezTo>
                  <a:lnTo>
                    <a:pt x="25268" y="18532"/>
                  </a:lnTo>
                  <a:cubicBezTo>
                    <a:pt x="29169" y="13562"/>
                    <a:pt x="28333" y="6385"/>
                    <a:pt x="23387" y="2437"/>
                  </a:cubicBezTo>
                  <a:cubicBezTo>
                    <a:pt x="21285" y="798"/>
                    <a:pt x="18790" y="1"/>
                    <a:pt x="1631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974;p54">
              <a:extLst>
                <a:ext uri="{FF2B5EF4-FFF2-40B4-BE49-F238E27FC236}">
                  <a16:creationId xmlns:a16="http://schemas.microsoft.com/office/drawing/2014/main" id="{11D6DFDB-0132-4E6F-9C2A-6F9DD7ED681A}"/>
                </a:ext>
              </a:extLst>
            </p:cNvPr>
            <p:cNvSpPr/>
            <p:nvPr/>
          </p:nvSpPr>
          <p:spPr>
            <a:xfrm>
              <a:off x="1863525" y="943550"/>
              <a:ext cx="3883650" cy="3884225"/>
            </a:xfrm>
            <a:custGeom>
              <a:avLst/>
              <a:gdLst/>
              <a:ahLst/>
              <a:cxnLst/>
              <a:rect l="l" t="t" r="r" b="b"/>
              <a:pathLst>
                <a:path w="155346" h="155369" extrusionOk="0">
                  <a:moveTo>
                    <a:pt x="77685" y="0"/>
                  </a:moveTo>
                  <a:cubicBezTo>
                    <a:pt x="34767" y="0"/>
                    <a:pt x="1" y="34790"/>
                    <a:pt x="1" y="77684"/>
                  </a:cubicBezTo>
                  <a:cubicBezTo>
                    <a:pt x="1" y="120579"/>
                    <a:pt x="34790" y="155369"/>
                    <a:pt x="77685" y="155369"/>
                  </a:cubicBezTo>
                  <a:cubicBezTo>
                    <a:pt x="120580" y="155369"/>
                    <a:pt x="155346" y="120579"/>
                    <a:pt x="155346" y="77684"/>
                  </a:cubicBezTo>
                  <a:cubicBezTo>
                    <a:pt x="155346" y="34790"/>
                    <a:pt x="120580" y="0"/>
                    <a:pt x="7768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975;p54">
              <a:extLst>
                <a:ext uri="{FF2B5EF4-FFF2-40B4-BE49-F238E27FC236}">
                  <a16:creationId xmlns:a16="http://schemas.microsoft.com/office/drawing/2014/main" id="{CDBA9836-BADF-410B-8555-D69EBF023318}"/>
                </a:ext>
              </a:extLst>
            </p:cNvPr>
            <p:cNvSpPr/>
            <p:nvPr/>
          </p:nvSpPr>
          <p:spPr>
            <a:xfrm>
              <a:off x="2881325" y="1687725"/>
              <a:ext cx="489475" cy="335900"/>
            </a:xfrm>
            <a:custGeom>
              <a:avLst/>
              <a:gdLst/>
              <a:ahLst/>
              <a:cxnLst/>
              <a:rect l="l" t="t" r="r" b="b"/>
              <a:pathLst>
                <a:path w="19579" h="13436" extrusionOk="0">
                  <a:moveTo>
                    <a:pt x="12203" y="0"/>
                  </a:moveTo>
                  <a:cubicBezTo>
                    <a:pt x="10688" y="0"/>
                    <a:pt x="9037" y="325"/>
                    <a:pt x="7409" y="1005"/>
                  </a:cubicBezTo>
                  <a:cubicBezTo>
                    <a:pt x="2741" y="2956"/>
                    <a:pt x="0" y="7090"/>
                    <a:pt x="1324" y="10248"/>
                  </a:cubicBezTo>
                  <a:cubicBezTo>
                    <a:pt x="2186" y="12305"/>
                    <a:pt x="4545" y="13436"/>
                    <a:pt x="7375" y="13436"/>
                  </a:cubicBezTo>
                  <a:cubicBezTo>
                    <a:pt x="8891" y="13436"/>
                    <a:pt x="10541" y="13112"/>
                    <a:pt x="12170" y="12431"/>
                  </a:cubicBezTo>
                  <a:cubicBezTo>
                    <a:pt x="16861" y="10504"/>
                    <a:pt x="19578" y="6346"/>
                    <a:pt x="18254" y="3188"/>
                  </a:cubicBezTo>
                  <a:cubicBezTo>
                    <a:pt x="17392" y="1131"/>
                    <a:pt x="15033" y="0"/>
                    <a:pt x="122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976;p54">
              <a:extLst>
                <a:ext uri="{FF2B5EF4-FFF2-40B4-BE49-F238E27FC236}">
                  <a16:creationId xmlns:a16="http://schemas.microsoft.com/office/drawing/2014/main" id="{2989E5DC-DFBB-4485-B017-BE90E348F4D1}"/>
                </a:ext>
              </a:extLst>
            </p:cNvPr>
            <p:cNvSpPr/>
            <p:nvPr/>
          </p:nvSpPr>
          <p:spPr>
            <a:xfrm>
              <a:off x="2757650" y="1602725"/>
              <a:ext cx="654350" cy="461400"/>
            </a:xfrm>
            <a:custGeom>
              <a:avLst/>
              <a:gdLst/>
              <a:ahLst/>
              <a:cxnLst/>
              <a:rect l="l" t="t" r="r" b="b"/>
              <a:pathLst>
                <a:path w="26174" h="18456" extrusionOk="0">
                  <a:moveTo>
                    <a:pt x="18350" y="0"/>
                  </a:moveTo>
                  <a:cubicBezTo>
                    <a:pt x="16072" y="0"/>
                    <a:pt x="13592" y="486"/>
                    <a:pt x="11148" y="1502"/>
                  </a:cubicBezTo>
                  <a:cubicBezTo>
                    <a:pt x="4111" y="4428"/>
                    <a:pt x="1" y="10675"/>
                    <a:pt x="1975" y="15436"/>
                  </a:cubicBezTo>
                  <a:cubicBezTo>
                    <a:pt x="2509" y="16667"/>
                    <a:pt x="3391" y="17735"/>
                    <a:pt x="4529" y="18455"/>
                  </a:cubicBezTo>
                  <a:cubicBezTo>
                    <a:pt x="3972" y="17875"/>
                    <a:pt x="3507" y="17201"/>
                    <a:pt x="3205" y="16458"/>
                  </a:cubicBezTo>
                  <a:cubicBezTo>
                    <a:pt x="1208" y="11697"/>
                    <a:pt x="5319" y="5473"/>
                    <a:pt x="12356" y="2524"/>
                  </a:cubicBezTo>
                  <a:cubicBezTo>
                    <a:pt x="14802" y="1513"/>
                    <a:pt x="17274" y="1031"/>
                    <a:pt x="19545" y="1031"/>
                  </a:cubicBezTo>
                  <a:cubicBezTo>
                    <a:pt x="22125" y="1031"/>
                    <a:pt x="24445" y="1652"/>
                    <a:pt x="26174" y="2826"/>
                  </a:cubicBezTo>
                  <a:cubicBezTo>
                    <a:pt x="24428" y="984"/>
                    <a:pt x="21593" y="0"/>
                    <a:pt x="183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977;p54">
              <a:extLst>
                <a:ext uri="{FF2B5EF4-FFF2-40B4-BE49-F238E27FC236}">
                  <a16:creationId xmlns:a16="http://schemas.microsoft.com/office/drawing/2014/main" id="{4E649500-ED14-4144-8584-EE0481B59EF9}"/>
                </a:ext>
              </a:extLst>
            </p:cNvPr>
            <p:cNvSpPr/>
            <p:nvPr/>
          </p:nvSpPr>
          <p:spPr>
            <a:xfrm>
              <a:off x="2910925" y="1719800"/>
              <a:ext cx="459875" cy="303825"/>
            </a:xfrm>
            <a:custGeom>
              <a:avLst/>
              <a:gdLst/>
              <a:ahLst/>
              <a:cxnLst/>
              <a:rect l="l" t="t" r="r" b="b"/>
              <a:pathLst>
                <a:path w="18395" h="12153" extrusionOk="0">
                  <a:moveTo>
                    <a:pt x="15538" y="1"/>
                  </a:moveTo>
                  <a:lnTo>
                    <a:pt x="15538" y="1"/>
                  </a:lnTo>
                  <a:cubicBezTo>
                    <a:pt x="16420" y="3089"/>
                    <a:pt x="13749" y="6945"/>
                    <a:pt x="9313" y="8802"/>
                  </a:cubicBezTo>
                  <a:cubicBezTo>
                    <a:pt x="7687" y="9472"/>
                    <a:pt x="6045" y="9792"/>
                    <a:pt x="4538" y="9792"/>
                  </a:cubicBezTo>
                  <a:cubicBezTo>
                    <a:pt x="2754" y="9792"/>
                    <a:pt x="1159" y="9344"/>
                    <a:pt x="1" y="8501"/>
                  </a:cubicBezTo>
                  <a:lnTo>
                    <a:pt x="1" y="8501"/>
                  </a:lnTo>
                  <a:cubicBezTo>
                    <a:pt x="47" y="8663"/>
                    <a:pt x="94" y="8802"/>
                    <a:pt x="140" y="8965"/>
                  </a:cubicBezTo>
                  <a:cubicBezTo>
                    <a:pt x="1002" y="11022"/>
                    <a:pt x="3361" y="12153"/>
                    <a:pt x="6191" y="12153"/>
                  </a:cubicBezTo>
                  <a:cubicBezTo>
                    <a:pt x="7707" y="12153"/>
                    <a:pt x="9357" y="11829"/>
                    <a:pt x="10986" y="11148"/>
                  </a:cubicBezTo>
                  <a:cubicBezTo>
                    <a:pt x="15677" y="9221"/>
                    <a:pt x="18394" y="5063"/>
                    <a:pt x="17070" y="1905"/>
                  </a:cubicBezTo>
                  <a:cubicBezTo>
                    <a:pt x="16745" y="1139"/>
                    <a:pt x="16211" y="488"/>
                    <a:pt x="155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978;p54">
              <a:extLst>
                <a:ext uri="{FF2B5EF4-FFF2-40B4-BE49-F238E27FC236}">
                  <a16:creationId xmlns:a16="http://schemas.microsoft.com/office/drawing/2014/main" id="{0389A413-0CB4-4D61-B440-3A0E8EAE5D85}"/>
                </a:ext>
              </a:extLst>
            </p:cNvPr>
            <p:cNvSpPr/>
            <p:nvPr/>
          </p:nvSpPr>
          <p:spPr>
            <a:xfrm>
              <a:off x="3696475" y="1250175"/>
              <a:ext cx="315875" cy="174050"/>
            </a:xfrm>
            <a:custGeom>
              <a:avLst/>
              <a:gdLst/>
              <a:ahLst/>
              <a:cxnLst/>
              <a:rect l="l" t="t" r="r" b="b"/>
              <a:pathLst>
                <a:path w="12635" h="6962" extrusionOk="0">
                  <a:moveTo>
                    <a:pt x="7136" y="1"/>
                  </a:moveTo>
                  <a:cubicBezTo>
                    <a:pt x="6749" y="1"/>
                    <a:pt x="6351" y="22"/>
                    <a:pt x="5946" y="67"/>
                  </a:cubicBezTo>
                  <a:cubicBezTo>
                    <a:pt x="2579" y="439"/>
                    <a:pt x="1" y="2273"/>
                    <a:pt x="210" y="4154"/>
                  </a:cubicBezTo>
                  <a:cubicBezTo>
                    <a:pt x="394" y="5809"/>
                    <a:pt x="2663" y="6961"/>
                    <a:pt x="5499" y="6961"/>
                  </a:cubicBezTo>
                  <a:cubicBezTo>
                    <a:pt x="5886" y="6961"/>
                    <a:pt x="6284" y="6940"/>
                    <a:pt x="6689" y="6895"/>
                  </a:cubicBezTo>
                  <a:cubicBezTo>
                    <a:pt x="10057" y="6523"/>
                    <a:pt x="12635" y="4689"/>
                    <a:pt x="12426" y="2808"/>
                  </a:cubicBezTo>
                  <a:cubicBezTo>
                    <a:pt x="12221" y="1153"/>
                    <a:pt x="9968" y="1"/>
                    <a:pt x="71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979;p54">
              <a:extLst>
                <a:ext uri="{FF2B5EF4-FFF2-40B4-BE49-F238E27FC236}">
                  <a16:creationId xmlns:a16="http://schemas.microsoft.com/office/drawing/2014/main" id="{2392E506-4E75-4352-8BD6-09B45601DB6A}"/>
                </a:ext>
              </a:extLst>
            </p:cNvPr>
            <p:cNvSpPr/>
            <p:nvPr/>
          </p:nvSpPr>
          <p:spPr>
            <a:xfrm>
              <a:off x="4343275" y="1881800"/>
              <a:ext cx="191625" cy="174875"/>
            </a:xfrm>
            <a:custGeom>
              <a:avLst/>
              <a:gdLst/>
              <a:ahLst/>
              <a:cxnLst/>
              <a:rect l="l" t="t" r="r" b="b"/>
              <a:pathLst>
                <a:path w="7665" h="6995" extrusionOk="0">
                  <a:moveTo>
                    <a:pt x="1788" y="0"/>
                  </a:moveTo>
                  <a:lnTo>
                    <a:pt x="1788" y="0"/>
                  </a:lnTo>
                  <a:cubicBezTo>
                    <a:pt x="1649" y="186"/>
                    <a:pt x="1510" y="395"/>
                    <a:pt x="1394" y="604"/>
                  </a:cubicBezTo>
                  <a:cubicBezTo>
                    <a:pt x="0" y="2996"/>
                    <a:pt x="209" y="5713"/>
                    <a:pt x="1835" y="6665"/>
                  </a:cubicBezTo>
                  <a:cubicBezTo>
                    <a:pt x="2222" y="6889"/>
                    <a:pt x="2654" y="6995"/>
                    <a:pt x="3107" y="6995"/>
                  </a:cubicBezTo>
                  <a:cubicBezTo>
                    <a:pt x="4581" y="6995"/>
                    <a:pt x="6273" y="5871"/>
                    <a:pt x="7339" y="4041"/>
                  </a:cubicBezTo>
                  <a:cubicBezTo>
                    <a:pt x="7455" y="3809"/>
                    <a:pt x="7548" y="3600"/>
                    <a:pt x="7664" y="3368"/>
                  </a:cubicBezTo>
                  <a:lnTo>
                    <a:pt x="7664" y="3368"/>
                  </a:lnTo>
                  <a:cubicBezTo>
                    <a:pt x="6595" y="4833"/>
                    <a:pt x="5130" y="5723"/>
                    <a:pt x="3837" y="5723"/>
                  </a:cubicBezTo>
                  <a:cubicBezTo>
                    <a:pt x="3389" y="5723"/>
                    <a:pt x="2961" y="5615"/>
                    <a:pt x="2578" y="5388"/>
                  </a:cubicBezTo>
                  <a:cubicBezTo>
                    <a:pt x="1092" y="4529"/>
                    <a:pt x="790" y="2206"/>
                    <a:pt x="17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980;p54">
              <a:extLst>
                <a:ext uri="{FF2B5EF4-FFF2-40B4-BE49-F238E27FC236}">
                  <a16:creationId xmlns:a16="http://schemas.microsoft.com/office/drawing/2014/main" id="{AFE851DB-0721-440D-8CAE-0EC3E4F3013E}"/>
                </a:ext>
              </a:extLst>
            </p:cNvPr>
            <p:cNvSpPr/>
            <p:nvPr/>
          </p:nvSpPr>
          <p:spPr>
            <a:xfrm>
              <a:off x="3601250" y="1198100"/>
              <a:ext cx="425625" cy="263350"/>
            </a:xfrm>
            <a:custGeom>
              <a:avLst/>
              <a:gdLst/>
              <a:ahLst/>
              <a:cxnLst/>
              <a:rect l="l" t="t" r="r" b="b"/>
              <a:pathLst>
                <a:path w="17025" h="10534" extrusionOk="0">
                  <a:moveTo>
                    <a:pt x="11400" y="0"/>
                  </a:moveTo>
                  <a:cubicBezTo>
                    <a:pt x="10782" y="0"/>
                    <a:pt x="10146" y="35"/>
                    <a:pt x="9500" y="106"/>
                  </a:cubicBezTo>
                  <a:cubicBezTo>
                    <a:pt x="4112" y="710"/>
                    <a:pt x="1" y="3636"/>
                    <a:pt x="349" y="6656"/>
                  </a:cubicBezTo>
                  <a:cubicBezTo>
                    <a:pt x="535" y="8397"/>
                    <a:pt x="2161" y="9791"/>
                    <a:pt x="4553" y="10534"/>
                  </a:cubicBezTo>
                  <a:cubicBezTo>
                    <a:pt x="2927" y="9721"/>
                    <a:pt x="1859" y="8560"/>
                    <a:pt x="1720" y="7190"/>
                  </a:cubicBezTo>
                  <a:cubicBezTo>
                    <a:pt x="1371" y="4171"/>
                    <a:pt x="5482" y="1244"/>
                    <a:pt x="10870" y="664"/>
                  </a:cubicBezTo>
                  <a:cubicBezTo>
                    <a:pt x="11501" y="586"/>
                    <a:pt x="12135" y="547"/>
                    <a:pt x="12768" y="547"/>
                  </a:cubicBezTo>
                  <a:cubicBezTo>
                    <a:pt x="14205" y="547"/>
                    <a:pt x="15637" y="748"/>
                    <a:pt x="17024" y="1151"/>
                  </a:cubicBezTo>
                  <a:cubicBezTo>
                    <a:pt x="15541" y="428"/>
                    <a:pt x="13578" y="0"/>
                    <a:pt x="114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981;p54">
              <a:extLst>
                <a:ext uri="{FF2B5EF4-FFF2-40B4-BE49-F238E27FC236}">
                  <a16:creationId xmlns:a16="http://schemas.microsoft.com/office/drawing/2014/main" id="{4EA320CF-F111-4B0A-AD21-7D9137EBB5A0}"/>
                </a:ext>
              </a:extLst>
            </p:cNvPr>
            <p:cNvSpPr/>
            <p:nvPr/>
          </p:nvSpPr>
          <p:spPr>
            <a:xfrm>
              <a:off x="3769625" y="1250100"/>
              <a:ext cx="242150" cy="174025"/>
            </a:xfrm>
            <a:custGeom>
              <a:avLst/>
              <a:gdLst/>
              <a:ahLst/>
              <a:cxnLst/>
              <a:rect l="l" t="t" r="r" b="b"/>
              <a:pathLst>
                <a:path w="9686" h="6961" extrusionOk="0">
                  <a:moveTo>
                    <a:pt x="4344" y="0"/>
                  </a:moveTo>
                  <a:lnTo>
                    <a:pt x="4344" y="0"/>
                  </a:lnTo>
                  <a:cubicBezTo>
                    <a:pt x="5877" y="465"/>
                    <a:pt x="6922" y="1347"/>
                    <a:pt x="7038" y="2462"/>
                  </a:cubicBezTo>
                  <a:cubicBezTo>
                    <a:pt x="7247" y="4343"/>
                    <a:pt x="4692" y="6178"/>
                    <a:pt x="1325" y="6550"/>
                  </a:cubicBezTo>
                  <a:cubicBezTo>
                    <a:pt x="1002" y="6584"/>
                    <a:pt x="679" y="6605"/>
                    <a:pt x="356" y="6605"/>
                  </a:cubicBezTo>
                  <a:cubicBezTo>
                    <a:pt x="237" y="6605"/>
                    <a:pt x="119" y="6602"/>
                    <a:pt x="1" y="6596"/>
                  </a:cubicBezTo>
                  <a:lnTo>
                    <a:pt x="1" y="6596"/>
                  </a:lnTo>
                  <a:cubicBezTo>
                    <a:pt x="852" y="6841"/>
                    <a:pt x="1748" y="6960"/>
                    <a:pt x="2642" y="6960"/>
                  </a:cubicBezTo>
                  <a:cubicBezTo>
                    <a:pt x="3018" y="6960"/>
                    <a:pt x="3392" y="6939"/>
                    <a:pt x="3763" y="6898"/>
                  </a:cubicBezTo>
                  <a:cubicBezTo>
                    <a:pt x="7131" y="6526"/>
                    <a:pt x="9685" y="4692"/>
                    <a:pt x="9500" y="2811"/>
                  </a:cubicBezTo>
                  <a:cubicBezTo>
                    <a:pt x="9314" y="1185"/>
                    <a:pt x="7107" y="47"/>
                    <a:pt x="43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982;p54">
              <a:extLst>
                <a:ext uri="{FF2B5EF4-FFF2-40B4-BE49-F238E27FC236}">
                  <a16:creationId xmlns:a16="http://schemas.microsoft.com/office/drawing/2014/main" id="{E0099E51-F27B-40E4-9098-6CDE80A9AB12}"/>
                </a:ext>
              </a:extLst>
            </p:cNvPr>
            <p:cNvSpPr/>
            <p:nvPr/>
          </p:nvSpPr>
          <p:spPr>
            <a:xfrm>
              <a:off x="2078350" y="2453025"/>
              <a:ext cx="394250" cy="415875"/>
            </a:xfrm>
            <a:custGeom>
              <a:avLst/>
              <a:gdLst/>
              <a:ahLst/>
              <a:cxnLst/>
              <a:rect l="l" t="t" r="r" b="b"/>
              <a:pathLst>
                <a:path w="15770" h="16635" extrusionOk="0">
                  <a:moveTo>
                    <a:pt x="10199" y="0"/>
                  </a:moveTo>
                  <a:cubicBezTo>
                    <a:pt x="7599" y="0"/>
                    <a:pt x="4601" y="1883"/>
                    <a:pt x="2625" y="5020"/>
                  </a:cubicBezTo>
                  <a:cubicBezTo>
                    <a:pt x="0" y="9247"/>
                    <a:pt x="209" y="14124"/>
                    <a:pt x="3112" y="15958"/>
                  </a:cubicBezTo>
                  <a:cubicBezTo>
                    <a:pt x="3848" y="16417"/>
                    <a:pt x="4685" y="16635"/>
                    <a:pt x="5568" y="16635"/>
                  </a:cubicBezTo>
                  <a:cubicBezTo>
                    <a:pt x="8169" y="16635"/>
                    <a:pt x="11169" y="14748"/>
                    <a:pt x="13145" y="11592"/>
                  </a:cubicBezTo>
                  <a:cubicBezTo>
                    <a:pt x="15770" y="7389"/>
                    <a:pt x="15561" y="2488"/>
                    <a:pt x="12658" y="677"/>
                  </a:cubicBezTo>
                  <a:cubicBezTo>
                    <a:pt x="11921" y="218"/>
                    <a:pt x="11083" y="0"/>
                    <a:pt x="101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983;p54">
              <a:extLst>
                <a:ext uri="{FF2B5EF4-FFF2-40B4-BE49-F238E27FC236}">
                  <a16:creationId xmlns:a16="http://schemas.microsoft.com/office/drawing/2014/main" id="{53E74F79-A53F-4CBE-BD89-A9AF04F9F354}"/>
                </a:ext>
              </a:extLst>
            </p:cNvPr>
            <p:cNvSpPr/>
            <p:nvPr/>
          </p:nvSpPr>
          <p:spPr>
            <a:xfrm>
              <a:off x="2317550" y="2382700"/>
              <a:ext cx="231700" cy="314850"/>
            </a:xfrm>
            <a:custGeom>
              <a:avLst/>
              <a:gdLst/>
              <a:ahLst/>
              <a:cxnLst/>
              <a:rect l="l" t="t" r="r" b="b"/>
              <a:pathLst>
                <a:path w="9268" h="12594" extrusionOk="0">
                  <a:moveTo>
                    <a:pt x="2968" y="0"/>
                  </a:moveTo>
                  <a:cubicBezTo>
                    <a:pt x="2006" y="0"/>
                    <a:pt x="998" y="226"/>
                    <a:pt x="1" y="657"/>
                  </a:cubicBezTo>
                  <a:cubicBezTo>
                    <a:pt x="570" y="526"/>
                    <a:pt x="1134" y="459"/>
                    <a:pt x="1684" y="459"/>
                  </a:cubicBezTo>
                  <a:cubicBezTo>
                    <a:pt x="2794" y="459"/>
                    <a:pt x="3845" y="732"/>
                    <a:pt x="4762" y="1307"/>
                  </a:cubicBezTo>
                  <a:cubicBezTo>
                    <a:pt x="7874" y="3258"/>
                    <a:pt x="8524" y="7972"/>
                    <a:pt x="6620" y="12594"/>
                  </a:cubicBezTo>
                  <a:cubicBezTo>
                    <a:pt x="9267" y="7949"/>
                    <a:pt x="8942" y="2724"/>
                    <a:pt x="5784" y="773"/>
                  </a:cubicBezTo>
                  <a:cubicBezTo>
                    <a:pt x="4939" y="249"/>
                    <a:pt x="3979" y="0"/>
                    <a:pt x="29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984;p54">
              <a:extLst>
                <a:ext uri="{FF2B5EF4-FFF2-40B4-BE49-F238E27FC236}">
                  <a16:creationId xmlns:a16="http://schemas.microsoft.com/office/drawing/2014/main" id="{9966E08D-659B-4EA3-8F83-2A0D18A071D3}"/>
                </a:ext>
              </a:extLst>
            </p:cNvPr>
            <p:cNvSpPr/>
            <p:nvPr/>
          </p:nvSpPr>
          <p:spPr>
            <a:xfrm>
              <a:off x="1948300" y="2523350"/>
              <a:ext cx="506875" cy="463550"/>
            </a:xfrm>
            <a:custGeom>
              <a:avLst/>
              <a:gdLst/>
              <a:ahLst/>
              <a:cxnLst/>
              <a:rect l="l" t="t" r="r" b="b"/>
              <a:pathLst>
                <a:path w="20275" h="18542" extrusionOk="0">
                  <a:moveTo>
                    <a:pt x="4831" y="1"/>
                  </a:moveTo>
                  <a:lnTo>
                    <a:pt x="4831" y="1"/>
                  </a:lnTo>
                  <a:cubicBezTo>
                    <a:pt x="4506" y="442"/>
                    <a:pt x="4204" y="860"/>
                    <a:pt x="3902" y="1348"/>
                  </a:cubicBezTo>
                  <a:cubicBezTo>
                    <a:pt x="0" y="7595"/>
                    <a:pt x="325" y="14841"/>
                    <a:pt x="4622" y="17535"/>
                  </a:cubicBezTo>
                  <a:cubicBezTo>
                    <a:pt x="5711" y="18218"/>
                    <a:pt x="6953" y="18541"/>
                    <a:pt x="8264" y="18541"/>
                  </a:cubicBezTo>
                  <a:cubicBezTo>
                    <a:pt x="12121" y="18541"/>
                    <a:pt x="16573" y="15741"/>
                    <a:pt x="19485" y="11078"/>
                  </a:cubicBezTo>
                  <a:cubicBezTo>
                    <a:pt x="19764" y="10614"/>
                    <a:pt x="20043" y="10126"/>
                    <a:pt x="20275" y="9662"/>
                  </a:cubicBezTo>
                  <a:lnTo>
                    <a:pt x="20275" y="9662"/>
                  </a:lnTo>
                  <a:cubicBezTo>
                    <a:pt x="17395" y="13502"/>
                    <a:pt x="13464" y="15754"/>
                    <a:pt x="10007" y="15754"/>
                  </a:cubicBezTo>
                  <a:cubicBezTo>
                    <a:pt x="8697" y="15754"/>
                    <a:pt x="7455" y="15431"/>
                    <a:pt x="6364" y="14748"/>
                  </a:cubicBezTo>
                  <a:cubicBezTo>
                    <a:pt x="2369" y="12263"/>
                    <a:pt x="1812" y="5899"/>
                    <a:pt x="4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985;p54">
              <a:extLst>
                <a:ext uri="{FF2B5EF4-FFF2-40B4-BE49-F238E27FC236}">
                  <a16:creationId xmlns:a16="http://schemas.microsoft.com/office/drawing/2014/main" id="{6D2F78EE-BB07-491F-AF76-868D5BCE99C3}"/>
                </a:ext>
              </a:extLst>
            </p:cNvPr>
            <p:cNvSpPr/>
            <p:nvPr/>
          </p:nvSpPr>
          <p:spPr>
            <a:xfrm>
              <a:off x="2118400" y="2453025"/>
              <a:ext cx="354200" cy="335100"/>
            </a:xfrm>
            <a:custGeom>
              <a:avLst/>
              <a:gdLst/>
              <a:ahLst/>
              <a:cxnLst/>
              <a:rect l="l" t="t" r="r" b="b"/>
              <a:pathLst>
                <a:path w="14168" h="13404" extrusionOk="0">
                  <a:moveTo>
                    <a:pt x="8596" y="0"/>
                  </a:moveTo>
                  <a:cubicBezTo>
                    <a:pt x="5990" y="0"/>
                    <a:pt x="2982" y="1888"/>
                    <a:pt x="1023" y="5043"/>
                  </a:cubicBezTo>
                  <a:cubicBezTo>
                    <a:pt x="628" y="5670"/>
                    <a:pt x="280" y="6344"/>
                    <a:pt x="1" y="7040"/>
                  </a:cubicBezTo>
                  <a:cubicBezTo>
                    <a:pt x="1855" y="4991"/>
                    <a:pt x="4165" y="3819"/>
                    <a:pt x="6220" y="3819"/>
                  </a:cubicBezTo>
                  <a:cubicBezTo>
                    <a:pt x="7100" y="3819"/>
                    <a:pt x="7933" y="4033"/>
                    <a:pt x="8663" y="4486"/>
                  </a:cubicBezTo>
                  <a:cubicBezTo>
                    <a:pt x="11102" y="6019"/>
                    <a:pt x="11636" y="9758"/>
                    <a:pt x="10173" y="13404"/>
                  </a:cubicBezTo>
                  <a:cubicBezTo>
                    <a:pt x="10684" y="12846"/>
                    <a:pt x="11125" y="12243"/>
                    <a:pt x="11543" y="11592"/>
                  </a:cubicBezTo>
                  <a:cubicBezTo>
                    <a:pt x="14168" y="7366"/>
                    <a:pt x="13959" y="2488"/>
                    <a:pt x="11056" y="677"/>
                  </a:cubicBezTo>
                  <a:cubicBezTo>
                    <a:pt x="10320" y="218"/>
                    <a:pt x="9481" y="0"/>
                    <a:pt x="85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986;p54">
              <a:extLst>
                <a:ext uri="{FF2B5EF4-FFF2-40B4-BE49-F238E27FC236}">
                  <a16:creationId xmlns:a16="http://schemas.microsoft.com/office/drawing/2014/main" id="{2B0CD0CD-F6DE-4A94-B7B3-EF5D42ECCCDD}"/>
                </a:ext>
              </a:extLst>
            </p:cNvPr>
            <p:cNvSpPr/>
            <p:nvPr/>
          </p:nvSpPr>
          <p:spPr>
            <a:xfrm>
              <a:off x="2451675" y="3182150"/>
              <a:ext cx="729850" cy="585850"/>
            </a:xfrm>
            <a:custGeom>
              <a:avLst/>
              <a:gdLst/>
              <a:ahLst/>
              <a:cxnLst/>
              <a:rect l="l" t="t" r="r" b="b"/>
              <a:pathLst>
                <a:path w="29194" h="23434" extrusionOk="0">
                  <a:moveTo>
                    <a:pt x="12324" y="1"/>
                  </a:moveTo>
                  <a:cubicBezTo>
                    <a:pt x="8530" y="1"/>
                    <a:pt x="5089" y="1589"/>
                    <a:pt x="3205" y="4606"/>
                  </a:cubicBezTo>
                  <a:cubicBezTo>
                    <a:pt x="0" y="9739"/>
                    <a:pt x="2485" y="17101"/>
                    <a:pt x="8779" y="21026"/>
                  </a:cubicBezTo>
                  <a:cubicBezTo>
                    <a:pt x="11381" y="22648"/>
                    <a:pt x="14221" y="23433"/>
                    <a:pt x="16885" y="23433"/>
                  </a:cubicBezTo>
                  <a:cubicBezTo>
                    <a:pt x="20663" y="23433"/>
                    <a:pt x="24085" y="21853"/>
                    <a:pt x="25965" y="18842"/>
                  </a:cubicBezTo>
                  <a:cubicBezTo>
                    <a:pt x="29193" y="13687"/>
                    <a:pt x="26685" y="6348"/>
                    <a:pt x="20414" y="2400"/>
                  </a:cubicBezTo>
                  <a:cubicBezTo>
                    <a:pt x="17820" y="782"/>
                    <a:pt x="14985" y="1"/>
                    <a:pt x="1232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87;p54">
              <a:extLst>
                <a:ext uri="{FF2B5EF4-FFF2-40B4-BE49-F238E27FC236}">
                  <a16:creationId xmlns:a16="http://schemas.microsoft.com/office/drawing/2014/main" id="{DB7EBCE4-6950-4D0A-8404-7AA24CE844DB}"/>
                </a:ext>
              </a:extLst>
            </p:cNvPr>
            <p:cNvSpPr/>
            <p:nvPr/>
          </p:nvSpPr>
          <p:spPr>
            <a:xfrm>
              <a:off x="2487100" y="3182150"/>
              <a:ext cx="681050" cy="432750"/>
            </a:xfrm>
            <a:custGeom>
              <a:avLst/>
              <a:gdLst/>
              <a:ahLst/>
              <a:cxnLst/>
              <a:rect l="l" t="t" r="r" b="b"/>
              <a:pathLst>
                <a:path w="27242" h="17310" extrusionOk="0">
                  <a:moveTo>
                    <a:pt x="10907" y="1"/>
                  </a:moveTo>
                  <a:cubicBezTo>
                    <a:pt x="7113" y="1"/>
                    <a:pt x="3672" y="1589"/>
                    <a:pt x="1788" y="4606"/>
                  </a:cubicBezTo>
                  <a:cubicBezTo>
                    <a:pt x="163" y="7184"/>
                    <a:pt x="0" y="10342"/>
                    <a:pt x="1045" y="13338"/>
                  </a:cubicBezTo>
                  <a:cubicBezTo>
                    <a:pt x="1231" y="12804"/>
                    <a:pt x="1486" y="12293"/>
                    <a:pt x="1788" y="11806"/>
                  </a:cubicBezTo>
                  <a:cubicBezTo>
                    <a:pt x="3668" y="8795"/>
                    <a:pt x="7098" y="7215"/>
                    <a:pt x="10883" y="7215"/>
                  </a:cubicBezTo>
                  <a:cubicBezTo>
                    <a:pt x="13551" y="7215"/>
                    <a:pt x="16395" y="8000"/>
                    <a:pt x="18997" y="9623"/>
                  </a:cubicBezTo>
                  <a:cubicBezTo>
                    <a:pt x="22109" y="11573"/>
                    <a:pt x="24292" y="14360"/>
                    <a:pt x="25314" y="17310"/>
                  </a:cubicBezTo>
                  <a:cubicBezTo>
                    <a:pt x="27242" y="12317"/>
                    <a:pt x="24687" y="5976"/>
                    <a:pt x="18997" y="2400"/>
                  </a:cubicBezTo>
                  <a:cubicBezTo>
                    <a:pt x="16403" y="782"/>
                    <a:pt x="13568" y="1"/>
                    <a:pt x="109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88;p54">
              <a:extLst>
                <a:ext uri="{FF2B5EF4-FFF2-40B4-BE49-F238E27FC236}">
                  <a16:creationId xmlns:a16="http://schemas.microsoft.com/office/drawing/2014/main" id="{2D7B1DC1-FFD8-4114-B998-AACAE597B9ED}"/>
                </a:ext>
              </a:extLst>
            </p:cNvPr>
            <p:cNvSpPr/>
            <p:nvPr/>
          </p:nvSpPr>
          <p:spPr>
            <a:xfrm>
              <a:off x="2386075" y="3495275"/>
              <a:ext cx="929550" cy="471525"/>
            </a:xfrm>
            <a:custGeom>
              <a:avLst/>
              <a:gdLst/>
              <a:ahLst/>
              <a:cxnLst/>
              <a:rect l="l" t="t" r="r" b="b"/>
              <a:pathLst>
                <a:path w="37182" h="18861" extrusionOk="0">
                  <a:moveTo>
                    <a:pt x="0" y="1"/>
                  </a:moveTo>
                  <a:lnTo>
                    <a:pt x="0" y="1"/>
                  </a:lnTo>
                  <a:cubicBezTo>
                    <a:pt x="279" y="5946"/>
                    <a:pt x="4111" y="12100"/>
                    <a:pt x="10521" y="15816"/>
                  </a:cubicBezTo>
                  <a:cubicBezTo>
                    <a:pt x="14083" y="17872"/>
                    <a:pt x="17912" y="18861"/>
                    <a:pt x="21517" y="18861"/>
                  </a:cubicBezTo>
                  <a:cubicBezTo>
                    <a:pt x="27195" y="18861"/>
                    <a:pt x="32319" y="16410"/>
                    <a:pt x="34976" y="11822"/>
                  </a:cubicBezTo>
                  <a:cubicBezTo>
                    <a:pt x="36926" y="8431"/>
                    <a:pt x="37182" y="4460"/>
                    <a:pt x="36044" y="628"/>
                  </a:cubicBezTo>
                  <a:lnTo>
                    <a:pt x="36044" y="628"/>
                  </a:lnTo>
                  <a:cubicBezTo>
                    <a:pt x="36183" y="3205"/>
                    <a:pt x="35579" y="5760"/>
                    <a:pt x="34302" y="7990"/>
                  </a:cubicBezTo>
                  <a:cubicBezTo>
                    <a:pt x="31660" y="12578"/>
                    <a:pt x="26542" y="15029"/>
                    <a:pt x="20860" y="15029"/>
                  </a:cubicBezTo>
                  <a:cubicBezTo>
                    <a:pt x="17253" y="15029"/>
                    <a:pt x="13419" y="14041"/>
                    <a:pt x="9847" y="11984"/>
                  </a:cubicBezTo>
                  <a:cubicBezTo>
                    <a:pt x="4831" y="9081"/>
                    <a:pt x="1394" y="4645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989;p54">
              <a:extLst>
                <a:ext uri="{FF2B5EF4-FFF2-40B4-BE49-F238E27FC236}">
                  <a16:creationId xmlns:a16="http://schemas.microsoft.com/office/drawing/2014/main" id="{4EFF6404-79B0-40DE-8895-C70F5A20BAFB}"/>
                </a:ext>
              </a:extLst>
            </p:cNvPr>
            <p:cNvSpPr/>
            <p:nvPr/>
          </p:nvSpPr>
          <p:spPr>
            <a:xfrm>
              <a:off x="3081050" y="4233700"/>
              <a:ext cx="565525" cy="328150"/>
            </a:xfrm>
            <a:custGeom>
              <a:avLst/>
              <a:gdLst/>
              <a:ahLst/>
              <a:cxnLst/>
              <a:rect l="l" t="t" r="r" b="b"/>
              <a:pathLst>
                <a:path w="22621" h="13126" extrusionOk="0">
                  <a:moveTo>
                    <a:pt x="7801" y="0"/>
                  </a:moveTo>
                  <a:cubicBezTo>
                    <a:pt x="4895" y="0"/>
                    <a:pt x="2392" y="1077"/>
                    <a:pt x="1069" y="3186"/>
                  </a:cubicBezTo>
                  <a:cubicBezTo>
                    <a:pt x="325" y="4440"/>
                    <a:pt x="0" y="5903"/>
                    <a:pt x="186" y="7343"/>
                  </a:cubicBezTo>
                  <a:cubicBezTo>
                    <a:pt x="256" y="6345"/>
                    <a:pt x="558" y="5392"/>
                    <a:pt x="1069" y="4533"/>
                  </a:cubicBezTo>
                  <a:cubicBezTo>
                    <a:pt x="2392" y="2424"/>
                    <a:pt x="4895" y="1347"/>
                    <a:pt x="7801" y="1347"/>
                  </a:cubicBezTo>
                  <a:cubicBezTo>
                    <a:pt x="10302" y="1347"/>
                    <a:pt x="13100" y="2145"/>
                    <a:pt x="15700" y="3767"/>
                  </a:cubicBezTo>
                  <a:cubicBezTo>
                    <a:pt x="19578" y="6182"/>
                    <a:pt x="21993" y="9805"/>
                    <a:pt x="22319" y="13126"/>
                  </a:cubicBezTo>
                  <a:cubicBezTo>
                    <a:pt x="22620" y="9480"/>
                    <a:pt x="20112" y="5183"/>
                    <a:pt x="15700" y="2420"/>
                  </a:cubicBezTo>
                  <a:cubicBezTo>
                    <a:pt x="13100" y="798"/>
                    <a:pt x="10302" y="0"/>
                    <a:pt x="78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990;p54">
              <a:extLst>
                <a:ext uri="{FF2B5EF4-FFF2-40B4-BE49-F238E27FC236}">
                  <a16:creationId xmlns:a16="http://schemas.microsoft.com/office/drawing/2014/main" id="{8859A066-0935-4021-A75B-A895CB47D1A8}"/>
                </a:ext>
              </a:extLst>
            </p:cNvPr>
            <p:cNvSpPr/>
            <p:nvPr/>
          </p:nvSpPr>
          <p:spPr>
            <a:xfrm>
              <a:off x="3137375" y="4417850"/>
              <a:ext cx="425000" cy="254050"/>
            </a:xfrm>
            <a:custGeom>
              <a:avLst/>
              <a:gdLst/>
              <a:ahLst/>
              <a:cxnLst/>
              <a:rect l="l" t="t" r="r" b="b"/>
              <a:pathLst>
                <a:path w="17000" h="10162" extrusionOk="0">
                  <a:moveTo>
                    <a:pt x="511" y="0"/>
                  </a:moveTo>
                  <a:lnTo>
                    <a:pt x="511" y="0"/>
                  </a:lnTo>
                  <a:cubicBezTo>
                    <a:pt x="0" y="2787"/>
                    <a:pt x="1835" y="6224"/>
                    <a:pt x="5295" y="8384"/>
                  </a:cubicBezTo>
                  <a:cubicBezTo>
                    <a:pt x="7205" y="9575"/>
                    <a:pt x="9263" y="10161"/>
                    <a:pt x="11103" y="10161"/>
                  </a:cubicBezTo>
                  <a:cubicBezTo>
                    <a:pt x="13247" y="10161"/>
                    <a:pt x="15096" y="9366"/>
                    <a:pt x="16071" y="7804"/>
                  </a:cubicBezTo>
                  <a:cubicBezTo>
                    <a:pt x="17000" y="6341"/>
                    <a:pt x="16954" y="4483"/>
                    <a:pt x="16164" y="2648"/>
                  </a:cubicBezTo>
                  <a:lnTo>
                    <a:pt x="16164" y="2648"/>
                  </a:lnTo>
                  <a:cubicBezTo>
                    <a:pt x="16071" y="3205"/>
                    <a:pt x="15885" y="3740"/>
                    <a:pt x="15607" y="4204"/>
                  </a:cubicBezTo>
                  <a:cubicBezTo>
                    <a:pt x="14632" y="5766"/>
                    <a:pt x="12783" y="6562"/>
                    <a:pt x="10639" y="6562"/>
                  </a:cubicBezTo>
                  <a:cubicBezTo>
                    <a:pt x="8798" y="6562"/>
                    <a:pt x="6740" y="5975"/>
                    <a:pt x="4831" y="4785"/>
                  </a:cubicBezTo>
                  <a:cubicBezTo>
                    <a:pt x="2949" y="3670"/>
                    <a:pt x="1440" y="1998"/>
                    <a:pt x="5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991;p54">
              <a:extLst>
                <a:ext uri="{FF2B5EF4-FFF2-40B4-BE49-F238E27FC236}">
                  <a16:creationId xmlns:a16="http://schemas.microsoft.com/office/drawing/2014/main" id="{36809F12-C293-4996-9310-0416C2F75549}"/>
                </a:ext>
              </a:extLst>
            </p:cNvPr>
            <p:cNvSpPr/>
            <p:nvPr/>
          </p:nvSpPr>
          <p:spPr>
            <a:xfrm>
              <a:off x="4026850" y="3181850"/>
              <a:ext cx="1114175" cy="929125"/>
            </a:xfrm>
            <a:custGeom>
              <a:avLst/>
              <a:gdLst/>
              <a:ahLst/>
              <a:cxnLst/>
              <a:rect l="l" t="t" r="r" b="b"/>
              <a:pathLst>
                <a:path w="44567" h="37165" extrusionOk="0">
                  <a:moveTo>
                    <a:pt x="20309" y="0"/>
                  </a:moveTo>
                  <a:cubicBezTo>
                    <a:pt x="14175" y="0"/>
                    <a:pt x="8437" y="2772"/>
                    <a:pt x="5226" y="7939"/>
                  </a:cubicBezTo>
                  <a:cubicBezTo>
                    <a:pt x="0" y="16346"/>
                    <a:pt x="3344" y="27935"/>
                    <a:pt x="12773" y="33811"/>
                  </a:cubicBezTo>
                  <a:cubicBezTo>
                    <a:pt x="16400" y="36076"/>
                    <a:pt x="20396" y="37164"/>
                    <a:pt x="24238" y="37164"/>
                  </a:cubicBezTo>
                  <a:cubicBezTo>
                    <a:pt x="30361" y="37164"/>
                    <a:pt x="36093" y="34401"/>
                    <a:pt x="39318" y="29236"/>
                  </a:cubicBezTo>
                  <a:cubicBezTo>
                    <a:pt x="44567" y="20829"/>
                    <a:pt x="41200" y="9240"/>
                    <a:pt x="31794" y="3364"/>
                  </a:cubicBezTo>
                  <a:cubicBezTo>
                    <a:pt x="28160" y="1091"/>
                    <a:pt x="24156" y="0"/>
                    <a:pt x="2030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92;p54">
              <a:extLst>
                <a:ext uri="{FF2B5EF4-FFF2-40B4-BE49-F238E27FC236}">
                  <a16:creationId xmlns:a16="http://schemas.microsoft.com/office/drawing/2014/main" id="{69CD6A3C-A28E-49C7-97CB-987BF376F951}"/>
                </a:ext>
              </a:extLst>
            </p:cNvPr>
            <p:cNvSpPr/>
            <p:nvPr/>
          </p:nvSpPr>
          <p:spPr>
            <a:xfrm>
              <a:off x="4050075" y="3181850"/>
              <a:ext cx="1015475" cy="752375"/>
            </a:xfrm>
            <a:custGeom>
              <a:avLst/>
              <a:gdLst/>
              <a:ahLst/>
              <a:cxnLst/>
              <a:rect l="l" t="t" r="r" b="b"/>
              <a:pathLst>
                <a:path w="40619" h="30095" extrusionOk="0">
                  <a:moveTo>
                    <a:pt x="19387" y="0"/>
                  </a:moveTo>
                  <a:cubicBezTo>
                    <a:pt x="13257" y="0"/>
                    <a:pt x="7522" y="2772"/>
                    <a:pt x="4297" y="7939"/>
                  </a:cubicBezTo>
                  <a:cubicBezTo>
                    <a:pt x="0" y="14814"/>
                    <a:pt x="1486" y="23824"/>
                    <a:pt x="7316" y="30095"/>
                  </a:cubicBezTo>
                  <a:cubicBezTo>
                    <a:pt x="6619" y="26077"/>
                    <a:pt x="7409" y="21920"/>
                    <a:pt x="9545" y="18460"/>
                  </a:cubicBezTo>
                  <a:cubicBezTo>
                    <a:pt x="12767" y="13284"/>
                    <a:pt x="18493" y="10525"/>
                    <a:pt x="24615" y="10525"/>
                  </a:cubicBezTo>
                  <a:cubicBezTo>
                    <a:pt x="28466" y="10525"/>
                    <a:pt x="32473" y="11616"/>
                    <a:pt x="36113" y="13885"/>
                  </a:cubicBezTo>
                  <a:cubicBezTo>
                    <a:pt x="37762" y="14906"/>
                    <a:pt x="39272" y="16160"/>
                    <a:pt x="40619" y="17600"/>
                  </a:cubicBezTo>
                  <a:cubicBezTo>
                    <a:pt x="39713" y="12096"/>
                    <a:pt x="36322" y="6755"/>
                    <a:pt x="30865" y="3364"/>
                  </a:cubicBezTo>
                  <a:cubicBezTo>
                    <a:pt x="27231" y="1091"/>
                    <a:pt x="23231" y="0"/>
                    <a:pt x="193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993;p54">
              <a:extLst>
                <a:ext uri="{FF2B5EF4-FFF2-40B4-BE49-F238E27FC236}">
                  <a16:creationId xmlns:a16="http://schemas.microsoft.com/office/drawing/2014/main" id="{CB5C21F7-8A83-419B-8DFC-46BDF3507BDF}"/>
                </a:ext>
              </a:extLst>
            </p:cNvPr>
            <p:cNvSpPr/>
            <p:nvPr/>
          </p:nvSpPr>
          <p:spPr>
            <a:xfrm>
              <a:off x="3953100" y="3563775"/>
              <a:ext cx="1283150" cy="805625"/>
            </a:xfrm>
            <a:custGeom>
              <a:avLst/>
              <a:gdLst/>
              <a:ahLst/>
              <a:cxnLst/>
              <a:rect l="l" t="t" r="r" b="b"/>
              <a:pathLst>
                <a:path w="51326" h="32225" extrusionOk="0">
                  <a:moveTo>
                    <a:pt x="49863" y="1"/>
                  </a:moveTo>
                  <a:lnTo>
                    <a:pt x="49863" y="1"/>
                  </a:lnTo>
                  <a:cubicBezTo>
                    <a:pt x="49886" y="5087"/>
                    <a:pt x="48469" y="10080"/>
                    <a:pt x="45752" y="14377"/>
                  </a:cubicBezTo>
                  <a:cubicBezTo>
                    <a:pt x="40738" y="22427"/>
                    <a:pt x="32211" y="26883"/>
                    <a:pt x="23640" y="26883"/>
                  </a:cubicBezTo>
                  <a:cubicBezTo>
                    <a:pt x="19230" y="26883"/>
                    <a:pt x="14807" y="25703"/>
                    <a:pt x="10846" y="23225"/>
                  </a:cubicBezTo>
                  <a:cubicBezTo>
                    <a:pt x="5273" y="19718"/>
                    <a:pt x="1348" y="14121"/>
                    <a:pt x="1" y="7665"/>
                  </a:cubicBezTo>
                  <a:lnTo>
                    <a:pt x="1" y="7665"/>
                  </a:lnTo>
                  <a:cubicBezTo>
                    <a:pt x="47" y="16002"/>
                    <a:pt x="4088" y="23968"/>
                    <a:pt x="11427" y="28566"/>
                  </a:cubicBezTo>
                  <a:cubicBezTo>
                    <a:pt x="15396" y="31044"/>
                    <a:pt x="19821" y="32224"/>
                    <a:pt x="24232" y="32224"/>
                  </a:cubicBezTo>
                  <a:cubicBezTo>
                    <a:pt x="32805" y="32224"/>
                    <a:pt x="41326" y="27768"/>
                    <a:pt x="46356" y="19718"/>
                  </a:cubicBezTo>
                  <a:cubicBezTo>
                    <a:pt x="50048" y="13842"/>
                    <a:pt x="51326" y="6782"/>
                    <a:pt x="498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994;p54">
              <a:extLst>
                <a:ext uri="{FF2B5EF4-FFF2-40B4-BE49-F238E27FC236}">
                  <a16:creationId xmlns:a16="http://schemas.microsoft.com/office/drawing/2014/main" id="{6F905101-8BB4-4201-A29E-63E3279FE1B9}"/>
                </a:ext>
              </a:extLst>
            </p:cNvPr>
            <p:cNvSpPr/>
            <p:nvPr/>
          </p:nvSpPr>
          <p:spPr>
            <a:xfrm>
              <a:off x="3170450" y="2556050"/>
              <a:ext cx="233425" cy="159325"/>
            </a:xfrm>
            <a:custGeom>
              <a:avLst/>
              <a:gdLst/>
              <a:ahLst/>
              <a:cxnLst/>
              <a:rect l="l" t="t" r="r" b="b"/>
              <a:pathLst>
                <a:path w="9337" h="6373" extrusionOk="0">
                  <a:moveTo>
                    <a:pt x="3689" y="1"/>
                  </a:moveTo>
                  <a:cubicBezTo>
                    <a:pt x="2183" y="1"/>
                    <a:pt x="929" y="641"/>
                    <a:pt x="535" y="1758"/>
                  </a:cubicBezTo>
                  <a:cubicBezTo>
                    <a:pt x="1" y="3314"/>
                    <a:pt x="1417" y="5242"/>
                    <a:pt x="3693" y="6031"/>
                  </a:cubicBezTo>
                  <a:cubicBezTo>
                    <a:pt x="4360" y="6263"/>
                    <a:pt x="5026" y="6372"/>
                    <a:pt x="5649" y="6372"/>
                  </a:cubicBezTo>
                  <a:cubicBezTo>
                    <a:pt x="7155" y="6372"/>
                    <a:pt x="8408" y="5732"/>
                    <a:pt x="8803" y="4615"/>
                  </a:cubicBezTo>
                  <a:cubicBezTo>
                    <a:pt x="9337" y="3059"/>
                    <a:pt x="7943" y="1154"/>
                    <a:pt x="5644" y="342"/>
                  </a:cubicBezTo>
                  <a:cubicBezTo>
                    <a:pt x="4978" y="110"/>
                    <a:pt x="4312" y="1"/>
                    <a:pt x="368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995;p54">
              <a:extLst>
                <a:ext uri="{FF2B5EF4-FFF2-40B4-BE49-F238E27FC236}">
                  <a16:creationId xmlns:a16="http://schemas.microsoft.com/office/drawing/2014/main" id="{79EF5772-7316-4A76-8839-2E060712D2ED}"/>
                </a:ext>
              </a:extLst>
            </p:cNvPr>
            <p:cNvSpPr/>
            <p:nvPr/>
          </p:nvSpPr>
          <p:spPr>
            <a:xfrm>
              <a:off x="3165800" y="2608125"/>
              <a:ext cx="282200" cy="147350"/>
            </a:xfrm>
            <a:custGeom>
              <a:avLst/>
              <a:gdLst/>
              <a:ahLst/>
              <a:cxnLst/>
              <a:rect l="l" t="t" r="r" b="b"/>
              <a:pathLst>
                <a:path w="11288" h="5894" extrusionOk="0">
                  <a:moveTo>
                    <a:pt x="10011" y="0"/>
                  </a:moveTo>
                  <a:cubicBezTo>
                    <a:pt x="10452" y="790"/>
                    <a:pt x="10568" y="1742"/>
                    <a:pt x="10289" y="2625"/>
                  </a:cubicBezTo>
                  <a:cubicBezTo>
                    <a:pt x="9763" y="4121"/>
                    <a:pt x="8061" y="4989"/>
                    <a:pt x="6016" y="4989"/>
                  </a:cubicBezTo>
                  <a:cubicBezTo>
                    <a:pt x="5172" y="4989"/>
                    <a:pt x="4270" y="4841"/>
                    <a:pt x="3368" y="4529"/>
                  </a:cubicBezTo>
                  <a:cubicBezTo>
                    <a:pt x="2045" y="4088"/>
                    <a:pt x="884" y="3321"/>
                    <a:pt x="1" y="2276"/>
                  </a:cubicBezTo>
                  <a:lnTo>
                    <a:pt x="1" y="2276"/>
                  </a:lnTo>
                  <a:cubicBezTo>
                    <a:pt x="674" y="3577"/>
                    <a:pt x="2091" y="4784"/>
                    <a:pt x="3949" y="5435"/>
                  </a:cubicBezTo>
                  <a:cubicBezTo>
                    <a:pt x="4849" y="5746"/>
                    <a:pt x="5751" y="5894"/>
                    <a:pt x="6596" y="5894"/>
                  </a:cubicBezTo>
                  <a:cubicBezTo>
                    <a:pt x="8651" y="5894"/>
                    <a:pt x="10366" y="5021"/>
                    <a:pt x="10893" y="3507"/>
                  </a:cubicBezTo>
                  <a:cubicBezTo>
                    <a:pt x="11288" y="2369"/>
                    <a:pt x="10916" y="1092"/>
                    <a:pt x="10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996;p54">
              <a:extLst>
                <a:ext uri="{FF2B5EF4-FFF2-40B4-BE49-F238E27FC236}">
                  <a16:creationId xmlns:a16="http://schemas.microsoft.com/office/drawing/2014/main" id="{91BA270A-5B1B-4C58-B7DE-E644BC57142C}"/>
                </a:ext>
              </a:extLst>
            </p:cNvPr>
            <p:cNvSpPr/>
            <p:nvPr/>
          </p:nvSpPr>
          <p:spPr>
            <a:xfrm>
              <a:off x="3173950" y="2556050"/>
              <a:ext cx="206125" cy="128725"/>
            </a:xfrm>
            <a:custGeom>
              <a:avLst/>
              <a:gdLst/>
              <a:ahLst/>
              <a:cxnLst/>
              <a:rect l="l" t="t" r="r" b="b"/>
              <a:pathLst>
                <a:path w="8245" h="5149" extrusionOk="0">
                  <a:moveTo>
                    <a:pt x="3549" y="1"/>
                  </a:moveTo>
                  <a:cubicBezTo>
                    <a:pt x="2043" y="1"/>
                    <a:pt x="789" y="641"/>
                    <a:pt x="395" y="1758"/>
                  </a:cubicBezTo>
                  <a:cubicBezTo>
                    <a:pt x="0" y="2896"/>
                    <a:pt x="650" y="4197"/>
                    <a:pt x="1904" y="5149"/>
                  </a:cubicBezTo>
                  <a:cubicBezTo>
                    <a:pt x="1417" y="4429"/>
                    <a:pt x="1231" y="3593"/>
                    <a:pt x="1486" y="2873"/>
                  </a:cubicBezTo>
                  <a:cubicBezTo>
                    <a:pt x="1864" y="1756"/>
                    <a:pt x="3125" y="1115"/>
                    <a:pt x="4636" y="1115"/>
                  </a:cubicBezTo>
                  <a:cubicBezTo>
                    <a:pt x="5261" y="1115"/>
                    <a:pt x="5929" y="1225"/>
                    <a:pt x="6596" y="1456"/>
                  </a:cubicBezTo>
                  <a:cubicBezTo>
                    <a:pt x="7176" y="1665"/>
                    <a:pt x="7734" y="1967"/>
                    <a:pt x="8245" y="2339"/>
                  </a:cubicBezTo>
                  <a:cubicBezTo>
                    <a:pt x="7571" y="1387"/>
                    <a:pt x="6619" y="690"/>
                    <a:pt x="5504" y="342"/>
                  </a:cubicBezTo>
                  <a:cubicBezTo>
                    <a:pt x="4838" y="110"/>
                    <a:pt x="4172" y="1"/>
                    <a:pt x="35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997;p54">
              <a:extLst>
                <a:ext uri="{FF2B5EF4-FFF2-40B4-BE49-F238E27FC236}">
                  <a16:creationId xmlns:a16="http://schemas.microsoft.com/office/drawing/2014/main" id="{43B45471-7B0D-47B9-B100-FB868859FCBC}"/>
                </a:ext>
              </a:extLst>
            </p:cNvPr>
            <p:cNvSpPr/>
            <p:nvPr/>
          </p:nvSpPr>
          <p:spPr>
            <a:xfrm>
              <a:off x="4149350" y="2529325"/>
              <a:ext cx="184075" cy="163575"/>
            </a:xfrm>
            <a:custGeom>
              <a:avLst/>
              <a:gdLst/>
              <a:ahLst/>
              <a:cxnLst/>
              <a:rect l="l" t="t" r="r" b="b"/>
              <a:pathLst>
                <a:path w="7363" h="6543" extrusionOk="0">
                  <a:moveTo>
                    <a:pt x="2717" y="1"/>
                  </a:moveTo>
                  <a:cubicBezTo>
                    <a:pt x="1623" y="1"/>
                    <a:pt x="632" y="420"/>
                    <a:pt x="0" y="1132"/>
                  </a:cubicBezTo>
                  <a:cubicBezTo>
                    <a:pt x="225" y="1096"/>
                    <a:pt x="455" y="1077"/>
                    <a:pt x="685" y="1077"/>
                  </a:cubicBezTo>
                  <a:cubicBezTo>
                    <a:pt x="1193" y="1077"/>
                    <a:pt x="1704" y="1165"/>
                    <a:pt x="2183" y="1341"/>
                  </a:cubicBezTo>
                  <a:cubicBezTo>
                    <a:pt x="4204" y="2038"/>
                    <a:pt x="5365" y="3965"/>
                    <a:pt x="4785" y="5660"/>
                  </a:cubicBezTo>
                  <a:cubicBezTo>
                    <a:pt x="4692" y="5986"/>
                    <a:pt x="4506" y="6288"/>
                    <a:pt x="4297" y="6543"/>
                  </a:cubicBezTo>
                  <a:cubicBezTo>
                    <a:pt x="5458" y="6334"/>
                    <a:pt x="6410" y="5637"/>
                    <a:pt x="6782" y="4592"/>
                  </a:cubicBezTo>
                  <a:cubicBezTo>
                    <a:pt x="7362" y="2897"/>
                    <a:pt x="6201" y="946"/>
                    <a:pt x="4181" y="249"/>
                  </a:cubicBezTo>
                  <a:cubicBezTo>
                    <a:pt x="3688" y="80"/>
                    <a:pt x="3193" y="1"/>
                    <a:pt x="27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998;p54">
              <a:extLst>
                <a:ext uri="{FF2B5EF4-FFF2-40B4-BE49-F238E27FC236}">
                  <a16:creationId xmlns:a16="http://schemas.microsoft.com/office/drawing/2014/main" id="{17346E39-ED7F-4069-B13A-DAABC4A597C4}"/>
                </a:ext>
              </a:extLst>
            </p:cNvPr>
            <p:cNvSpPr/>
            <p:nvPr/>
          </p:nvSpPr>
          <p:spPr>
            <a:xfrm>
              <a:off x="4018725" y="2473425"/>
              <a:ext cx="376825" cy="295600"/>
            </a:xfrm>
            <a:custGeom>
              <a:avLst/>
              <a:gdLst/>
              <a:ahLst/>
              <a:cxnLst/>
              <a:rect l="l" t="t" r="r" b="b"/>
              <a:pathLst>
                <a:path w="15073" h="11824" extrusionOk="0">
                  <a:moveTo>
                    <a:pt x="3275" y="0"/>
                  </a:moveTo>
                  <a:lnTo>
                    <a:pt x="3275" y="0"/>
                  </a:lnTo>
                  <a:cubicBezTo>
                    <a:pt x="2137" y="744"/>
                    <a:pt x="1324" y="1881"/>
                    <a:pt x="952" y="3182"/>
                  </a:cubicBezTo>
                  <a:cubicBezTo>
                    <a:pt x="0" y="6642"/>
                    <a:pt x="2578" y="10358"/>
                    <a:pt x="6712" y="11496"/>
                  </a:cubicBezTo>
                  <a:cubicBezTo>
                    <a:pt x="7521" y="11718"/>
                    <a:pt x="8327" y="11823"/>
                    <a:pt x="9108" y="11823"/>
                  </a:cubicBezTo>
                  <a:cubicBezTo>
                    <a:pt x="11600" y="11823"/>
                    <a:pt x="13835" y="10751"/>
                    <a:pt x="15072" y="8965"/>
                  </a:cubicBezTo>
                  <a:lnTo>
                    <a:pt x="15072" y="8965"/>
                  </a:lnTo>
                  <a:cubicBezTo>
                    <a:pt x="13858" y="9817"/>
                    <a:pt x="12311" y="10293"/>
                    <a:pt x="10651" y="10293"/>
                  </a:cubicBezTo>
                  <a:cubicBezTo>
                    <a:pt x="9866" y="10293"/>
                    <a:pt x="9057" y="10187"/>
                    <a:pt x="8245" y="9963"/>
                  </a:cubicBezTo>
                  <a:cubicBezTo>
                    <a:pt x="4134" y="8825"/>
                    <a:pt x="1533" y="5110"/>
                    <a:pt x="2485" y="1649"/>
                  </a:cubicBezTo>
                  <a:cubicBezTo>
                    <a:pt x="2648" y="1069"/>
                    <a:pt x="2926" y="511"/>
                    <a:pt x="32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999;p54">
              <a:extLst>
                <a:ext uri="{FF2B5EF4-FFF2-40B4-BE49-F238E27FC236}">
                  <a16:creationId xmlns:a16="http://schemas.microsoft.com/office/drawing/2014/main" id="{4E8FAAFE-CEFE-41A9-9CC5-D003B7B64520}"/>
                </a:ext>
              </a:extLst>
            </p:cNvPr>
            <p:cNvSpPr/>
            <p:nvPr/>
          </p:nvSpPr>
          <p:spPr>
            <a:xfrm>
              <a:off x="5157850" y="2683600"/>
              <a:ext cx="116150" cy="94175"/>
            </a:xfrm>
            <a:custGeom>
              <a:avLst/>
              <a:gdLst/>
              <a:ahLst/>
              <a:cxnLst/>
              <a:rect l="l" t="t" r="r" b="b"/>
              <a:pathLst>
                <a:path w="4646" h="3767" extrusionOk="0">
                  <a:moveTo>
                    <a:pt x="4204" y="0"/>
                  </a:moveTo>
                  <a:cubicBezTo>
                    <a:pt x="4227" y="674"/>
                    <a:pt x="4041" y="1324"/>
                    <a:pt x="3623" y="1858"/>
                  </a:cubicBezTo>
                  <a:cubicBezTo>
                    <a:pt x="3077" y="2537"/>
                    <a:pt x="2306" y="2907"/>
                    <a:pt x="1577" y="2907"/>
                  </a:cubicBezTo>
                  <a:cubicBezTo>
                    <a:pt x="1160" y="2907"/>
                    <a:pt x="757" y="2786"/>
                    <a:pt x="419" y="2532"/>
                  </a:cubicBezTo>
                  <a:cubicBezTo>
                    <a:pt x="256" y="2392"/>
                    <a:pt x="117" y="2230"/>
                    <a:pt x="0" y="2044"/>
                  </a:cubicBezTo>
                  <a:lnTo>
                    <a:pt x="0" y="2044"/>
                  </a:lnTo>
                  <a:cubicBezTo>
                    <a:pt x="24" y="2555"/>
                    <a:pt x="279" y="3043"/>
                    <a:pt x="674" y="3391"/>
                  </a:cubicBezTo>
                  <a:cubicBezTo>
                    <a:pt x="1004" y="3645"/>
                    <a:pt x="1402" y="3766"/>
                    <a:pt x="1817" y="3766"/>
                  </a:cubicBezTo>
                  <a:cubicBezTo>
                    <a:pt x="2541" y="3766"/>
                    <a:pt x="3318" y="3397"/>
                    <a:pt x="3879" y="2718"/>
                  </a:cubicBezTo>
                  <a:cubicBezTo>
                    <a:pt x="4506" y="1951"/>
                    <a:pt x="4645" y="883"/>
                    <a:pt x="42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000;p54">
              <a:extLst>
                <a:ext uri="{FF2B5EF4-FFF2-40B4-BE49-F238E27FC236}">
                  <a16:creationId xmlns:a16="http://schemas.microsoft.com/office/drawing/2014/main" id="{6B9D1771-3CDE-4B9F-870A-3318629B985E}"/>
                </a:ext>
              </a:extLst>
            </p:cNvPr>
            <p:cNvSpPr/>
            <p:nvPr/>
          </p:nvSpPr>
          <p:spPr>
            <a:xfrm>
              <a:off x="4404800" y="1852950"/>
              <a:ext cx="127775" cy="87500"/>
            </a:xfrm>
            <a:custGeom>
              <a:avLst/>
              <a:gdLst/>
              <a:ahLst/>
              <a:cxnLst/>
              <a:rect l="l" t="t" r="r" b="b"/>
              <a:pathLst>
                <a:path w="5111" h="3500" extrusionOk="0">
                  <a:moveTo>
                    <a:pt x="2786" y="0"/>
                  </a:moveTo>
                  <a:cubicBezTo>
                    <a:pt x="2260" y="0"/>
                    <a:pt x="1701" y="156"/>
                    <a:pt x="1185" y="481"/>
                  </a:cubicBezTo>
                  <a:cubicBezTo>
                    <a:pt x="628" y="852"/>
                    <a:pt x="187" y="1386"/>
                    <a:pt x="1" y="2037"/>
                  </a:cubicBezTo>
                  <a:cubicBezTo>
                    <a:pt x="210" y="1758"/>
                    <a:pt x="465" y="1526"/>
                    <a:pt x="744" y="1340"/>
                  </a:cubicBezTo>
                  <a:cubicBezTo>
                    <a:pt x="1252" y="1024"/>
                    <a:pt x="1812" y="869"/>
                    <a:pt x="2340" y="869"/>
                  </a:cubicBezTo>
                  <a:cubicBezTo>
                    <a:pt x="3090" y="869"/>
                    <a:pt x="3776" y="1181"/>
                    <a:pt x="4158" y="1781"/>
                  </a:cubicBezTo>
                  <a:cubicBezTo>
                    <a:pt x="4483" y="2315"/>
                    <a:pt x="4530" y="2942"/>
                    <a:pt x="4344" y="3500"/>
                  </a:cubicBezTo>
                  <a:cubicBezTo>
                    <a:pt x="4971" y="2710"/>
                    <a:pt x="5110" y="1711"/>
                    <a:pt x="4623" y="922"/>
                  </a:cubicBezTo>
                  <a:cubicBezTo>
                    <a:pt x="4226" y="320"/>
                    <a:pt x="3539" y="0"/>
                    <a:pt x="27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001;p54">
              <a:extLst>
                <a:ext uri="{FF2B5EF4-FFF2-40B4-BE49-F238E27FC236}">
                  <a16:creationId xmlns:a16="http://schemas.microsoft.com/office/drawing/2014/main" id="{45B34E2C-2F92-4D95-AA10-CA4A32A08A74}"/>
                </a:ext>
              </a:extLst>
            </p:cNvPr>
            <p:cNvSpPr/>
            <p:nvPr/>
          </p:nvSpPr>
          <p:spPr>
            <a:xfrm>
              <a:off x="5132300" y="2100475"/>
              <a:ext cx="123125" cy="98350"/>
            </a:xfrm>
            <a:custGeom>
              <a:avLst/>
              <a:gdLst/>
              <a:ahLst/>
              <a:cxnLst/>
              <a:rect l="l" t="t" r="r" b="b"/>
              <a:pathLst>
                <a:path w="4925" h="3934" extrusionOk="0">
                  <a:moveTo>
                    <a:pt x="2381" y="0"/>
                  </a:moveTo>
                  <a:cubicBezTo>
                    <a:pt x="2074" y="0"/>
                    <a:pt x="1757" y="48"/>
                    <a:pt x="1441" y="148"/>
                  </a:cubicBezTo>
                  <a:cubicBezTo>
                    <a:pt x="860" y="310"/>
                    <a:pt x="372" y="659"/>
                    <a:pt x="1" y="1123"/>
                  </a:cubicBezTo>
                  <a:cubicBezTo>
                    <a:pt x="256" y="914"/>
                    <a:pt x="558" y="775"/>
                    <a:pt x="883" y="682"/>
                  </a:cubicBezTo>
                  <a:cubicBezTo>
                    <a:pt x="1193" y="582"/>
                    <a:pt x="1507" y="535"/>
                    <a:pt x="1811" y="535"/>
                  </a:cubicBezTo>
                  <a:cubicBezTo>
                    <a:pt x="2851" y="535"/>
                    <a:pt x="3777" y="1090"/>
                    <a:pt x="4065" y="2006"/>
                  </a:cubicBezTo>
                  <a:cubicBezTo>
                    <a:pt x="4251" y="2679"/>
                    <a:pt x="4088" y="3399"/>
                    <a:pt x="3624" y="3933"/>
                  </a:cubicBezTo>
                  <a:cubicBezTo>
                    <a:pt x="4460" y="3330"/>
                    <a:pt x="4924" y="2354"/>
                    <a:pt x="4622" y="1448"/>
                  </a:cubicBezTo>
                  <a:cubicBezTo>
                    <a:pt x="4335" y="551"/>
                    <a:pt x="3423" y="0"/>
                    <a:pt x="23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002;p54">
              <a:extLst>
                <a:ext uri="{FF2B5EF4-FFF2-40B4-BE49-F238E27FC236}">
                  <a16:creationId xmlns:a16="http://schemas.microsoft.com/office/drawing/2014/main" id="{A56029CF-BA26-4471-8512-0C7B714A4C00}"/>
                </a:ext>
              </a:extLst>
            </p:cNvPr>
            <p:cNvSpPr/>
            <p:nvPr/>
          </p:nvSpPr>
          <p:spPr>
            <a:xfrm>
              <a:off x="4434425" y="1435200"/>
              <a:ext cx="247350" cy="129025"/>
            </a:xfrm>
            <a:custGeom>
              <a:avLst/>
              <a:gdLst/>
              <a:ahLst/>
              <a:cxnLst/>
              <a:rect l="l" t="t" r="r" b="b"/>
              <a:pathLst>
                <a:path w="9894" h="5161" extrusionOk="0">
                  <a:moveTo>
                    <a:pt x="4119" y="0"/>
                  </a:moveTo>
                  <a:cubicBezTo>
                    <a:pt x="2087" y="0"/>
                    <a:pt x="485" y="751"/>
                    <a:pt x="233" y="1979"/>
                  </a:cubicBezTo>
                  <a:cubicBezTo>
                    <a:pt x="0" y="3117"/>
                    <a:pt x="1045" y="4348"/>
                    <a:pt x="2718" y="5161"/>
                  </a:cubicBezTo>
                  <a:cubicBezTo>
                    <a:pt x="2230" y="4580"/>
                    <a:pt x="1974" y="3953"/>
                    <a:pt x="2091" y="3349"/>
                  </a:cubicBezTo>
                  <a:cubicBezTo>
                    <a:pt x="2343" y="2121"/>
                    <a:pt x="3945" y="1370"/>
                    <a:pt x="5987" y="1370"/>
                  </a:cubicBezTo>
                  <a:cubicBezTo>
                    <a:pt x="6572" y="1370"/>
                    <a:pt x="7192" y="1432"/>
                    <a:pt x="7827" y="1561"/>
                  </a:cubicBezTo>
                  <a:cubicBezTo>
                    <a:pt x="8547" y="1700"/>
                    <a:pt x="9244" y="1932"/>
                    <a:pt x="9894" y="2258"/>
                  </a:cubicBezTo>
                  <a:cubicBezTo>
                    <a:pt x="9127" y="1329"/>
                    <a:pt x="7688" y="539"/>
                    <a:pt x="5946" y="191"/>
                  </a:cubicBezTo>
                  <a:cubicBezTo>
                    <a:pt x="5316" y="62"/>
                    <a:pt x="4700" y="0"/>
                    <a:pt x="41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003;p54">
              <a:extLst>
                <a:ext uri="{FF2B5EF4-FFF2-40B4-BE49-F238E27FC236}">
                  <a16:creationId xmlns:a16="http://schemas.microsoft.com/office/drawing/2014/main" id="{D1FBD863-8A3D-4110-A54A-AB05536F5DF0}"/>
                </a:ext>
              </a:extLst>
            </p:cNvPr>
            <p:cNvSpPr/>
            <p:nvPr/>
          </p:nvSpPr>
          <p:spPr>
            <a:xfrm>
              <a:off x="1984875" y="3521500"/>
              <a:ext cx="254900" cy="410275"/>
            </a:xfrm>
            <a:custGeom>
              <a:avLst/>
              <a:gdLst/>
              <a:ahLst/>
              <a:cxnLst/>
              <a:rect l="l" t="t" r="r" b="b"/>
              <a:pathLst>
                <a:path w="10196" h="16411" extrusionOk="0">
                  <a:moveTo>
                    <a:pt x="1407" y="0"/>
                  </a:moveTo>
                  <a:cubicBezTo>
                    <a:pt x="1120" y="0"/>
                    <a:pt x="850" y="59"/>
                    <a:pt x="604" y="182"/>
                  </a:cubicBezTo>
                  <a:cubicBezTo>
                    <a:pt x="349" y="322"/>
                    <a:pt x="140" y="508"/>
                    <a:pt x="0" y="763"/>
                  </a:cubicBezTo>
                  <a:cubicBezTo>
                    <a:pt x="1278" y="1181"/>
                    <a:pt x="3879" y="3712"/>
                    <a:pt x="5737" y="7637"/>
                  </a:cubicBezTo>
                  <a:cubicBezTo>
                    <a:pt x="7548" y="11423"/>
                    <a:pt x="7316" y="14930"/>
                    <a:pt x="6968" y="16323"/>
                  </a:cubicBezTo>
                  <a:cubicBezTo>
                    <a:pt x="7142" y="16381"/>
                    <a:pt x="7328" y="16411"/>
                    <a:pt x="7514" y="16411"/>
                  </a:cubicBezTo>
                  <a:cubicBezTo>
                    <a:pt x="7776" y="16411"/>
                    <a:pt x="8038" y="16352"/>
                    <a:pt x="8268" y="16230"/>
                  </a:cubicBezTo>
                  <a:cubicBezTo>
                    <a:pt x="10196" y="15324"/>
                    <a:pt x="10056" y="10982"/>
                    <a:pt x="7920" y="6546"/>
                  </a:cubicBezTo>
                  <a:cubicBezTo>
                    <a:pt x="6079" y="2683"/>
                    <a:pt x="3341" y="0"/>
                    <a:pt x="1407" y="0"/>
                  </a:cubicBezTo>
                  <a:close/>
                </a:path>
              </a:pathLst>
            </a:custGeom>
            <a:solidFill>
              <a:srgbClr val="2620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6004;p54">
              <a:extLst>
                <a:ext uri="{FF2B5EF4-FFF2-40B4-BE49-F238E27FC236}">
                  <a16:creationId xmlns:a16="http://schemas.microsoft.com/office/drawing/2014/main" id="{4CBBD575-B6C2-4DA5-8790-FA2EE0AEB82C}"/>
                </a:ext>
              </a:extLst>
            </p:cNvPr>
            <p:cNvSpPr/>
            <p:nvPr/>
          </p:nvSpPr>
          <p:spPr>
            <a:xfrm>
              <a:off x="1958175" y="3538600"/>
              <a:ext cx="240375" cy="391700"/>
            </a:xfrm>
            <a:custGeom>
              <a:avLst/>
              <a:gdLst/>
              <a:ahLst/>
              <a:cxnLst/>
              <a:rect l="l" t="t" r="r" b="b"/>
              <a:pathLst>
                <a:path w="9615" h="15668" extrusionOk="0">
                  <a:moveTo>
                    <a:pt x="1354" y="0"/>
                  </a:moveTo>
                  <a:cubicBezTo>
                    <a:pt x="1259" y="0"/>
                    <a:pt x="1172" y="18"/>
                    <a:pt x="1092" y="56"/>
                  </a:cubicBezTo>
                  <a:cubicBezTo>
                    <a:pt x="0" y="567"/>
                    <a:pt x="790" y="4468"/>
                    <a:pt x="2833" y="8765"/>
                  </a:cubicBezTo>
                  <a:cubicBezTo>
                    <a:pt x="4754" y="12758"/>
                    <a:pt x="7076" y="15667"/>
                    <a:pt x="8271" y="15667"/>
                  </a:cubicBezTo>
                  <a:cubicBezTo>
                    <a:pt x="8362" y="15667"/>
                    <a:pt x="8446" y="15650"/>
                    <a:pt x="8523" y="15616"/>
                  </a:cubicBezTo>
                  <a:cubicBezTo>
                    <a:pt x="9615" y="15105"/>
                    <a:pt x="8825" y="11203"/>
                    <a:pt x="6782" y="6907"/>
                  </a:cubicBezTo>
                  <a:cubicBezTo>
                    <a:pt x="4887" y="2925"/>
                    <a:pt x="2554" y="0"/>
                    <a:pt x="135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005;p54">
              <a:extLst>
                <a:ext uri="{FF2B5EF4-FFF2-40B4-BE49-F238E27FC236}">
                  <a16:creationId xmlns:a16="http://schemas.microsoft.com/office/drawing/2014/main" id="{90422F6D-B748-4708-936B-56F4F293E0F7}"/>
                </a:ext>
              </a:extLst>
            </p:cNvPr>
            <p:cNvSpPr/>
            <p:nvPr/>
          </p:nvSpPr>
          <p:spPr>
            <a:xfrm>
              <a:off x="2015650" y="3681075"/>
              <a:ext cx="182900" cy="249325"/>
            </a:xfrm>
            <a:custGeom>
              <a:avLst/>
              <a:gdLst/>
              <a:ahLst/>
              <a:cxnLst/>
              <a:rect l="l" t="t" r="r" b="b"/>
              <a:pathLst>
                <a:path w="7316" h="9973" extrusionOk="0">
                  <a:moveTo>
                    <a:pt x="3855" y="0"/>
                  </a:moveTo>
                  <a:lnTo>
                    <a:pt x="3855" y="0"/>
                  </a:lnTo>
                  <a:cubicBezTo>
                    <a:pt x="5481" y="3763"/>
                    <a:pt x="6039" y="7014"/>
                    <a:pt x="5063" y="7478"/>
                  </a:cubicBezTo>
                  <a:cubicBezTo>
                    <a:pt x="4984" y="7516"/>
                    <a:pt x="4897" y="7535"/>
                    <a:pt x="4802" y="7535"/>
                  </a:cubicBezTo>
                  <a:cubicBezTo>
                    <a:pt x="3738" y="7535"/>
                    <a:pt x="1771" y="5185"/>
                    <a:pt x="0" y="1835"/>
                  </a:cubicBezTo>
                  <a:lnTo>
                    <a:pt x="0" y="1835"/>
                  </a:lnTo>
                  <a:cubicBezTo>
                    <a:pt x="163" y="2253"/>
                    <a:pt x="349" y="2648"/>
                    <a:pt x="558" y="3066"/>
                  </a:cubicBezTo>
                  <a:cubicBezTo>
                    <a:pt x="2430" y="7048"/>
                    <a:pt x="4782" y="9972"/>
                    <a:pt x="5966" y="9972"/>
                  </a:cubicBezTo>
                  <a:cubicBezTo>
                    <a:pt x="6060" y="9972"/>
                    <a:pt x="6146" y="9954"/>
                    <a:pt x="6224" y="9917"/>
                  </a:cubicBezTo>
                  <a:cubicBezTo>
                    <a:pt x="7316" y="9406"/>
                    <a:pt x="6526" y="5504"/>
                    <a:pt x="4483" y="1208"/>
                  </a:cubicBezTo>
                  <a:cubicBezTo>
                    <a:pt x="4273" y="767"/>
                    <a:pt x="4064" y="395"/>
                    <a:pt x="3855" y="0"/>
                  </a:cubicBezTo>
                  <a:close/>
                </a:path>
              </a:pathLst>
            </a:custGeom>
            <a:solidFill>
              <a:srgbClr val="2620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6006;p54">
              <a:extLst>
                <a:ext uri="{FF2B5EF4-FFF2-40B4-BE49-F238E27FC236}">
                  <a16:creationId xmlns:a16="http://schemas.microsoft.com/office/drawing/2014/main" id="{2F7DB2D0-19F1-4061-A46D-280748771DCE}"/>
                </a:ext>
              </a:extLst>
            </p:cNvPr>
            <p:cNvSpPr/>
            <p:nvPr/>
          </p:nvSpPr>
          <p:spPr>
            <a:xfrm>
              <a:off x="5066125" y="2101250"/>
              <a:ext cx="187550" cy="150475"/>
            </a:xfrm>
            <a:custGeom>
              <a:avLst/>
              <a:gdLst/>
              <a:ahLst/>
              <a:cxnLst/>
              <a:rect l="l" t="t" r="r" b="b"/>
              <a:pathLst>
                <a:path w="7502" h="6019" extrusionOk="0">
                  <a:moveTo>
                    <a:pt x="1765" y="1"/>
                  </a:moveTo>
                  <a:lnTo>
                    <a:pt x="1765" y="1"/>
                  </a:lnTo>
                  <a:cubicBezTo>
                    <a:pt x="581" y="953"/>
                    <a:pt x="0" y="2416"/>
                    <a:pt x="441" y="3763"/>
                  </a:cubicBezTo>
                  <a:cubicBezTo>
                    <a:pt x="889" y="5160"/>
                    <a:pt x="2290" y="6018"/>
                    <a:pt x="3877" y="6018"/>
                  </a:cubicBezTo>
                  <a:cubicBezTo>
                    <a:pt x="4348" y="6018"/>
                    <a:pt x="4835" y="5943"/>
                    <a:pt x="5318" y="5784"/>
                  </a:cubicBezTo>
                  <a:cubicBezTo>
                    <a:pt x="6178" y="5505"/>
                    <a:pt x="6944" y="4971"/>
                    <a:pt x="7501" y="4228"/>
                  </a:cubicBezTo>
                  <a:lnTo>
                    <a:pt x="7501" y="4228"/>
                  </a:lnTo>
                  <a:cubicBezTo>
                    <a:pt x="7060" y="4553"/>
                    <a:pt x="6596" y="4808"/>
                    <a:pt x="6062" y="4971"/>
                  </a:cubicBezTo>
                  <a:cubicBezTo>
                    <a:pt x="5583" y="5130"/>
                    <a:pt x="5100" y="5206"/>
                    <a:pt x="4633" y="5206"/>
                  </a:cubicBezTo>
                  <a:cubicBezTo>
                    <a:pt x="3055" y="5206"/>
                    <a:pt x="1650" y="4347"/>
                    <a:pt x="1185" y="2950"/>
                  </a:cubicBezTo>
                  <a:cubicBezTo>
                    <a:pt x="906" y="1928"/>
                    <a:pt x="1115" y="837"/>
                    <a:pt x="17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5942;p54">
            <a:extLst>
              <a:ext uri="{FF2B5EF4-FFF2-40B4-BE49-F238E27FC236}">
                <a16:creationId xmlns:a16="http://schemas.microsoft.com/office/drawing/2014/main" id="{8DBAC105-1446-47A0-A61E-D142FDE88FEF}"/>
              </a:ext>
            </a:extLst>
          </p:cNvPr>
          <p:cNvGrpSpPr/>
          <p:nvPr/>
        </p:nvGrpSpPr>
        <p:grpSpPr>
          <a:xfrm rot="2637839">
            <a:off x="643075" y="2109273"/>
            <a:ext cx="1559267" cy="2186026"/>
            <a:chOff x="1947150" y="237575"/>
            <a:chExt cx="3719625" cy="5216000"/>
          </a:xfrm>
        </p:grpSpPr>
        <p:sp>
          <p:nvSpPr>
            <p:cNvPr id="45" name="Google Shape;5943;p54">
              <a:extLst>
                <a:ext uri="{FF2B5EF4-FFF2-40B4-BE49-F238E27FC236}">
                  <a16:creationId xmlns:a16="http://schemas.microsoft.com/office/drawing/2014/main" id="{C55ADBE1-0EDD-487B-9D3A-5BEB0B67B671}"/>
                </a:ext>
              </a:extLst>
            </p:cNvPr>
            <p:cNvSpPr/>
            <p:nvPr/>
          </p:nvSpPr>
          <p:spPr>
            <a:xfrm>
              <a:off x="2828325" y="238125"/>
              <a:ext cx="1980900" cy="4433975"/>
            </a:xfrm>
            <a:custGeom>
              <a:avLst/>
              <a:gdLst/>
              <a:ahLst/>
              <a:cxnLst/>
              <a:rect l="l" t="t" r="r" b="b"/>
              <a:pathLst>
                <a:path w="79236" h="177359" extrusionOk="0">
                  <a:moveTo>
                    <a:pt x="36324" y="0"/>
                  </a:moveTo>
                  <a:cubicBezTo>
                    <a:pt x="28791" y="0"/>
                    <a:pt x="23784" y="10563"/>
                    <a:pt x="21325" y="16251"/>
                  </a:cubicBezTo>
                  <a:cubicBezTo>
                    <a:pt x="12343" y="36850"/>
                    <a:pt x="7906" y="60722"/>
                    <a:pt x="4744" y="82858"/>
                  </a:cubicBezTo>
                  <a:cubicBezTo>
                    <a:pt x="1362" y="106444"/>
                    <a:pt x="352" y="130315"/>
                    <a:pt x="550" y="154121"/>
                  </a:cubicBezTo>
                  <a:cubicBezTo>
                    <a:pt x="572" y="155087"/>
                    <a:pt x="1" y="167978"/>
                    <a:pt x="813" y="168264"/>
                  </a:cubicBezTo>
                  <a:lnTo>
                    <a:pt x="20380" y="176214"/>
                  </a:lnTo>
                  <a:cubicBezTo>
                    <a:pt x="24728" y="177047"/>
                    <a:pt x="29184" y="177359"/>
                    <a:pt x="33419" y="177359"/>
                  </a:cubicBezTo>
                  <a:cubicBezTo>
                    <a:pt x="46041" y="177359"/>
                    <a:pt x="56703" y="174588"/>
                    <a:pt x="56703" y="174588"/>
                  </a:cubicBezTo>
                  <a:lnTo>
                    <a:pt x="79235" y="168330"/>
                  </a:lnTo>
                  <a:cubicBezTo>
                    <a:pt x="77961" y="118522"/>
                    <a:pt x="72515" y="68364"/>
                    <a:pt x="53585" y="21939"/>
                  </a:cubicBezTo>
                  <a:cubicBezTo>
                    <a:pt x="49500" y="11903"/>
                    <a:pt x="42451" y="0"/>
                    <a:pt x="36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944;p54">
              <a:extLst>
                <a:ext uri="{FF2B5EF4-FFF2-40B4-BE49-F238E27FC236}">
                  <a16:creationId xmlns:a16="http://schemas.microsoft.com/office/drawing/2014/main" id="{65F3A8F0-B43C-4994-A6C8-276226749CDE}"/>
                </a:ext>
              </a:extLst>
            </p:cNvPr>
            <p:cNvSpPr/>
            <p:nvPr/>
          </p:nvSpPr>
          <p:spPr>
            <a:xfrm>
              <a:off x="3142375" y="238125"/>
              <a:ext cx="1192500" cy="1120125"/>
            </a:xfrm>
            <a:custGeom>
              <a:avLst/>
              <a:gdLst/>
              <a:ahLst/>
              <a:cxnLst/>
              <a:rect l="l" t="t" r="r" b="b"/>
              <a:pathLst>
                <a:path w="47700" h="44805" extrusionOk="0">
                  <a:moveTo>
                    <a:pt x="23762" y="0"/>
                  </a:moveTo>
                  <a:cubicBezTo>
                    <a:pt x="16229" y="0"/>
                    <a:pt x="11222" y="10563"/>
                    <a:pt x="8763" y="16229"/>
                  </a:cubicBezTo>
                  <a:cubicBezTo>
                    <a:pt x="5183" y="24442"/>
                    <a:pt x="2350" y="33161"/>
                    <a:pt x="0" y="42077"/>
                  </a:cubicBezTo>
                  <a:cubicBezTo>
                    <a:pt x="330" y="42077"/>
                    <a:pt x="637" y="42099"/>
                    <a:pt x="966" y="42165"/>
                  </a:cubicBezTo>
                  <a:cubicBezTo>
                    <a:pt x="8549" y="43692"/>
                    <a:pt x="16240" y="44804"/>
                    <a:pt x="23840" y="44804"/>
                  </a:cubicBezTo>
                  <a:cubicBezTo>
                    <a:pt x="31977" y="44804"/>
                    <a:pt x="40011" y="43529"/>
                    <a:pt x="47699" y="40122"/>
                  </a:cubicBezTo>
                  <a:cubicBezTo>
                    <a:pt x="45679" y="33995"/>
                    <a:pt x="43483" y="27934"/>
                    <a:pt x="41023" y="21939"/>
                  </a:cubicBezTo>
                  <a:cubicBezTo>
                    <a:pt x="36938" y="11903"/>
                    <a:pt x="29889" y="0"/>
                    <a:pt x="237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945;p54">
              <a:extLst>
                <a:ext uri="{FF2B5EF4-FFF2-40B4-BE49-F238E27FC236}">
                  <a16:creationId xmlns:a16="http://schemas.microsoft.com/office/drawing/2014/main" id="{3FFCB12C-BE0C-4FB2-811F-029C50354670}"/>
                </a:ext>
              </a:extLst>
            </p:cNvPr>
            <p:cNvSpPr/>
            <p:nvPr/>
          </p:nvSpPr>
          <p:spPr>
            <a:xfrm>
              <a:off x="3196725" y="237575"/>
              <a:ext cx="1082150" cy="908000"/>
            </a:xfrm>
            <a:custGeom>
              <a:avLst/>
              <a:gdLst/>
              <a:ahLst/>
              <a:cxnLst/>
              <a:rect l="l" t="t" r="r" b="b"/>
              <a:pathLst>
                <a:path w="43286" h="36320" extrusionOk="0">
                  <a:moveTo>
                    <a:pt x="21588" y="0"/>
                  </a:moveTo>
                  <a:cubicBezTo>
                    <a:pt x="14055" y="0"/>
                    <a:pt x="9048" y="10585"/>
                    <a:pt x="6589" y="16251"/>
                  </a:cubicBezTo>
                  <a:cubicBezTo>
                    <a:pt x="4041" y="22158"/>
                    <a:pt x="1845" y="28198"/>
                    <a:pt x="0" y="34369"/>
                  </a:cubicBezTo>
                  <a:cubicBezTo>
                    <a:pt x="6852" y="35668"/>
                    <a:pt x="13558" y="36320"/>
                    <a:pt x="20204" y="36320"/>
                  </a:cubicBezTo>
                  <a:cubicBezTo>
                    <a:pt x="27935" y="36320"/>
                    <a:pt x="35585" y="35437"/>
                    <a:pt x="43285" y="33666"/>
                  </a:cubicBezTo>
                  <a:cubicBezTo>
                    <a:pt x="41901" y="29735"/>
                    <a:pt x="40430" y="25826"/>
                    <a:pt x="38849" y="21939"/>
                  </a:cubicBezTo>
                  <a:cubicBezTo>
                    <a:pt x="34764" y="11903"/>
                    <a:pt x="27715" y="0"/>
                    <a:pt x="215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946;p54">
              <a:extLst>
                <a:ext uri="{FF2B5EF4-FFF2-40B4-BE49-F238E27FC236}">
                  <a16:creationId xmlns:a16="http://schemas.microsoft.com/office/drawing/2014/main" id="{E24F0B34-2F47-475D-AFE2-1FAB02525A93}"/>
                </a:ext>
              </a:extLst>
            </p:cNvPr>
            <p:cNvSpPr/>
            <p:nvPr/>
          </p:nvSpPr>
          <p:spPr>
            <a:xfrm>
              <a:off x="1947150" y="3127600"/>
              <a:ext cx="961350" cy="2007650"/>
            </a:xfrm>
            <a:custGeom>
              <a:avLst/>
              <a:gdLst/>
              <a:ahLst/>
              <a:cxnLst/>
              <a:rect l="l" t="t" r="r" b="b"/>
              <a:pathLst>
                <a:path w="38454" h="80306" extrusionOk="0">
                  <a:moveTo>
                    <a:pt x="36961" y="1"/>
                  </a:moveTo>
                  <a:lnTo>
                    <a:pt x="36961" y="1"/>
                  </a:lnTo>
                  <a:cubicBezTo>
                    <a:pt x="32327" y="154"/>
                    <a:pt x="26705" y="5908"/>
                    <a:pt x="23850" y="9576"/>
                  </a:cubicBezTo>
                  <a:cubicBezTo>
                    <a:pt x="15790" y="19963"/>
                    <a:pt x="1" y="43527"/>
                    <a:pt x="901" y="51674"/>
                  </a:cubicBezTo>
                  <a:cubicBezTo>
                    <a:pt x="1560" y="57736"/>
                    <a:pt x="2482" y="73042"/>
                    <a:pt x="6435" y="77720"/>
                  </a:cubicBezTo>
                  <a:cubicBezTo>
                    <a:pt x="7570" y="79061"/>
                    <a:pt x="9112" y="80305"/>
                    <a:pt x="10842" y="80305"/>
                  </a:cubicBezTo>
                  <a:cubicBezTo>
                    <a:pt x="10953" y="80305"/>
                    <a:pt x="11066" y="80300"/>
                    <a:pt x="11179" y="80289"/>
                  </a:cubicBezTo>
                  <a:cubicBezTo>
                    <a:pt x="12826" y="80158"/>
                    <a:pt x="14033" y="80246"/>
                    <a:pt x="15329" y="79191"/>
                  </a:cubicBezTo>
                  <a:cubicBezTo>
                    <a:pt x="26397" y="70275"/>
                    <a:pt x="32722" y="61667"/>
                    <a:pt x="38454" y="55869"/>
                  </a:cubicBezTo>
                  <a:cubicBezTo>
                    <a:pt x="35204" y="52685"/>
                    <a:pt x="35555" y="50511"/>
                    <a:pt x="35621" y="47656"/>
                  </a:cubicBezTo>
                  <a:cubicBezTo>
                    <a:pt x="36038" y="31866"/>
                    <a:pt x="35665" y="16032"/>
                    <a:pt x="369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947;p54">
              <a:extLst>
                <a:ext uri="{FF2B5EF4-FFF2-40B4-BE49-F238E27FC236}">
                  <a16:creationId xmlns:a16="http://schemas.microsoft.com/office/drawing/2014/main" id="{F2741BD9-54EB-410F-AE1B-3F8D55416AAC}"/>
                </a:ext>
              </a:extLst>
            </p:cNvPr>
            <p:cNvSpPr/>
            <p:nvPr/>
          </p:nvSpPr>
          <p:spPr>
            <a:xfrm>
              <a:off x="4708725" y="3106750"/>
              <a:ext cx="958050" cy="2028500"/>
            </a:xfrm>
            <a:custGeom>
              <a:avLst/>
              <a:gdLst/>
              <a:ahLst/>
              <a:cxnLst/>
              <a:rect l="l" t="t" r="r" b="b"/>
              <a:pathLst>
                <a:path w="38322" h="81140" extrusionOk="0">
                  <a:moveTo>
                    <a:pt x="615" y="0"/>
                  </a:moveTo>
                  <a:cubicBezTo>
                    <a:pt x="1889" y="16054"/>
                    <a:pt x="3141" y="32963"/>
                    <a:pt x="2855" y="49061"/>
                  </a:cubicBezTo>
                  <a:cubicBezTo>
                    <a:pt x="2789" y="51938"/>
                    <a:pt x="2240" y="53409"/>
                    <a:pt x="0" y="56813"/>
                  </a:cubicBezTo>
                  <a:cubicBezTo>
                    <a:pt x="5710" y="62610"/>
                    <a:pt x="11925" y="71109"/>
                    <a:pt x="22993" y="80025"/>
                  </a:cubicBezTo>
                  <a:cubicBezTo>
                    <a:pt x="24289" y="81080"/>
                    <a:pt x="25497" y="80992"/>
                    <a:pt x="27144" y="81123"/>
                  </a:cubicBezTo>
                  <a:cubicBezTo>
                    <a:pt x="27257" y="81134"/>
                    <a:pt x="27369" y="81139"/>
                    <a:pt x="27481" y="81139"/>
                  </a:cubicBezTo>
                  <a:cubicBezTo>
                    <a:pt x="29211" y="81139"/>
                    <a:pt x="30754" y="79895"/>
                    <a:pt x="31909" y="78554"/>
                  </a:cubicBezTo>
                  <a:cubicBezTo>
                    <a:pt x="35840" y="73876"/>
                    <a:pt x="36763" y="58570"/>
                    <a:pt x="37422" y="52508"/>
                  </a:cubicBezTo>
                  <a:cubicBezTo>
                    <a:pt x="38322" y="44361"/>
                    <a:pt x="22554" y="20797"/>
                    <a:pt x="14472" y="10410"/>
                  </a:cubicBezTo>
                  <a:cubicBezTo>
                    <a:pt x="11618" y="6742"/>
                    <a:pt x="5249" y="176"/>
                    <a:pt x="6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948;p54">
              <a:extLst>
                <a:ext uri="{FF2B5EF4-FFF2-40B4-BE49-F238E27FC236}">
                  <a16:creationId xmlns:a16="http://schemas.microsoft.com/office/drawing/2014/main" id="{073D8103-299D-481E-A748-4C2781647E6C}"/>
                </a:ext>
              </a:extLst>
            </p:cNvPr>
            <p:cNvSpPr/>
            <p:nvPr/>
          </p:nvSpPr>
          <p:spPr>
            <a:xfrm>
              <a:off x="2869500" y="3231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close/>
                </a:path>
              </a:pathLst>
            </a:custGeom>
            <a:noFill/>
            <a:ln w="6600" cap="flat" cmpd="sng">
              <a:solidFill>
                <a:srgbClr val="DAC1D6"/>
              </a:solidFill>
              <a:prstDash val="solid"/>
              <a:miter lim="2196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949;p54">
              <a:extLst>
                <a:ext uri="{FF2B5EF4-FFF2-40B4-BE49-F238E27FC236}">
                  <a16:creationId xmlns:a16="http://schemas.microsoft.com/office/drawing/2014/main" id="{E406EDD5-C4AA-4FB4-A238-5AB785D24221}"/>
                </a:ext>
              </a:extLst>
            </p:cNvPr>
            <p:cNvSpPr/>
            <p:nvPr/>
          </p:nvSpPr>
          <p:spPr>
            <a:xfrm>
              <a:off x="3064950" y="4958700"/>
              <a:ext cx="1466450" cy="494875"/>
            </a:xfrm>
            <a:custGeom>
              <a:avLst/>
              <a:gdLst/>
              <a:ahLst/>
              <a:cxnLst/>
              <a:rect l="l" t="t" r="r" b="b"/>
              <a:pathLst>
                <a:path w="58658" h="19795" extrusionOk="0">
                  <a:moveTo>
                    <a:pt x="34202" y="0"/>
                  </a:moveTo>
                  <a:cubicBezTo>
                    <a:pt x="31633" y="0"/>
                    <a:pt x="29113" y="97"/>
                    <a:pt x="26815" y="194"/>
                  </a:cubicBezTo>
                  <a:lnTo>
                    <a:pt x="18184" y="589"/>
                  </a:lnTo>
                  <a:cubicBezTo>
                    <a:pt x="15000" y="743"/>
                    <a:pt x="11684" y="918"/>
                    <a:pt x="8961" y="2565"/>
                  </a:cubicBezTo>
                  <a:cubicBezTo>
                    <a:pt x="6325" y="4147"/>
                    <a:pt x="3141" y="6892"/>
                    <a:pt x="1780" y="9637"/>
                  </a:cubicBezTo>
                  <a:cubicBezTo>
                    <a:pt x="857" y="11503"/>
                    <a:pt x="1" y="13568"/>
                    <a:pt x="440" y="15610"/>
                  </a:cubicBezTo>
                  <a:cubicBezTo>
                    <a:pt x="869" y="17583"/>
                    <a:pt x="2302" y="18467"/>
                    <a:pt x="4863" y="18467"/>
                  </a:cubicBezTo>
                  <a:cubicBezTo>
                    <a:pt x="4925" y="18467"/>
                    <a:pt x="4988" y="18466"/>
                    <a:pt x="5052" y="18465"/>
                  </a:cubicBezTo>
                  <a:lnTo>
                    <a:pt x="5403" y="18509"/>
                  </a:lnTo>
                  <a:cubicBezTo>
                    <a:pt x="18145" y="19412"/>
                    <a:pt x="29027" y="19794"/>
                    <a:pt x="40807" y="19794"/>
                  </a:cubicBezTo>
                  <a:cubicBezTo>
                    <a:pt x="45066" y="19794"/>
                    <a:pt x="49443" y="19744"/>
                    <a:pt x="54068" y="19651"/>
                  </a:cubicBezTo>
                  <a:cubicBezTo>
                    <a:pt x="54903" y="19629"/>
                    <a:pt x="55781" y="19607"/>
                    <a:pt x="56528" y="19234"/>
                  </a:cubicBezTo>
                  <a:cubicBezTo>
                    <a:pt x="58614" y="18180"/>
                    <a:pt x="58658" y="15193"/>
                    <a:pt x="57911" y="13019"/>
                  </a:cubicBezTo>
                  <a:cubicBezTo>
                    <a:pt x="55803" y="7089"/>
                    <a:pt x="53058" y="3071"/>
                    <a:pt x="47019" y="1358"/>
                  </a:cubicBezTo>
                  <a:cubicBezTo>
                    <a:pt x="43197" y="288"/>
                    <a:pt x="38628" y="0"/>
                    <a:pt x="342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950;p54">
              <a:extLst>
                <a:ext uri="{FF2B5EF4-FFF2-40B4-BE49-F238E27FC236}">
                  <a16:creationId xmlns:a16="http://schemas.microsoft.com/office/drawing/2014/main" id="{12A3A6F4-DED3-45F8-A57A-E823A98B9A6B}"/>
                </a:ext>
              </a:extLst>
            </p:cNvPr>
            <p:cNvSpPr/>
            <p:nvPr/>
          </p:nvSpPr>
          <p:spPr>
            <a:xfrm>
              <a:off x="3303775" y="2172850"/>
              <a:ext cx="910850" cy="1061850"/>
            </a:xfrm>
            <a:custGeom>
              <a:avLst/>
              <a:gdLst/>
              <a:ahLst/>
              <a:cxnLst/>
              <a:rect l="l" t="t" r="r" b="b"/>
              <a:pathLst>
                <a:path w="36434" h="42474" extrusionOk="0">
                  <a:moveTo>
                    <a:pt x="18228" y="1"/>
                  </a:moveTo>
                  <a:cubicBezTo>
                    <a:pt x="8148" y="1"/>
                    <a:pt x="1" y="9510"/>
                    <a:pt x="1" y="21237"/>
                  </a:cubicBezTo>
                  <a:cubicBezTo>
                    <a:pt x="1" y="32964"/>
                    <a:pt x="8148" y="42473"/>
                    <a:pt x="18228" y="42473"/>
                  </a:cubicBezTo>
                  <a:cubicBezTo>
                    <a:pt x="28286" y="42473"/>
                    <a:pt x="36434" y="32964"/>
                    <a:pt x="36434" y="21237"/>
                  </a:cubicBezTo>
                  <a:cubicBezTo>
                    <a:pt x="36434" y="9510"/>
                    <a:pt x="28286" y="1"/>
                    <a:pt x="182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951;p54">
              <a:extLst>
                <a:ext uri="{FF2B5EF4-FFF2-40B4-BE49-F238E27FC236}">
                  <a16:creationId xmlns:a16="http://schemas.microsoft.com/office/drawing/2014/main" id="{DCAB7A81-8C61-4B91-8828-A71A14C631F8}"/>
                </a:ext>
              </a:extLst>
            </p:cNvPr>
            <p:cNvSpPr/>
            <p:nvPr/>
          </p:nvSpPr>
          <p:spPr>
            <a:xfrm>
              <a:off x="3416325" y="2273325"/>
              <a:ext cx="685750" cy="841675"/>
            </a:xfrm>
            <a:custGeom>
              <a:avLst/>
              <a:gdLst/>
              <a:ahLst/>
              <a:cxnLst/>
              <a:rect l="l" t="t" r="r" b="b"/>
              <a:pathLst>
                <a:path w="27430" h="33667" extrusionOk="0">
                  <a:moveTo>
                    <a:pt x="13726" y="1"/>
                  </a:moveTo>
                  <a:cubicBezTo>
                    <a:pt x="6150" y="1"/>
                    <a:pt x="1" y="7533"/>
                    <a:pt x="1" y="16845"/>
                  </a:cubicBezTo>
                  <a:cubicBezTo>
                    <a:pt x="1" y="26134"/>
                    <a:pt x="6150" y="33667"/>
                    <a:pt x="13726" y="33667"/>
                  </a:cubicBezTo>
                  <a:cubicBezTo>
                    <a:pt x="21281" y="33667"/>
                    <a:pt x="27430" y="26134"/>
                    <a:pt x="27430" y="16845"/>
                  </a:cubicBezTo>
                  <a:cubicBezTo>
                    <a:pt x="27430" y="7533"/>
                    <a:pt x="21281" y="1"/>
                    <a:pt x="137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952;p54">
              <a:extLst>
                <a:ext uri="{FF2B5EF4-FFF2-40B4-BE49-F238E27FC236}">
                  <a16:creationId xmlns:a16="http://schemas.microsoft.com/office/drawing/2014/main" id="{62059979-3C62-4B36-8FCA-3E1785749C6E}"/>
                </a:ext>
              </a:extLst>
            </p:cNvPr>
            <p:cNvSpPr/>
            <p:nvPr/>
          </p:nvSpPr>
          <p:spPr>
            <a:xfrm>
              <a:off x="3416875" y="2273325"/>
              <a:ext cx="606150" cy="780725"/>
            </a:xfrm>
            <a:custGeom>
              <a:avLst/>
              <a:gdLst/>
              <a:ahLst/>
              <a:cxnLst/>
              <a:rect l="l" t="t" r="r" b="b"/>
              <a:pathLst>
                <a:path w="24246" h="31229" extrusionOk="0">
                  <a:moveTo>
                    <a:pt x="13704" y="1"/>
                  </a:moveTo>
                  <a:cubicBezTo>
                    <a:pt x="6128" y="1"/>
                    <a:pt x="1" y="7533"/>
                    <a:pt x="1" y="16845"/>
                  </a:cubicBezTo>
                  <a:cubicBezTo>
                    <a:pt x="1" y="22950"/>
                    <a:pt x="2658" y="28264"/>
                    <a:pt x="6611" y="31229"/>
                  </a:cubicBezTo>
                  <a:cubicBezTo>
                    <a:pt x="2526" y="26661"/>
                    <a:pt x="769" y="20512"/>
                    <a:pt x="3119" y="13792"/>
                  </a:cubicBezTo>
                  <a:cubicBezTo>
                    <a:pt x="5408" y="7192"/>
                    <a:pt x="10666" y="3248"/>
                    <a:pt x="16270" y="3248"/>
                  </a:cubicBezTo>
                  <a:cubicBezTo>
                    <a:pt x="18944" y="3248"/>
                    <a:pt x="21698" y="4147"/>
                    <a:pt x="24245" y="6084"/>
                  </a:cubicBezTo>
                  <a:cubicBezTo>
                    <a:pt x="21742" y="2372"/>
                    <a:pt x="17943" y="1"/>
                    <a:pt x="13704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953;p54">
              <a:extLst>
                <a:ext uri="{FF2B5EF4-FFF2-40B4-BE49-F238E27FC236}">
                  <a16:creationId xmlns:a16="http://schemas.microsoft.com/office/drawing/2014/main" id="{4CD062F6-D054-4DBC-92D1-00AF9A19926F}"/>
                </a:ext>
              </a:extLst>
            </p:cNvPr>
            <p:cNvSpPr/>
            <p:nvPr/>
          </p:nvSpPr>
          <p:spPr>
            <a:xfrm>
              <a:off x="2848650" y="4444700"/>
              <a:ext cx="1899625" cy="619875"/>
            </a:xfrm>
            <a:custGeom>
              <a:avLst/>
              <a:gdLst/>
              <a:ahLst/>
              <a:cxnLst/>
              <a:rect l="l" t="t" r="r" b="b"/>
              <a:pathLst>
                <a:path w="75985" h="24795" extrusionOk="0">
                  <a:moveTo>
                    <a:pt x="0" y="1"/>
                  </a:moveTo>
                  <a:lnTo>
                    <a:pt x="15988" y="24794"/>
                  </a:lnTo>
                  <a:lnTo>
                    <a:pt x="60963" y="24794"/>
                  </a:lnTo>
                  <a:lnTo>
                    <a:pt x="75985" y="747"/>
                  </a:lnTo>
                  <a:lnTo>
                    <a:pt x="55890" y="6325"/>
                  </a:lnTo>
                  <a:cubicBezTo>
                    <a:pt x="55890" y="6325"/>
                    <a:pt x="41177" y="7797"/>
                    <a:pt x="36433" y="7797"/>
                  </a:cubicBezTo>
                  <a:cubicBezTo>
                    <a:pt x="31646" y="7797"/>
                    <a:pt x="15131" y="5513"/>
                    <a:pt x="15131" y="551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954;p54">
              <a:extLst>
                <a:ext uri="{FF2B5EF4-FFF2-40B4-BE49-F238E27FC236}">
                  <a16:creationId xmlns:a16="http://schemas.microsoft.com/office/drawing/2014/main" id="{56C79541-F28A-4700-B798-3EFB7E98FAA8}"/>
                </a:ext>
              </a:extLst>
            </p:cNvPr>
            <p:cNvSpPr/>
            <p:nvPr/>
          </p:nvSpPr>
          <p:spPr>
            <a:xfrm>
              <a:off x="3807225" y="257875"/>
              <a:ext cx="985525" cy="4806700"/>
            </a:xfrm>
            <a:custGeom>
              <a:avLst/>
              <a:gdLst/>
              <a:ahLst/>
              <a:cxnLst/>
              <a:rect l="l" t="t" r="r" b="b"/>
              <a:pathLst>
                <a:path w="39421" h="192268" extrusionOk="0">
                  <a:moveTo>
                    <a:pt x="1" y="1"/>
                  </a:moveTo>
                  <a:lnTo>
                    <a:pt x="1" y="1"/>
                  </a:lnTo>
                  <a:cubicBezTo>
                    <a:pt x="4129" y="9334"/>
                    <a:pt x="7094" y="19216"/>
                    <a:pt x="9795" y="29011"/>
                  </a:cubicBezTo>
                  <a:cubicBezTo>
                    <a:pt x="11508" y="35204"/>
                    <a:pt x="12716" y="40474"/>
                    <a:pt x="13616" y="46711"/>
                  </a:cubicBezTo>
                  <a:cubicBezTo>
                    <a:pt x="15769" y="61601"/>
                    <a:pt x="17569" y="76929"/>
                    <a:pt x="18755" y="92016"/>
                  </a:cubicBezTo>
                  <a:cubicBezTo>
                    <a:pt x="20424" y="113340"/>
                    <a:pt x="19985" y="132534"/>
                    <a:pt x="19963" y="157525"/>
                  </a:cubicBezTo>
                  <a:cubicBezTo>
                    <a:pt x="19963" y="165497"/>
                    <a:pt x="19260" y="172810"/>
                    <a:pt x="19063" y="173184"/>
                  </a:cubicBezTo>
                  <a:cubicBezTo>
                    <a:pt x="17020" y="176983"/>
                    <a:pt x="10212" y="187963"/>
                    <a:pt x="7951" y="192267"/>
                  </a:cubicBezTo>
                  <a:lnTo>
                    <a:pt x="22620" y="192267"/>
                  </a:lnTo>
                  <a:cubicBezTo>
                    <a:pt x="22620" y="192267"/>
                    <a:pt x="35423" y="171800"/>
                    <a:pt x="37642" y="168220"/>
                  </a:cubicBezTo>
                  <a:cubicBezTo>
                    <a:pt x="38234" y="167276"/>
                    <a:pt x="38937" y="163982"/>
                    <a:pt x="38937" y="163982"/>
                  </a:cubicBezTo>
                  <a:cubicBezTo>
                    <a:pt x="39420" y="116305"/>
                    <a:pt x="33359" y="67574"/>
                    <a:pt x="14429" y="21149"/>
                  </a:cubicBezTo>
                  <a:cubicBezTo>
                    <a:pt x="10959" y="12628"/>
                    <a:pt x="5359" y="2812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955;p54">
              <a:extLst>
                <a:ext uri="{FF2B5EF4-FFF2-40B4-BE49-F238E27FC236}">
                  <a16:creationId xmlns:a16="http://schemas.microsoft.com/office/drawing/2014/main" id="{50C97EB0-486B-471C-8E2F-C59115A09EE7}"/>
                </a:ext>
              </a:extLst>
            </p:cNvPr>
            <p:cNvSpPr/>
            <p:nvPr/>
          </p:nvSpPr>
          <p:spPr>
            <a:xfrm>
              <a:off x="2828325" y="243050"/>
              <a:ext cx="848275" cy="4816575"/>
            </a:xfrm>
            <a:custGeom>
              <a:avLst/>
              <a:gdLst/>
              <a:ahLst/>
              <a:cxnLst/>
              <a:rect l="l" t="t" r="r" b="b"/>
              <a:pathLst>
                <a:path w="33931" h="192663" extrusionOk="0">
                  <a:moveTo>
                    <a:pt x="33930" y="1"/>
                  </a:moveTo>
                  <a:lnTo>
                    <a:pt x="33930" y="1"/>
                  </a:lnTo>
                  <a:cubicBezTo>
                    <a:pt x="27737" y="1911"/>
                    <a:pt x="23499" y="10805"/>
                    <a:pt x="21303" y="15856"/>
                  </a:cubicBezTo>
                  <a:cubicBezTo>
                    <a:pt x="12343" y="36478"/>
                    <a:pt x="7906" y="60327"/>
                    <a:pt x="4722" y="82463"/>
                  </a:cubicBezTo>
                  <a:cubicBezTo>
                    <a:pt x="1340" y="106049"/>
                    <a:pt x="352" y="129921"/>
                    <a:pt x="550" y="153726"/>
                  </a:cubicBezTo>
                  <a:cubicBezTo>
                    <a:pt x="550" y="154715"/>
                    <a:pt x="1" y="167606"/>
                    <a:pt x="813" y="167869"/>
                  </a:cubicBezTo>
                  <a:lnTo>
                    <a:pt x="16801" y="192663"/>
                  </a:lnTo>
                  <a:lnTo>
                    <a:pt x="31009" y="192663"/>
                  </a:lnTo>
                  <a:lnTo>
                    <a:pt x="15944" y="173381"/>
                  </a:lnTo>
                  <a:cubicBezTo>
                    <a:pt x="15944" y="173381"/>
                    <a:pt x="14099" y="145425"/>
                    <a:pt x="14099" y="134730"/>
                  </a:cubicBezTo>
                  <a:cubicBezTo>
                    <a:pt x="14099" y="119555"/>
                    <a:pt x="14517" y="107696"/>
                    <a:pt x="15285" y="90084"/>
                  </a:cubicBezTo>
                  <a:cubicBezTo>
                    <a:pt x="16317" y="67332"/>
                    <a:pt x="19238" y="56791"/>
                    <a:pt x="21632" y="40035"/>
                  </a:cubicBezTo>
                  <a:cubicBezTo>
                    <a:pt x="23169" y="29187"/>
                    <a:pt x="27342" y="9092"/>
                    <a:pt x="339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956;p54">
              <a:extLst>
                <a:ext uri="{FF2B5EF4-FFF2-40B4-BE49-F238E27FC236}">
                  <a16:creationId xmlns:a16="http://schemas.microsoft.com/office/drawing/2014/main" id="{1B3E5380-543D-454B-A4A0-94247EFAD3FC}"/>
                </a:ext>
              </a:extLst>
            </p:cNvPr>
            <p:cNvSpPr/>
            <p:nvPr/>
          </p:nvSpPr>
          <p:spPr>
            <a:xfrm>
              <a:off x="3633200" y="2470900"/>
              <a:ext cx="413425" cy="573475"/>
            </a:xfrm>
            <a:custGeom>
              <a:avLst/>
              <a:gdLst/>
              <a:ahLst/>
              <a:cxnLst/>
              <a:rect l="l" t="t" r="r" b="b"/>
              <a:pathLst>
                <a:path w="16537" h="22939" extrusionOk="0">
                  <a:moveTo>
                    <a:pt x="14327" y="1"/>
                  </a:moveTo>
                  <a:cubicBezTo>
                    <a:pt x="13960" y="1"/>
                    <a:pt x="13517" y="414"/>
                    <a:pt x="13199" y="838"/>
                  </a:cubicBezTo>
                  <a:cubicBezTo>
                    <a:pt x="9268" y="6021"/>
                    <a:pt x="5688" y="11445"/>
                    <a:pt x="2460" y="17089"/>
                  </a:cubicBezTo>
                  <a:lnTo>
                    <a:pt x="2914" y="16388"/>
                  </a:lnTo>
                  <a:lnTo>
                    <a:pt x="2914" y="16388"/>
                  </a:lnTo>
                  <a:cubicBezTo>
                    <a:pt x="1936" y="18071"/>
                    <a:pt x="1203" y="19773"/>
                    <a:pt x="0" y="21437"/>
                  </a:cubicBezTo>
                  <a:cubicBezTo>
                    <a:pt x="1349" y="22451"/>
                    <a:pt x="2872" y="22939"/>
                    <a:pt x="4421" y="22939"/>
                  </a:cubicBezTo>
                  <a:cubicBezTo>
                    <a:pt x="7233" y="22939"/>
                    <a:pt x="10128" y="21329"/>
                    <a:pt x="12210" y="18341"/>
                  </a:cubicBezTo>
                  <a:cubicBezTo>
                    <a:pt x="15461" y="13685"/>
                    <a:pt x="16537" y="6065"/>
                    <a:pt x="14758" y="289"/>
                  </a:cubicBezTo>
                  <a:cubicBezTo>
                    <a:pt x="14642" y="85"/>
                    <a:pt x="14492" y="1"/>
                    <a:pt x="143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57;p54">
              <a:extLst>
                <a:ext uri="{FF2B5EF4-FFF2-40B4-BE49-F238E27FC236}">
                  <a16:creationId xmlns:a16="http://schemas.microsoft.com/office/drawing/2014/main" id="{1E08F451-CD5C-4E9C-AB5B-0482A4C799F1}"/>
                </a:ext>
              </a:extLst>
            </p:cNvPr>
            <p:cNvSpPr/>
            <p:nvPr/>
          </p:nvSpPr>
          <p:spPr>
            <a:xfrm>
              <a:off x="4118525" y="1340000"/>
              <a:ext cx="188875" cy="3257350"/>
            </a:xfrm>
            <a:custGeom>
              <a:avLst/>
              <a:gdLst/>
              <a:ahLst/>
              <a:cxnLst/>
              <a:rect l="l" t="t" r="r" b="b"/>
              <a:pathLst>
                <a:path w="7555" h="130294" fill="none" extrusionOk="0">
                  <a:moveTo>
                    <a:pt x="0" y="0"/>
                  </a:moveTo>
                  <a:cubicBezTo>
                    <a:pt x="0" y="0"/>
                    <a:pt x="3909" y="29845"/>
                    <a:pt x="5732" y="45305"/>
                  </a:cubicBezTo>
                  <a:cubicBezTo>
                    <a:pt x="7555" y="60766"/>
                    <a:pt x="7160" y="115053"/>
                    <a:pt x="6413" y="130294"/>
                  </a:cubicBezTo>
                </a:path>
              </a:pathLst>
            </a:custGeom>
            <a:solidFill>
              <a:schemeClr val="accent5"/>
            </a:solidFill>
            <a:ln w="7125" cap="flat" cmpd="sng">
              <a:solidFill>
                <a:schemeClr val="accent3"/>
              </a:solidFill>
              <a:prstDash val="solid"/>
              <a:miter lim="2196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958;p54">
              <a:extLst>
                <a:ext uri="{FF2B5EF4-FFF2-40B4-BE49-F238E27FC236}">
                  <a16:creationId xmlns:a16="http://schemas.microsoft.com/office/drawing/2014/main" id="{11AA6420-D092-4868-BB26-A0852DCDDDDA}"/>
                </a:ext>
              </a:extLst>
            </p:cNvPr>
            <p:cNvSpPr/>
            <p:nvPr/>
          </p:nvSpPr>
          <p:spPr>
            <a:xfrm>
              <a:off x="3145650" y="1363600"/>
              <a:ext cx="210850" cy="3212350"/>
            </a:xfrm>
            <a:custGeom>
              <a:avLst/>
              <a:gdLst/>
              <a:ahLst/>
              <a:cxnLst/>
              <a:rect l="l" t="t" r="r" b="b"/>
              <a:pathLst>
                <a:path w="8434" h="128494" fill="none" extrusionOk="0">
                  <a:moveTo>
                    <a:pt x="8434" y="1"/>
                  </a:moveTo>
                  <a:cubicBezTo>
                    <a:pt x="8434" y="1"/>
                    <a:pt x="2790" y="30900"/>
                    <a:pt x="1406" y="53519"/>
                  </a:cubicBezTo>
                  <a:cubicBezTo>
                    <a:pt x="1" y="76139"/>
                    <a:pt x="2900" y="128493"/>
                    <a:pt x="2900" y="128493"/>
                  </a:cubicBezTo>
                </a:path>
              </a:pathLst>
            </a:custGeom>
            <a:solidFill>
              <a:schemeClr val="accent5"/>
            </a:solidFill>
            <a:ln w="7125" cap="flat" cmpd="sng">
              <a:solidFill>
                <a:schemeClr val="accent3"/>
              </a:solidFill>
              <a:prstDash val="solid"/>
              <a:miter lim="2196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959;p54">
              <a:extLst>
                <a:ext uri="{FF2B5EF4-FFF2-40B4-BE49-F238E27FC236}">
                  <a16:creationId xmlns:a16="http://schemas.microsoft.com/office/drawing/2014/main" id="{E45DF246-0E01-446D-BDE4-80416A262D31}"/>
                </a:ext>
              </a:extLst>
            </p:cNvPr>
            <p:cNvSpPr/>
            <p:nvPr/>
          </p:nvSpPr>
          <p:spPr>
            <a:xfrm>
              <a:off x="3208250" y="1506225"/>
              <a:ext cx="234450" cy="2863300"/>
            </a:xfrm>
            <a:custGeom>
              <a:avLst/>
              <a:gdLst/>
              <a:ahLst/>
              <a:cxnLst/>
              <a:rect l="l" t="t" r="r" b="b"/>
              <a:pathLst>
                <a:path w="9378" h="114532" extrusionOk="0">
                  <a:moveTo>
                    <a:pt x="7682" y="1"/>
                  </a:moveTo>
                  <a:cubicBezTo>
                    <a:pt x="7015" y="1"/>
                    <a:pt x="6420" y="493"/>
                    <a:pt x="6303" y="1191"/>
                  </a:cubicBezTo>
                  <a:lnTo>
                    <a:pt x="6303" y="1213"/>
                  </a:lnTo>
                  <a:cubicBezTo>
                    <a:pt x="6171" y="2004"/>
                    <a:pt x="6699" y="2729"/>
                    <a:pt x="7467" y="2860"/>
                  </a:cubicBezTo>
                  <a:lnTo>
                    <a:pt x="7599" y="2882"/>
                  </a:lnTo>
                  <a:lnTo>
                    <a:pt x="7621" y="2860"/>
                  </a:lnTo>
                  <a:cubicBezTo>
                    <a:pt x="7700" y="2874"/>
                    <a:pt x="7779" y="2881"/>
                    <a:pt x="7857" y="2881"/>
                  </a:cubicBezTo>
                  <a:cubicBezTo>
                    <a:pt x="8533" y="2881"/>
                    <a:pt x="9128" y="2386"/>
                    <a:pt x="9246" y="1696"/>
                  </a:cubicBezTo>
                  <a:lnTo>
                    <a:pt x="9246" y="1674"/>
                  </a:lnTo>
                  <a:cubicBezTo>
                    <a:pt x="9378" y="906"/>
                    <a:pt x="8851" y="159"/>
                    <a:pt x="8082" y="49"/>
                  </a:cubicBezTo>
                  <a:lnTo>
                    <a:pt x="7950" y="27"/>
                  </a:lnTo>
                  <a:cubicBezTo>
                    <a:pt x="7860" y="9"/>
                    <a:pt x="7771" y="1"/>
                    <a:pt x="7682" y="1"/>
                  </a:cubicBezTo>
                  <a:close/>
                  <a:moveTo>
                    <a:pt x="6338" y="8507"/>
                  </a:moveTo>
                  <a:cubicBezTo>
                    <a:pt x="5659" y="8507"/>
                    <a:pt x="5060" y="9021"/>
                    <a:pt x="4942" y="9712"/>
                  </a:cubicBezTo>
                  <a:lnTo>
                    <a:pt x="4942" y="9756"/>
                  </a:lnTo>
                  <a:cubicBezTo>
                    <a:pt x="4832" y="10525"/>
                    <a:pt x="5359" y="11249"/>
                    <a:pt x="6128" y="11359"/>
                  </a:cubicBezTo>
                  <a:lnTo>
                    <a:pt x="6259" y="11381"/>
                  </a:lnTo>
                  <a:lnTo>
                    <a:pt x="6281" y="11381"/>
                  </a:lnTo>
                  <a:cubicBezTo>
                    <a:pt x="6349" y="11391"/>
                    <a:pt x="6417" y="11396"/>
                    <a:pt x="6484" y="11396"/>
                  </a:cubicBezTo>
                  <a:cubicBezTo>
                    <a:pt x="7174" y="11396"/>
                    <a:pt x="7784" y="10896"/>
                    <a:pt x="7884" y="10195"/>
                  </a:cubicBezTo>
                  <a:lnTo>
                    <a:pt x="7884" y="10173"/>
                  </a:lnTo>
                  <a:cubicBezTo>
                    <a:pt x="7994" y="9383"/>
                    <a:pt x="7467" y="8658"/>
                    <a:pt x="6699" y="8548"/>
                  </a:cubicBezTo>
                  <a:lnTo>
                    <a:pt x="6567" y="8526"/>
                  </a:lnTo>
                  <a:cubicBezTo>
                    <a:pt x="6490" y="8513"/>
                    <a:pt x="6413" y="8507"/>
                    <a:pt x="6338" y="8507"/>
                  </a:cubicBezTo>
                  <a:close/>
                  <a:moveTo>
                    <a:pt x="5097" y="17033"/>
                  </a:moveTo>
                  <a:cubicBezTo>
                    <a:pt x="4405" y="17033"/>
                    <a:pt x="3790" y="17552"/>
                    <a:pt x="3690" y="18255"/>
                  </a:cubicBezTo>
                  <a:lnTo>
                    <a:pt x="3690" y="18299"/>
                  </a:lnTo>
                  <a:cubicBezTo>
                    <a:pt x="3580" y="19067"/>
                    <a:pt x="4129" y="19792"/>
                    <a:pt x="4898" y="19902"/>
                  </a:cubicBezTo>
                  <a:lnTo>
                    <a:pt x="5030" y="19924"/>
                  </a:lnTo>
                  <a:lnTo>
                    <a:pt x="5051" y="19924"/>
                  </a:lnTo>
                  <a:cubicBezTo>
                    <a:pt x="5108" y="19930"/>
                    <a:pt x="5163" y="19933"/>
                    <a:pt x="5218" y="19933"/>
                  </a:cubicBezTo>
                  <a:cubicBezTo>
                    <a:pt x="5919" y="19933"/>
                    <a:pt x="6531" y="19427"/>
                    <a:pt x="6633" y="18694"/>
                  </a:cubicBezTo>
                  <a:lnTo>
                    <a:pt x="6633" y="18672"/>
                  </a:lnTo>
                  <a:cubicBezTo>
                    <a:pt x="6742" y="17904"/>
                    <a:pt x="6215" y="17179"/>
                    <a:pt x="5425" y="17069"/>
                  </a:cubicBezTo>
                  <a:lnTo>
                    <a:pt x="5293" y="17047"/>
                  </a:lnTo>
                  <a:cubicBezTo>
                    <a:pt x="5227" y="17038"/>
                    <a:pt x="5161" y="17033"/>
                    <a:pt x="5097" y="17033"/>
                  </a:cubicBezTo>
                  <a:close/>
                  <a:moveTo>
                    <a:pt x="3989" y="25581"/>
                  </a:moveTo>
                  <a:cubicBezTo>
                    <a:pt x="3283" y="25581"/>
                    <a:pt x="2652" y="26105"/>
                    <a:pt x="2570" y="26820"/>
                  </a:cubicBezTo>
                  <a:lnTo>
                    <a:pt x="2570" y="26864"/>
                  </a:lnTo>
                  <a:cubicBezTo>
                    <a:pt x="2460" y="27632"/>
                    <a:pt x="3031" y="28357"/>
                    <a:pt x="3800" y="28445"/>
                  </a:cubicBezTo>
                  <a:lnTo>
                    <a:pt x="3931" y="28467"/>
                  </a:lnTo>
                  <a:cubicBezTo>
                    <a:pt x="3987" y="28473"/>
                    <a:pt x="4043" y="28476"/>
                    <a:pt x="4097" y="28476"/>
                  </a:cubicBezTo>
                  <a:cubicBezTo>
                    <a:pt x="4818" y="28476"/>
                    <a:pt x="5431" y="27950"/>
                    <a:pt x="5513" y="27215"/>
                  </a:cubicBezTo>
                  <a:lnTo>
                    <a:pt x="5513" y="27193"/>
                  </a:lnTo>
                  <a:cubicBezTo>
                    <a:pt x="5622" y="26424"/>
                    <a:pt x="5051" y="25700"/>
                    <a:pt x="4283" y="25612"/>
                  </a:cubicBezTo>
                  <a:lnTo>
                    <a:pt x="4151" y="25590"/>
                  </a:lnTo>
                  <a:cubicBezTo>
                    <a:pt x="4097" y="25584"/>
                    <a:pt x="4043" y="25581"/>
                    <a:pt x="3989" y="25581"/>
                  </a:cubicBezTo>
                  <a:close/>
                  <a:moveTo>
                    <a:pt x="3002" y="34146"/>
                  </a:moveTo>
                  <a:cubicBezTo>
                    <a:pt x="2279" y="34146"/>
                    <a:pt x="1664" y="34692"/>
                    <a:pt x="1582" y="35428"/>
                  </a:cubicBezTo>
                  <a:lnTo>
                    <a:pt x="1582" y="35450"/>
                  </a:lnTo>
                  <a:cubicBezTo>
                    <a:pt x="1494" y="36241"/>
                    <a:pt x="2065" y="36944"/>
                    <a:pt x="2855" y="37009"/>
                  </a:cubicBezTo>
                  <a:lnTo>
                    <a:pt x="2987" y="37031"/>
                  </a:lnTo>
                  <a:cubicBezTo>
                    <a:pt x="3029" y="37035"/>
                    <a:pt x="3071" y="37037"/>
                    <a:pt x="3112" y="37037"/>
                  </a:cubicBezTo>
                  <a:cubicBezTo>
                    <a:pt x="3831" y="37037"/>
                    <a:pt x="4463" y="36505"/>
                    <a:pt x="4546" y="35758"/>
                  </a:cubicBezTo>
                  <a:cubicBezTo>
                    <a:pt x="4546" y="35758"/>
                    <a:pt x="4546" y="35736"/>
                    <a:pt x="4546" y="35736"/>
                  </a:cubicBezTo>
                  <a:cubicBezTo>
                    <a:pt x="4612" y="34945"/>
                    <a:pt x="4063" y="34242"/>
                    <a:pt x="3273" y="34176"/>
                  </a:cubicBezTo>
                  <a:lnTo>
                    <a:pt x="3163" y="34155"/>
                  </a:lnTo>
                  <a:cubicBezTo>
                    <a:pt x="3109" y="34149"/>
                    <a:pt x="3055" y="34146"/>
                    <a:pt x="3002" y="34146"/>
                  </a:cubicBezTo>
                  <a:close/>
                  <a:moveTo>
                    <a:pt x="2243" y="42739"/>
                  </a:moveTo>
                  <a:cubicBezTo>
                    <a:pt x="1489" y="42739"/>
                    <a:pt x="855" y="43297"/>
                    <a:pt x="791" y="44059"/>
                  </a:cubicBezTo>
                  <a:cubicBezTo>
                    <a:pt x="791" y="44081"/>
                    <a:pt x="791" y="44081"/>
                    <a:pt x="791" y="44103"/>
                  </a:cubicBezTo>
                  <a:cubicBezTo>
                    <a:pt x="747" y="44893"/>
                    <a:pt x="1340" y="45574"/>
                    <a:pt x="2131" y="45618"/>
                  </a:cubicBezTo>
                  <a:lnTo>
                    <a:pt x="2262" y="45618"/>
                  </a:lnTo>
                  <a:cubicBezTo>
                    <a:pt x="2290" y="45620"/>
                    <a:pt x="2318" y="45620"/>
                    <a:pt x="2345" y="45620"/>
                  </a:cubicBezTo>
                  <a:cubicBezTo>
                    <a:pt x="3079" y="45620"/>
                    <a:pt x="3714" y="45062"/>
                    <a:pt x="3778" y="44300"/>
                  </a:cubicBezTo>
                  <a:lnTo>
                    <a:pt x="3778" y="44278"/>
                  </a:lnTo>
                  <a:cubicBezTo>
                    <a:pt x="3822" y="43488"/>
                    <a:pt x="3251" y="42807"/>
                    <a:pt x="2460" y="42741"/>
                  </a:cubicBezTo>
                  <a:lnTo>
                    <a:pt x="2328" y="42741"/>
                  </a:lnTo>
                  <a:cubicBezTo>
                    <a:pt x="2300" y="42740"/>
                    <a:pt x="2271" y="42739"/>
                    <a:pt x="2243" y="42739"/>
                  </a:cubicBezTo>
                  <a:close/>
                  <a:moveTo>
                    <a:pt x="1722" y="51348"/>
                  </a:moveTo>
                  <a:cubicBezTo>
                    <a:pt x="967" y="51348"/>
                    <a:pt x="351" y="51947"/>
                    <a:pt x="330" y="52711"/>
                  </a:cubicBezTo>
                  <a:lnTo>
                    <a:pt x="330" y="52755"/>
                  </a:lnTo>
                  <a:cubicBezTo>
                    <a:pt x="308" y="53524"/>
                    <a:pt x="923" y="54183"/>
                    <a:pt x="1691" y="54205"/>
                  </a:cubicBezTo>
                  <a:lnTo>
                    <a:pt x="1823" y="54205"/>
                  </a:lnTo>
                  <a:cubicBezTo>
                    <a:pt x="1850" y="54206"/>
                    <a:pt x="1876" y="54207"/>
                    <a:pt x="1903" y="54207"/>
                  </a:cubicBezTo>
                  <a:cubicBezTo>
                    <a:pt x="2659" y="54207"/>
                    <a:pt x="3295" y="53607"/>
                    <a:pt x="3317" y="52843"/>
                  </a:cubicBezTo>
                  <a:lnTo>
                    <a:pt x="3317" y="52821"/>
                  </a:lnTo>
                  <a:cubicBezTo>
                    <a:pt x="3339" y="52031"/>
                    <a:pt x="2724" y="51372"/>
                    <a:pt x="1933" y="51350"/>
                  </a:cubicBezTo>
                  <a:lnTo>
                    <a:pt x="1801" y="51350"/>
                  </a:lnTo>
                  <a:cubicBezTo>
                    <a:pt x="1775" y="51348"/>
                    <a:pt x="1748" y="51348"/>
                    <a:pt x="1722" y="51348"/>
                  </a:cubicBezTo>
                  <a:close/>
                  <a:moveTo>
                    <a:pt x="1499" y="59958"/>
                  </a:moveTo>
                  <a:cubicBezTo>
                    <a:pt x="747" y="59958"/>
                    <a:pt x="110" y="60586"/>
                    <a:pt x="88" y="61342"/>
                  </a:cubicBezTo>
                  <a:lnTo>
                    <a:pt x="88" y="61386"/>
                  </a:lnTo>
                  <a:cubicBezTo>
                    <a:pt x="88" y="62177"/>
                    <a:pt x="703" y="62813"/>
                    <a:pt x="1494" y="62835"/>
                  </a:cubicBezTo>
                  <a:lnTo>
                    <a:pt x="1626" y="62835"/>
                  </a:lnTo>
                  <a:cubicBezTo>
                    <a:pt x="2416" y="62835"/>
                    <a:pt x="3053" y="62220"/>
                    <a:pt x="3075" y="61430"/>
                  </a:cubicBezTo>
                  <a:lnTo>
                    <a:pt x="3075" y="61408"/>
                  </a:lnTo>
                  <a:cubicBezTo>
                    <a:pt x="3075" y="60617"/>
                    <a:pt x="2460" y="59980"/>
                    <a:pt x="1669" y="59958"/>
                  </a:cubicBezTo>
                  <a:lnTo>
                    <a:pt x="1538" y="59958"/>
                  </a:lnTo>
                  <a:cubicBezTo>
                    <a:pt x="1525" y="59958"/>
                    <a:pt x="1512" y="59958"/>
                    <a:pt x="1499" y="59958"/>
                  </a:cubicBezTo>
                  <a:close/>
                  <a:moveTo>
                    <a:pt x="1428" y="68567"/>
                  </a:moveTo>
                  <a:cubicBezTo>
                    <a:pt x="637" y="68567"/>
                    <a:pt x="0" y="69182"/>
                    <a:pt x="0" y="69973"/>
                  </a:cubicBezTo>
                  <a:lnTo>
                    <a:pt x="0" y="70017"/>
                  </a:lnTo>
                  <a:cubicBezTo>
                    <a:pt x="0" y="70785"/>
                    <a:pt x="637" y="71422"/>
                    <a:pt x="1406" y="71444"/>
                  </a:cubicBezTo>
                  <a:lnTo>
                    <a:pt x="1538" y="71444"/>
                  </a:lnTo>
                  <a:cubicBezTo>
                    <a:pt x="2328" y="71444"/>
                    <a:pt x="2965" y="70807"/>
                    <a:pt x="2965" y="70017"/>
                  </a:cubicBezTo>
                  <a:lnTo>
                    <a:pt x="2965" y="69995"/>
                  </a:lnTo>
                  <a:cubicBezTo>
                    <a:pt x="2987" y="69204"/>
                    <a:pt x="2350" y="68567"/>
                    <a:pt x="1560" y="68567"/>
                  </a:cubicBezTo>
                  <a:close/>
                  <a:moveTo>
                    <a:pt x="1516" y="77176"/>
                  </a:moveTo>
                  <a:cubicBezTo>
                    <a:pt x="725" y="77176"/>
                    <a:pt x="88" y="77813"/>
                    <a:pt x="110" y="78603"/>
                  </a:cubicBezTo>
                  <a:lnTo>
                    <a:pt x="110" y="78625"/>
                  </a:lnTo>
                  <a:cubicBezTo>
                    <a:pt x="110" y="79416"/>
                    <a:pt x="747" y="80053"/>
                    <a:pt x="1538" y="80053"/>
                  </a:cubicBezTo>
                  <a:lnTo>
                    <a:pt x="1669" y="80053"/>
                  </a:lnTo>
                  <a:cubicBezTo>
                    <a:pt x="2460" y="80031"/>
                    <a:pt x="3075" y="79416"/>
                    <a:pt x="3075" y="78625"/>
                  </a:cubicBezTo>
                  <a:lnTo>
                    <a:pt x="3075" y="78603"/>
                  </a:lnTo>
                  <a:cubicBezTo>
                    <a:pt x="3075" y="77813"/>
                    <a:pt x="2438" y="77176"/>
                    <a:pt x="1648" y="77176"/>
                  </a:cubicBezTo>
                  <a:close/>
                  <a:moveTo>
                    <a:pt x="1516" y="85806"/>
                  </a:moveTo>
                  <a:cubicBezTo>
                    <a:pt x="725" y="85806"/>
                    <a:pt x="88" y="86465"/>
                    <a:pt x="110" y="87234"/>
                  </a:cubicBezTo>
                  <a:lnTo>
                    <a:pt x="110" y="87256"/>
                  </a:lnTo>
                  <a:cubicBezTo>
                    <a:pt x="110" y="88033"/>
                    <a:pt x="726" y="88662"/>
                    <a:pt x="1498" y="88662"/>
                  </a:cubicBezTo>
                  <a:cubicBezTo>
                    <a:pt x="1511" y="88662"/>
                    <a:pt x="1524" y="88662"/>
                    <a:pt x="1538" y="88661"/>
                  </a:cubicBezTo>
                  <a:lnTo>
                    <a:pt x="1669" y="88661"/>
                  </a:lnTo>
                  <a:cubicBezTo>
                    <a:pt x="2460" y="88661"/>
                    <a:pt x="3075" y="88024"/>
                    <a:pt x="3075" y="87234"/>
                  </a:cubicBezTo>
                  <a:cubicBezTo>
                    <a:pt x="3075" y="86443"/>
                    <a:pt x="2438" y="85806"/>
                    <a:pt x="1648" y="85806"/>
                  </a:cubicBezTo>
                  <a:close/>
                  <a:moveTo>
                    <a:pt x="1889" y="94415"/>
                  </a:moveTo>
                  <a:cubicBezTo>
                    <a:pt x="1099" y="94415"/>
                    <a:pt x="462" y="95074"/>
                    <a:pt x="484" y="95864"/>
                  </a:cubicBezTo>
                  <a:lnTo>
                    <a:pt x="484" y="95886"/>
                  </a:lnTo>
                  <a:cubicBezTo>
                    <a:pt x="484" y="96677"/>
                    <a:pt x="1120" y="97292"/>
                    <a:pt x="1911" y="97292"/>
                  </a:cubicBezTo>
                  <a:lnTo>
                    <a:pt x="2043" y="97292"/>
                  </a:lnTo>
                  <a:cubicBezTo>
                    <a:pt x="2833" y="97270"/>
                    <a:pt x="3448" y="96633"/>
                    <a:pt x="3448" y="95842"/>
                  </a:cubicBezTo>
                  <a:lnTo>
                    <a:pt x="3448" y="95820"/>
                  </a:lnTo>
                  <a:cubicBezTo>
                    <a:pt x="3448" y="95030"/>
                    <a:pt x="2789" y="94415"/>
                    <a:pt x="2021" y="94415"/>
                  </a:cubicBezTo>
                  <a:close/>
                  <a:moveTo>
                    <a:pt x="2197" y="103024"/>
                  </a:moveTo>
                  <a:cubicBezTo>
                    <a:pt x="1406" y="103046"/>
                    <a:pt x="791" y="103682"/>
                    <a:pt x="791" y="104473"/>
                  </a:cubicBezTo>
                  <a:lnTo>
                    <a:pt x="791" y="104517"/>
                  </a:lnTo>
                  <a:cubicBezTo>
                    <a:pt x="813" y="105273"/>
                    <a:pt x="1429" y="105901"/>
                    <a:pt x="2201" y="105901"/>
                  </a:cubicBezTo>
                  <a:cubicBezTo>
                    <a:pt x="2214" y="105901"/>
                    <a:pt x="2227" y="105901"/>
                    <a:pt x="2240" y="105900"/>
                  </a:cubicBezTo>
                  <a:lnTo>
                    <a:pt x="2372" y="105900"/>
                  </a:lnTo>
                  <a:cubicBezTo>
                    <a:pt x="3163" y="105900"/>
                    <a:pt x="3778" y="105242"/>
                    <a:pt x="3778" y="104451"/>
                  </a:cubicBezTo>
                  <a:lnTo>
                    <a:pt x="3778" y="104429"/>
                  </a:lnTo>
                  <a:cubicBezTo>
                    <a:pt x="3756" y="103639"/>
                    <a:pt x="3119" y="103024"/>
                    <a:pt x="2328" y="103024"/>
                  </a:cubicBezTo>
                  <a:close/>
                  <a:moveTo>
                    <a:pt x="2765" y="111654"/>
                  </a:moveTo>
                  <a:cubicBezTo>
                    <a:pt x="2751" y="111654"/>
                    <a:pt x="2737" y="111654"/>
                    <a:pt x="2724" y="111654"/>
                  </a:cubicBezTo>
                  <a:lnTo>
                    <a:pt x="2592" y="111654"/>
                  </a:lnTo>
                  <a:cubicBezTo>
                    <a:pt x="1823" y="111654"/>
                    <a:pt x="1186" y="112313"/>
                    <a:pt x="1208" y="113104"/>
                  </a:cubicBezTo>
                  <a:lnTo>
                    <a:pt x="1208" y="113126"/>
                  </a:lnTo>
                  <a:cubicBezTo>
                    <a:pt x="1230" y="113916"/>
                    <a:pt x="1867" y="114531"/>
                    <a:pt x="2658" y="114531"/>
                  </a:cubicBezTo>
                  <a:lnTo>
                    <a:pt x="2789" y="114531"/>
                  </a:lnTo>
                  <a:cubicBezTo>
                    <a:pt x="3580" y="114509"/>
                    <a:pt x="4195" y="113850"/>
                    <a:pt x="4173" y="113060"/>
                  </a:cubicBezTo>
                  <a:lnTo>
                    <a:pt x="4173" y="113038"/>
                  </a:lnTo>
                  <a:cubicBezTo>
                    <a:pt x="4173" y="112261"/>
                    <a:pt x="3537" y="111654"/>
                    <a:pt x="2765" y="1116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960;p54">
              <a:extLst>
                <a:ext uri="{FF2B5EF4-FFF2-40B4-BE49-F238E27FC236}">
                  <a16:creationId xmlns:a16="http://schemas.microsoft.com/office/drawing/2014/main" id="{B5C5B564-0AEF-4691-B2A5-8DF2976565ED}"/>
                </a:ext>
              </a:extLst>
            </p:cNvPr>
            <p:cNvSpPr/>
            <p:nvPr/>
          </p:nvSpPr>
          <p:spPr>
            <a:xfrm>
              <a:off x="4440250" y="2156025"/>
              <a:ext cx="398625" cy="1063850"/>
            </a:xfrm>
            <a:custGeom>
              <a:avLst/>
              <a:gdLst/>
              <a:ahLst/>
              <a:cxnLst/>
              <a:rect l="l" t="t" r="r" b="b"/>
              <a:pathLst>
                <a:path w="15945" h="42554" extrusionOk="0">
                  <a:moveTo>
                    <a:pt x="6690" y="0"/>
                  </a:moveTo>
                  <a:cubicBezTo>
                    <a:pt x="6107" y="0"/>
                    <a:pt x="5473" y="139"/>
                    <a:pt x="4788" y="235"/>
                  </a:cubicBezTo>
                  <a:cubicBezTo>
                    <a:pt x="857" y="740"/>
                    <a:pt x="0" y="10666"/>
                    <a:pt x="1099" y="22788"/>
                  </a:cubicBezTo>
                  <a:cubicBezTo>
                    <a:pt x="2217" y="34872"/>
                    <a:pt x="4343" y="42553"/>
                    <a:pt x="10231" y="42553"/>
                  </a:cubicBezTo>
                  <a:cubicBezTo>
                    <a:pt x="10239" y="42553"/>
                    <a:pt x="10248" y="42553"/>
                    <a:pt x="10256" y="42553"/>
                  </a:cubicBezTo>
                  <a:cubicBezTo>
                    <a:pt x="10761" y="42553"/>
                    <a:pt x="12167" y="42553"/>
                    <a:pt x="12584" y="41806"/>
                  </a:cubicBezTo>
                  <a:lnTo>
                    <a:pt x="12606" y="41806"/>
                  </a:lnTo>
                  <a:cubicBezTo>
                    <a:pt x="15702" y="40555"/>
                    <a:pt x="15944" y="31990"/>
                    <a:pt x="14934" y="20988"/>
                  </a:cubicBezTo>
                  <a:cubicBezTo>
                    <a:pt x="14121" y="11742"/>
                    <a:pt x="13331" y="1289"/>
                    <a:pt x="7687" y="213"/>
                  </a:cubicBezTo>
                  <a:lnTo>
                    <a:pt x="7687" y="191"/>
                  </a:lnTo>
                  <a:cubicBezTo>
                    <a:pt x="7373" y="50"/>
                    <a:pt x="7041" y="0"/>
                    <a:pt x="66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961;p54">
              <a:extLst>
                <a:ext uri="{FF2B5EF4-FFF2-40B4-BE49-F238E27FC236}">
                  <a16:creationId xmlns:a16="http://schemas.microsoft.com/office/drawing/2014/main" id="{1AAA87C4-68C3-460F-9B0B-0880DA94EAA3}"/>
                </a:ext>
              </a:extLst>
            </p:cNvPr>
            <p:cNvSpPr/>
            <p:nvPr/>
          </p:nvSpPr>
          <p:spPr>
            <a:xfrm>
              <a:off x="4579150" y="2181525"/>
              <a:ext cx="233350" cy="1022150"/>
            </a:xfrm>
            <a:custGeom>
              <a:avLst/>
              <a:gdLst/>
              <a:ahLst/>
              <a:cxnLst/>
              <a:rect l="l" t="t" r="r" b="b"/>
              <a:pathLst>
                <a:path w="9334" h="40886" extrusionOk="0">
                  <a:moveTo>
                    <a:pt x="2045" y="0"/>
                  </a:moveTo>
                  <a:cubicBezTo>
                    <a:pt x="1532" y="0"/>
                    <a:pt x="1043" y="363"/>
                    <a:pt x="967" y="928"/>
                  </a:cubicBezTo>
                  <a:cubicBezTo>
                    <a:pt x="1" y="7296"/>
                    <a:pt x="1208" y="32178"/>
                    <a:pt x="5030" y="40391"/>
                  </a:cubicBezTo>
                  <a:cubicBezTo>
                    <a:pt x="5160" y="40710"/>
                    <a:pt x="5463" y="40886"/>
                    <a:pt x="5781" y="40886"/>
                  </a:cubicBezTo>
                  <a:cubicBezTo>
                    <a:pt x="5944" y="40886"/>
                    <a:pt x="6110" y="40839"/>
                    <a:pt x="6259" y="40743"/>
                  </a:cubicBezTo>
                  <a:cubicBezTo>
                    <a:pt x="9334" y="38503"/>
                    <a:pt x="8719" y="30531"/>
                    <a:pt x="7797" y="20341"/>
                  </a:cubicBezTo>
                  <a:cubicBezTo>
                    <a:pt x="6962" y="11183"/>
                    <a:pt x="6084" y="3168"/>
                    <a:pt x="2702" y="225"/>
                  </a:cubicBezTo>
                  <a:cubicBezTo>
                    <a:pt x="2500" y="71"/>
                    <a:pt x="2270" y="0"/>
                    <a:pt x="20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962;p54">
              <a:extLst>
                <a:ext uri="{FF2B5EF4-FFF2-40B4-BE49-F238E27FC236}">
                  <a16:creationId xmlns:a16="http://schemas.microsoft.com/office/drawing/2014/main" id="{66FEC801-BE6B-49BD-873F-43D1B110EAD2}"/>
                </a:ext>
              </a:extLst>
            </p:cNvPr>
            <p:cNvSpPr/>
            <p:nvPr/>
          </p:nvSpPr>
          <p:spPr>
            <a:xfrm>
              <a:off x="4579150" y="2181525"/>
              <a:ext cx="136725" cy="1020225"/>
            </a:xfrm>
            <a:custGeom>
              <a:avLst/>
              <a:gdLst/>
              <a:ahLst/>
              <a:cxnLst/>
              <a:rect l="l" t="t" r="r" b="b"/>
              <a:pathLst>
                <a:path w="5469" h="40809" extrusionOk="0">
                  <a:moveTo>
                    <a:pt x="2044" y="0"/>
                  </a:moveTo>
                  <a:cubicBezTo>
                    <a:pt x="1530" y="0"/>
                    <a:pt x="1036" y="363"/>
                    <a:pt x="945" y="928"/>
                  </a:cubicBezTo>
                  <a:cubicBezTo>
                    <a:pt x="1" y="7296"/>
                    <a:pt x="1230" y="32178"/>
                    <a:pt x="5030" y="40391"/>
                  </a:cubicBezTo>
                  <a:cubicBezTo>
                    <a:pt x="5117" y="40589"/>
                    <a:pt x="5271" y="40721"/>
                    <a:pt x="5469" y="40808"/>
                  </a:cubicBezTo>
                  <a:cubicBezTo>
                    <a:pt x="4151" y="28686"/>
                    <a:pt x="2834" y="16564"/>
                    <a:pt x="2724" y="4332"/>
                  </a:cubicBezTo>
                  <a:cubicBezTo>
                    <a:pt x="2680" y="3277"/>
                    <a:pt x="3053" y="2245"/>
                    <a:pt x="3778" y="1455"/>
                  </a:cubicBezTo>
                  <a:cubicBezTo>
                    <a:pt x="3470" y="993"/>
                    <a:pt x="3097" y="598"/>
                    <a:pt x="2702" y="225"/>
                  </a:cubicBezTo>
                  <a:cubicBezTo>
                    <a:pt x="2500" y="71"/>
                    <a:pt x="2270" y="0"/>
                    <a:pt x="20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963;p54">
              <a:extLst>
                <a:ext uri="{FF2B5EF4-FFF2-40B4-BE49-F238E27FC236}">
                  <a16:creationId xmlns:a16="http://schemas.microsoft.com/office/drawing/2014/main" id="{5F3329E0-D76F-477F-B9A7-1072DCEFE7E4}"/>
                </a:ext>
              </a:extLst>
            </p:cNvPr>
            <p:cNvSpPr/>
            <p:nvPr/>
          </p:nvSpPr>
          <p:spPr>
            <a:xfrm>
              <a:off x="4166300" y="1485350"/>
              <a:ext cx="267375" cy="2960500"/>
            </a:xfrm>
            <a:custGeom>
              <a:avLst/>
              <a:gdLst/>
              <a:ahLst/>
              <a:cxnLst/>
              <a:rect l="l" t="t" r="r" b="b"/>
              <a:pathLst>
                <a:path w="10695" h="118420" extrusionOk="0">
                  <a:moveTo>
                    <a:pt x="1646" y="0"/>
                  </a:moveTo>
                  <a:cubicBezTo>
                    <a:pt x="1552" y="0"/>
                    <a:pt x="1457" y="9"/>
                    <a:pt x="1362" y="28"/>
                  </a:cubicBezTo>
                  <a:lnTo>
                    <a:pt x="1296" y="28"/>
                  </a:lnTo>
                  <a:cubicBezTo>
                    <a:pt x="505" y="182"/>
                    <a:pt x="0" y="972"/>
                    <a:pt x="176" y="1741"/>
                  </a:cubicBezTo>
                  <a:lnTo>
                    <a:pt x="176" y="1807"/>
                  </a:lnTo>
                  <a:lnTo>
                    <a:pt x="154" y="1807"/>
                  </a:lnTo>
                  <a:cubicBezTo>
                    <a:pt x="308" y="2502"/>
                    <a:pt x="921" y="2976"/>
                    <a:pt x="1604" y="2976"/>
                  </a:cubicBezTo>
                  <a:cubicBezTo>
                    <a:pt x="1698" y="2976"/>
                    <a:pt x="1793" y="2967"/>
                    <a:pt x="1889" y="2949"/>
                  </a:cubicBezTo>
                  <a:lnTo>
                    <a:pt x="1955" y="2949"/>
                  </a:lnTo>
                  <a:cubicBezTo>
                    <a:pt x="2745" y="2773"/>
                    <a:pt x="3250" y="2004"/>
                    <a:pt x="3075" y="1214"/>
                  </a:cubicBezTo>
                  <a:lnTo>
                    <a:pt x="3075" y="1170"/>
                  </a:lnTo>
                  <a:cubicBezTo>
                    <a:pt x="2939" y="475"/>
                    <a:pt x="2329" y="0"/>
                    <a:pt x="1646" y="0"/>
                  </a:cubicBezTo>
                  <a:close/>
                  <a:moveTo>
                    <a:pt x="3139" y="8763"/>
                  </a:moveTo>
                  <a:cubicBezTo>
                    <a:pt x="3046" y="8763"/>
                    <a:pt x="2950" y="8772"/>
                    <a:pt x="2855" y="8790"/>
                  </a:cubicBezTo>
                  <a:lnTo>
                    <a:pt x="2811" y="8790"/>
                  </a:lnTo>
                  <a:cubicBezTo>
                    <a:pt x="2020" y="8944"/>
                    <a:pt x="1515" y="9713"/>
                    <a:pt x="1669" y="10503"/>
                  </a:cubicBezTo>
                  <a:lnTo>
                    <a:pt x="1669" y="10569"/>
                  </a:lnTo>
                  <a:lnTo>
                    <a:pt x="1647" y="10547"/>
                  </a:lnTo>
                  <a:lnTo>
                    <a:pt x="1647" y="10547"/>
                  </a:lnTo>
                  <a:cubicBezTo>
                    <a:pt x="1782" y="11262"/>
                    <a:pt x="2393" y="11739"/>
                    <a:pt x="3076" y="11739"/>
                  </a:cubicBezTo>
                  <a:cubicBezTo>
                    <a:pt x="3170" y="11739"/>
                    <a:pt x="3265" y="11730"/>
                    <a:pt x="3360" y="11711"/>
                  </a:cubicBezTo>
                  <a:lnTo>
                    <a:pt x="3426" y="11711"/>
                  </a:lnTo>
                  <a:cubicBezTo>
                    <a:pt x="4217" y="11557"/>
                    <a:pt x="4722" y="10789"/>
                    <a:pt x="4568" y="9998"/>
                  </a:cubicBezTo>
                  <a:lnTo>
                    <a:pt x="4568" y="9932"/>
                  </a:lnTo>
                  <a:cubicBezTo>
                    <a:pt x="4433" y="9237"/>
                    <a:pt x="3822" y="8763"/>
                    <a:pt x="3139" y="8763"/>
                  </a:cubicBezTo>
                  <a:close/>
                  <a:moveTo>
                    <a:pt x="4251" y="17526"/>
                  </a:moveTo>
                  <a:cubicBezTo>
                    <a:pt x="4160" y="17526"/>
                    <a:pt x="4068" y="17535"/>
                    <a:pt x="3975" y="17553"/>
                  </a:cubicBezTo>
                  <a:lnTo>
                    <a:pt x="3931" y="17553"/>
                  </a:lnTo>
                  <a:cubicBezTo>
                    <a:pt x="3140" y="17706"/>
                    <a:pt x="2613" y="18453"/>
                    <a:pt x="2767" y="19244"/>
                  </a:cubicBezTo>
                  <a:lnTo>
                    <a:pt x="2767" y="19310"/>
                  </a:lnTo>
                  <a:cubicBezTo>
                    <a:pt x="2883" y="20008"/>
                    <a:pt x="3496" y="20500"/>
                    <a:pt x="4182" y="20500"/>
                  </a:cubicBezTo>
                  <a:cubicBezTo>
                    <a:pt x="4273" y="20500"/>
                    <a:pt x="4366" y="20491"/>
                    <a:pt x="4458" y="20473"/>
                  </a:cubicBezTo>
                  <a:lnTo>
                    <a:pt x="4502" y="20473"/>
                  </a:lnTo>
                  <a:cubicBezTo>
                    <a:pt x="5315" y="20342"/>
                    <a:pt x="5842" y="19573"/>
                    <a:pt x="5688" y="18782"/>
                  </a:cubicBezTo>
                  <a:lnTo>
                    <a:pt x="5688" y="18717"/>
                  </a:lnTo>
                  <a:cubicBezTo>
                    <a:pt x="5552" y="18019"/>
                    <a:pt x="4937" y="17526"/>
                    <a:pt x="4251" y="17526"/>
                  </a:cubicBezTo>
                  <a:close/>
                  <a:moveTo>
                    <a:pt x="5845" y="26333"/>
                  </a:moveTo>
                  <a:cubicBezTo>
                    <a:pt x="5757" y="26333"/>
                    <a:pt x="5668" y="26341"/>
                    <a:pt x="5578" y="26359"/>
                  </a:cubicBezTo>
                  <a:lnTo>
                    <a:pt x="5512" y="26359"/>
                  </a:lnTo>
                  <a:cubicBezTo>
                    <a:pt x="4722" y="26491"/>
                    <a:pt x="4195" y="27237"/>
                    <a:pt x="4326" y="28028"/>
                  </a:cubicBezTo>
                  <a:lnTo>
                    <a:pt x="4326" y="28072"/>
                  </a:lnTo>
                  <a:cubicBezTo>
                    <a:pt x="4445" y="28801"/>
                    <a:pt x="5057" y="29300"/>
                    <a:pt x="5753" y="29300"/>
                  </a:cubicBezTo>
                  <a:cubicBezTo>
                    <a:pt x="5833" y="29300"/>
                    <a:pt x="5914" y="29293"/>
                    <a:pt x="5995" y="29280"/>
                  </a:cubicBezTo>
                  <a:lnTo>
                    <a:pt x="6039" y="29280"/>
                  </a:lnTo>
                  <a:cubicBezTo>
                    <a:pt x="6852" y="29170"/>
                    <a:pt x="7379" y="28401"/>
                    <a:pt x="7247" y="27611"/>
                  </a:cubicBezTo>
                  <a:cubicBezTo>
                    <a:pt x="7247" y="27589"/>
                    <a:pt x="7247" y="27567"/>
                    <a:pt x="7247" y="27545"/>
                  </a:cubicBezTo>
                  <a:cubicBezTo>
                    <a:pt x="7130" y="26844"/>
                    <a:pt x="6530" y="26333"/>
                    <a:pt x="5845" y="26333"/>
                  </a:cubicBezTo>
                  <a:close/>
                  <a:moveTo>
                    <a:pt x="7959" y="44054"/>
                  </a:moveTo>
                  <a:cubicBezTo>
                    <a:pt x="7920" y="44054"/>
                    <a:pt x="7880" y="44056"/>
                    <a:pt x="7840" y="44059"/>
                  </a:cubicBezTo>
                  <a:lnTo>
                    <a:pt x="7796" y="44059"/>
                  </a:lnTo>
                  <a:cubicBezTo>
                    <a:pt x="6984" y="44103"/>
                    <a:pt x="6391" y="44806"/>
                    <a:pt x="6435" y="45597"/>
                  </a:cubicBezTo>
                  <a:cubicBezTo>
                    <a:pt x="6435" y="45619"/>
                    <a:pt x="6435" y="45641"/>
                    <a:pt x="6435" y="45662"/>
                  </a:cubicBezTo>
                  <a:cubicBezTo>
                    <a:pt x="6477" y="46426"/>
                    <a:pt x="7114" y="47026"/>
                    <a:pt x="7890" y="47026"/>
                  </a:cubicBezTo>
                  <a:cubicBezTo>
                    <a:pt x="7917" y="47026"/>
                    <a:pt x="7944" y="47026"/>
                    <a:pt x="7972" y="47024"/>
                  </a:cubicBezTo>
                  <a:lnTo>
                    <a:pt x="8038" y="47024"/>
                  </a:lnTo>
                  <a:cubicBezTo>
                    <a:pt x="8828" y="46980"/>
                    <a:pt x="9443" y="46299"/>
                    <a:pt x="9399" y="45487"/>
                  </a:cubicBezTo>
                  <a:lnTo>
                    <a:pt x="9399" y="45421"/>
                  </a:lnTo>
                  <a:cubicBezTo>
                    <a:pt x="9358" y="44648"/>
                    <a:pt x="8720" y="44054"/>
                    <a:pt x="7959" y="44054"/>
                  </a:cubicBezTo>
                  <a:close/>
                  <a:moveTo>
                    <a:pt x="8402" y="52973"/>
                  </a:moveTo>
                  <a:cubicBezTo>
                    <a:pt x="8376" y="52973"/>
                    <a:pt x="8350" y="52974"/>
                    <a:pt x="8323" y="52975"/>
                  </a:cubicBezTo>
                  <a:lnTo>
                    <a:pt x="8279" y="52975"/>
                  </a:lnTo>
                  <a:cubicBezTo>
                    <a:pt x="7467" y="52997"/>
                    <a:pt x="6830" y="53678"/>
                    <a:pt x="6874" y="54491"/>
                  </a:cubicBezTo>
                  <a:lnTo>
                    <a:pt x="6874" y="54535"/>
                  </a:lnTo>
                  <a:cubicBezTo>
                    <a:pt x="6895" y="55321"/>
                    <a:pt x="7533" y="55942"/>
                    <a:pt x="8310" y="55942"/>
                  </a:cubicBezTo>
                  <a:cubicBezTo>
                    <a:pt x="8336" y="55942"/>
                    <a:pt x="8363" y="55942"/>
                    <a:pt x="8389" y="55940"/>
                  </a:cubicBezTo>
                  <a:lnTo>
                    <a:pt x="8433" y="55940"/>
                  </a:lnTo>
                  <a:cubicBezTo>
                    <a:pt x="9246" y="55918"/>
                    <a:pt x="9882" y="55237"/>
                    <a:pt x="9838" y="54425"/>
                  </a:cubicBezTo>
                  <a:cubicBezTo>
                    <a:pt x="9838" y="54403"/>
                    <a:pt x="9838" y="54381"/>
                    <a:pt x="9838" y="54359"/>
                  </a:cubicBezTo>
                  <a:cubicBezTo>
                    <a:pt x="9817" y="53594"/>
                    <a:pt x="9180" y="52973"/>
                    <a:pt x="8402" y="52973"/>
                  </a:cubicBezTo>
                  <a:close/>
                  <a:moveTo>
                    <a:pt x="8671" y="61891"/>
                  </a:moveTo>
                  <a:cubicBezTo>
                    <a:pt x="8658" y="61891"/>
                    <a:pt x="8644" y="61891"/>
                    <a:pt x="8631" y="61892"/>
                  </a:cubicBezTo>
                  <a:lnTo>
                    <a:pt x="8587" y="61892"/>
                  </a:lnTo>
                  <a:cubicBezTo>
                    <a:pt x="7774" y="61913"/>
                    <a:pt x="7137" y="62594"/>
                    <a:pt x="7159" y="63385"/>
                  </a:cubicBezTo>
                  <a:lnTo>
                    <a:pt x="7159" y="63451"/>
                  </a:lnTo>
                  <a:cubicBezTo>
                    <a:pt x="7181" y="64250"/>
                    <a:pt x="7839" y="64879"/>
                    <a:pt x="8613" y="64879"/>
                  </a:cubicBezTo>
                  <a:cubicBezTo>
                    <a:pt x="8626" y="64879"/>
                    <a:pt x="8639" y="64879"/>
                    <a:pt x="8653" y="64878"/>
                  </a:cubicBezTo>
                  <a:lnTo>
                    <a:pt x="8718" y="64878"/>
                  </a:lnTo>
                  <a:cubicBezTo>
                    <a:pt x="9509" y="64856"/>
                    <a:pt x="10146" y="64175"/>
                    <a:pt x="10146" y="63363"/>
                  </a:cubicBezTo>
                  <a:lnTo>
                    <a:pt x="10146" y="63319"/>
                  </a:lnTo>
                  <a:cubicBezTo>
                    <a:pt x="10124" y="62520"/>
                    <a:pt x="9466" y="61891"/>
                    <a:pt x="8671" y="61891"/>
                  </a:cubicBezTo>
                  <a:close/>
                  <a:moveTo>
                    <a:pt x="8806" y="70808"/>
                  </a:moveTo>
                  <a:cubicBezTo>
                    <a:pt x="7994" y="70830"/>
                    <a:pt x="7357" y="71488"/>
                    <a:pt x="7379" y="72301"/>
                  </a:cubicBezTo>
                  <a:lnTo>
                    <a:pt x="7379" y="72367"/>
                  </a:lnTo>
                  <a:cubicBezTo>
                    <a:pt x="7379" y="73166"/>
                    <a:pt x="8037" y="73795"/>
                    <a:pt x="8831" y="73795"/>
                  </a:cubicBezTo>
                  <a:cubicBezTo>
                    <a:pt x="8845" y="73795"/>
                    <a:pt x="8859" y="73795"/>
                    <a:pt x="8872" y="73794"/>
                  </a:cubicBezTo>
                  <a:lnTo>
                    <a:pt x="8916" y="73794"/>
                  </a:lnTo>
                  <a:cubicBezTo>
                    <a:pt x="9729" y="73794"/>
                    <a:pt x="10366" y="73113"/>
                    <a:pt x="10344" y="72301"/>
                  </a:cubicBezTo>
                  <a:lnTo>
                    <a:pt x="10344" y="72257"/>
                  </a:lnTo>
                  <a:cubicBezTo>
                    <a:pt x="10322" y="71444"/>
                    <a:pt x="9663" y="70808"/>
                    <a:pt x="8850" y="70808"/>
                  </a:cubicBezTo>
                  <a:close/>
                  <a:moveTo>
                    <a:pt x="9043" y="79745"/>
                  </a:moveTo>
                  <a:cubicBezTo>
                    <a:pt x="9030" y="79745"/>
                    <a:pt x="9017" y="79745"/>
                    <a:pt x="9004" y="79746"/>
                  </a:cubicBezTo>
                  <a:lnTo>
                    <a:pt x="8960" y="79746"/>
                  </a:lnTo>
                  <a:cubicBezTo>
                    <a:pt x="8148" y="79746"/>
                    <a:pt x="7511" y="80404"/>
                    <a:pt x="7511" y="81217"/>
                  </a:cubicBezTo>
                  <a:lnTo>
                    <a:pt x="7511" y="81283"/>
                  </a:lnTo>
                  <a:cubicBezTo>
                    <a:pt x="7532" y="82061"/>
                    <a:pt x="8170" y="82711"/>
                    <a:pt x="8944" y="82711"/>
                  </a:cubicBezTo>
                  <a:cubicBezTo>
                    <a:pt x="8956" y="82711"/>
                    <a:pt x="8969" y="82711"/>
                    <a:pt x="8982" y="82710"/>
                  </a:cubicBezTo>
                  <a:lnTo>
                    <a:pt x="9048" y="82710"/>
                  </a:lnTo>
                  <a:cubicBezTo>
                    <a:pt x="9860" y="82710"/>
                    <a:pt x="10497" y="82052"/>
                    <a:pt x="10497" y="81239"/>
                  </a:cubicBezTo>
                  <a:lnTo>
                    <a:pt x="10497" y="81173"/>
                  </a:lnTo>
                  <a:cubicBezTo>
                    <a:pt x="10476" y="80395"/>
                    <a:pt x="9838" y="79745"/>
                    <a:pt x="9043" y="79745"/>
                  </a:cubicBezTo>
                  <a:close/>
                  <a:moveTo>
                    <a:pt x="9048" y="88662"/>
                  </a:moveTo>
                  <a:cubicBezTo>
                    <a:pt x="8235" y="88684"/>
                    <a:pt x="7598" y="89321"/>
                    <a:pt x="7598" y="90133"/>
                  </a:cubicBezTo>
                  <a:lnTo>
                    <a:pt x="7598" y="90199"/>
                  </a:lnTo>
                  <a:cubicBezTo>
                    <a:pt x="7598" y="90990"/>
                    <a:pt x="8257" y="91648"/>
                    <a:pt x="9070" y="91648"/>
                  </a:cubicBezTo>
                  <a:lnTo>
                    <a:pt x="9114" y="91648"/>
                  </a:lnTo>
                  <a:cubicBezTo>
                    <a:pt x="9926" y="91648"/>
                    <a:pt x="10563" y="90990"/>
                    <a:pt x="10563" y="90177"/>
                  </a:cubicBezTo>
                  <a:lnTo>
                    <a:pt x="10563" y="90111"/>
                  </a:lnTo>
                  <a:cubicBezTo>
                    <a:pt x="10563" y="89321"/>
                    <a:pt x="9904" y="88662"/>
                    <a:pt x="9092" y="88662"/>
                  </a:cubicBezTo>
                  <a:close/>
                  <a:moveTo>
                    <a:pt x="9165" y="97637"/>
                  </a:moveTo>
                  <a:cubicBezTo>
                    <a:pt x="9079" y="97637"/>
                    <a:pt x="9026" y="97644"/>
                    <a:pt x="9026" y="97644"/>
                  </a:cubicBezTo>
                  <a:cubicBezTo>
                    <a:pt x="8235" y="97688"/>
                    <a:pt x="7620" y="98324"/>
                    <a:pt x="7620" y="99115"/>
                  </a:cubicBezTo>
                  <a:cubicBezTo>
                    <a:pt x="7620" y="99906"/>
                    <a:pt x="8257" y="100564"/>
                    <a:pt x="9070" y="100564"/>
                  </a:cubicBezTo>
                  <a:lnTo>
                    <a:pt x="9136" y="100564"/>
                  </a:lnTo>
                  <a:cubicBezTo>
                    <a:pt x="9149" y="100565"/>
                    <a:pt x="9161" y="100565"/>
                    <a:pt x="9174" y="100565"/>
                  </a:cubicBezTo>
                  <a:cubicBezTo>
                    <a:pt x="9948" y="100565"/>
                    <a:pt x="10607" y="99914"/>
                    <a:pt x="10607" y="99115"/>
                  </a:cubicBezTo>
                  <a:cubicBezTo>
                    <a:pt x="10607" y="99115"/>
                    <a:pt x="10695" y="98720"/>
                    <a:pt x="10124" y="98017"/>
                  </a:cubicBezTo>
                  <a:cubicBezTo>
                    <a:pt x="9838" y="97683"/>
                    <a:pt x="9390" y="97637"/>
                    <a:pt x="9165" y="97637"/>
                  </a:cubicBezTo>
                  <a:close/>
                  <a:moveTo>
                    <a:pt x="9048" y="106516"/>
                  </a:moveTo>
                  <a:cubicBezTo>
                    <a:pt x="8235" y="106516"/>
                    <a:pt x="7577" y="107153"/>
                    <a:pt x="7555" y="107965"/>
                  </a:cubicBezTo>
                  <a:lnTo>
                    <a:pt x="7555" y="108009"/>
                  </a:lnTo>
                  <a:cubicBezTo>
                    <a:pt x="7555" y="108822"/>
                    <a:pt x="8191" y="109481"/>
                    <a:pt x="9004" y="109503"/>
                  </a:cubicBezTo>
                  <a:lnTo>
                    <a:pt x="9070" y="109503"/>
                  </a:lnTo>
                  <a:lnTo>
                    <a:pt x="9070" y="109481"/>
                  </a:lnTo>
                  <a:cubicBezTo>
                    <a:pt x="9083" y="109481"/>
                    <a:pt x="9096" y="109481"/>
                    <a:pt x="9108" y="109481"/>
                  </a:cubicBezTo>
                  <a:cubicBezTo>
                    <a:pt x="9882" y="109481"/>
                    <a:pt x="10520" y="108831"/>
                    <a:pt x="10541" y="108053"/>
                  </a:cubicBezTo>
                  <a:lnTo>
                    <a:pt x="10541" y="107987"/>
                  </a:lnTo>
                  <a:cubicBezTo>
                    <a:pt x="10541" y="107175"/>
                    <a:pt x="9904" y="106516"/>
                    <a:pt x="9092" y="106516"/>
                  </a:cubicBezTo>
                  <a:close/>
                  <a:moveTo>
                    <a:pt x="8894" y="115432"/>
                  </a:moveTo>
                  <a:cubicBezTo>
                    <a:pt x="8104" y="115432"/>
                    <a:pt x="7423" y="116069"/>
                    <a:pt x="7401" y="116859"/>
                  </a:cubicBezTo>
                  <a:cubicBezTo>
                    <a:pt x="7401" y="116881"/>
                    <a:pt x="7401" y="116903"/>
                    <a:pt x="7401" y="116925"/>
                  </a:cubicBezTo>
                  <a:cubicBezTo>
                    <a:pt x="7379" y="117716"/>
                    <a:pt x="8016" y="118397"/>
                    <a:pt x="8828" y="118419"/>
                  </a:cubicBezTo>
                  <a:lnTo>
                    <a:pt x="8872" y="118419"/>
                  </a:lnTo>
                  <a:cubicBezTo>
                    <a:pt x="8886" y="118419"/>
                    <a:pt x="8899" y="118419"/>
                    <a:pt x="8913" y="118419"/>
                  </a:cubicBezTo>
                  <a:cubicBezTo>
                    <a:pt x="9707" y="118419"/>
                    <a:pt x="10366" y="117790"/>
                    <a:pt x="10388" y="116991"/>
                  </a:cubicBezTo>
                  <a:lnTo>
                    <a:pt x="10388" y="116947"/>
                  </a:lnTo>
                  <a:cubicBezTo>
                    <a:pt x="10409" y="116135"/>
                    <a:pt x="9773" y="115454"/>
                    <a:pt x="8960" y="1154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964;p54">
              <a:extLst>
                <a:ext uri="{FF2B5EF4-FFF2-40B4-BE49-F238E27FC236}">
                  <a16:creationId xmlns:a16="http://schemas.microsoft.com/office/drawing/2014/main" id="{64F2270F-15C6-4BF9-B825-9D7092624102}"/>
                </a:ext>
              </a:extLst>
            </p:cNvPr>
            <p:cNvSpPr/>
            <p:nvPr/>
          </p:nvSpPr>
          <p:spPr>
            <a:xfrm>
              <a:off x="4295300" y="2357875"/>
              <a:ext cx="87325" cy="74275"/>
            </a:xfrm>
            <a:custGeom>
              <a:avLst/>
              <a:gdLst/>
              <a:ahLst/>
              <a:cxnLst/>
              <a:rect l="l" t="t" r="r" b="b"/>
              <a:pathLst>
                <a:path w="3493" h="2971" extrusionOk="0">
                  <a:moveTo>
                    <a:pt x="1999" y="1"/>
                  </a:moveTo>
                  <a:cubicBezTo>
                    <a:pt x="660" y="1"/>
                    <a:pt x="1" y="1604"/>
                    <a:pt x="945" y="2526"/>
                  </a:cubicBezTo>
                  <a:cubicBezTo>
                    <a:pt x="1252" y="2833"/>
                    <a:pt x="1628" y="2971"/>
                    <a:pt x="1997" y="2971"/>
                  </a:cubicBezTo>
                  <a:cubicBezTo>
                    <a:pt x="2762" y="2971"/>
                    <a:pt x="3493" y="2376"/>
                    <a:pt x="3493" y="1472"/>
                  </a:cubicBezTo>
                  <a:cubicBezTo>
                    <a:pt x="3493" y="659"/>
                    <a:pt x="2812" y="1"/>
                    <a:pt x="19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5965;p54">
              <a:extLst>
                <a:ext uri="{FF2B5EF4-FFF2-40B4-BE49-F238E27FC236}">
                  <a16:creationId xmlns:a16="http://schemas.microsoft.com/office/drawing/2014/main" id="{379B3553-BD86-4EB6-8A0D-33ADF8BB122C}"/>
                </a:ext>
              </a:extLst>
            </p:cNvPr>
            <p:cNvSpPr/>
            <p:nvPr/>
          </p:nvSpPr>
          <p:spPr>
            <a:xfrm>
              <a:off x="2731700" y="2174925"/>
              <a:ext cx="413975" cy="1061950"/>
            </a:xfrm>
            <a:custGeom>
              <a:avLst/>
              <a:gdLst/>
              <a:ahLst/>
              <a:cxnLst/>
              <a:rect l="l" t="t" r="r" b="b"/>
              <a:pathLst>
                <a:path w="16559" h="42478" extrusionOk="0">
                  <a:moveTo>
                    <a:pt x="10365" y="1"/>
                  </a:moveTo>
                  <a:cubicBezTo>
                    <a:pt x="9587" y="1"/>
                    <a:pt x="8810" y="174"/>
                    <a:pt x="8104" y="511"/>
                  </a:cubicBezTo>
                  <a:cubicBezTo>
                    <a:pt x="7994" y="555"/>
                    <a:pt x="7862" y="621"/>
                    <a:pt x="7753" y="665"/>
                  </a:cubicBezTo>
                  <a:cubicBezTo>
                    <a:pt x="7709" y="708"/>
                    <a:pt x="7643" y="730"/>
                    <a:pt x="7577" y="774"/>
                  </a:cubicBezTo>
                  <a:cubicBezTo>
                    <a:pt x="7533" y="818"/>
                    <a:pt x="7489" y="840"/>
                    <a:pt x="7467" y="862"/>
                  </a:cubicBezTo>
                  <a:lnTo>
                    <a:pt x="7467" y="884"/>
                  </a:lnTo>
                  <a:cubicBezTo>
                    <a:pt x="3361" y="3695"/>
                    <a:pt x="2394" y="12787"/>
                    <a:pt x="1648" y="20890"/>
                  </a:cubicBezTo>
                  <a:cubicBezTo>
                    <a:pt x="659" y="31893"/>
                    <a:pt x="1" y="40304"/>
                    <a:pt x="3997" y="41731"/>
                  </a:cubicBezTo>
                  <a:lnTo>
                    <a:pt x="4986" y="42236"/>
                  </a:lnTo>
                  <a:cubicBezTo>
                    <a:pt x="5403" y="42390"/>
                    <a:pt x="5864" y="42478"/>
                    <a:pt x="6325" y="42478"/>
                  </a:cubicBezTo>
                  <a:cubicBezTo>
                    <a:pt x="12233" y="42478"/>
                    <a:pt x="14385" y="34792"/>
                    <a:pt x="15483" y="22713"/>
                  </a:cubicBezTo>
                  <a:cubicBezTo>
                    <a:pt x="16559" y="10635"/>
                    <a:pt x="15724" y="665"/>
                    <a:pt x="11793" y="159"/>
                  </a:cubicBezTo>
                  <a:cubicBezTo>
                    <a:pt x="11596" y="116"/>
                    <a:pt x="11398" y="116"/>
                    <a:pt x="11222" y="94"/>
                  </a:cubicBezTo>
                  <a:cubicBezTo>
                    <a:pt x="11222" y="94"/>
                    <a:pt x="11222" y="72"/>
                    <a:pt x="11222" y="72"/>
                  </a:cubicBezTo>
                  <a:cubicBezTo>
                    <a:pt x="10939" y="24"/>
                    <a:pt x="10652" y="1"/>
                    <a:pt x="103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5966;p54">
              <a:extLst>
                <a:ext uri="{FF2B5EF4-FFF2-40B4-BE49-F238E27FC236}">
                  <a16:creationId xmlns:a16="http://schemas.microsoft.com/office/drawing/2014/main" id="{EACBE473-A9E3-40F5-921E-BEB44A409F5E}"/>
                </a:ext>
              </a:extLst>
            </p:cNvPr>
            <p:cNvSpPr/>
            <p:nvPr/>
          </p:nvSpPr>
          <p:spPr>
            <a:xfrm>
              <a:off x="2773975" y="2203625"/>
              <a:ext cx="232250" cy="1016925"/>
            </a:xfrm>
            <a:custGeom>
              <a:avLst/>
              <a:gdLst/>
              <a:ahLst/>
              <a:cxnLst/>
              <a:rect l="l" t="t" r="r" b="b"/>
              <a:pathLst>
                <a:path w="9290" h="40677" extrusionOk="0">
                  <a:moveTo>
                    <a:pt x="7168" y="0"/>
                  </a:moveTo>
                  <a:cubicBezTo>
                    <a:pt x="6849" y="0"/>
                    <a:pt x="6523" y="117"/>
                    <a:pt x="6259" y="373"/>
                  </a:cubicBezTo>
                  <a:cubicBezTo>
                    <a:pt x="3185" y="3557"/>
                    <a:pt x="2350" y="11309"/>
                    <a:pt x="1560" y="20138"/>
                  </a:cubicBezTo>
                  <a:cubicBezTo>
                    <a:pt x="615" y="30328"/>
                    <a:pt x="0" y="38277"/>
                    <a:pt x="3097" y="40539"/>
                  </a:cubicBezTo>
                  <a:cubicBezTo>
                    <a:pt x="3234" y="40633"/>
                    <a:pt x="3389" y="40677"/>
                    <a:pt x="3543" y="40677"/>
                  </a:cubicBezTo>
                  <a:cubicBezTo>
                    <a:pt x="3860" y="40677"/>
                    <a:pt x="4172" y="40491"/>
                    <a:pt x="4305" y="40166"/>
                  </a:cubicBezTo>
                  <a:cubicBezTo>
                    <a:pt x="8060" y="32128"/>
                    <a:pt x="9290" y="8059"/>
                    <a:pt x="8433" y="1120"/>
                  </a:cubicBezTo>
                  <a:cubicBezTo>
                    <a:pt x="8361" y="427"/>
                    <a:pt x="7778" y="0"/>
                    <a:pt x="71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5967;p54">
              <a:extLst>
                <a:ext uri="{FF2B5EF4-FFF2-40B4-BE49-F238E27FC236}">
                  <a16:creationId xmlns:a16="http://schemas.microsoft.com/office/drawing/2014/main" id="{1C344BEA-D35E-4400-B98F-8F578DCC209F}"/>
                </a:ext>
              </a:extLst>
            </p:cNvPr>
            <p:cNvSpPr/>
            <p:nvPr/>
          </p:nvSpPr>
          <p:spPr>
            <a:xfrm>
              <a:off x="2775625" y="2202500"/>
              <a:ext cx="191075" cy="1004750"/>
            </a:xfrm>
            <a:custGeom>
              <a:avLst/>
              <a:gdLst/>
              <a:ahLst/>
              <a:cxnLst/>
              <a:rect l="l" t="t" r="r" b="b"/>
              <a:pathLst>
                <a:path w="7643" h="40190" extrusionOk="0">
                  <a:moveTo>
                    <a:pt x="6786" y="1"/>
                  </a:moveTo>
                  <a:cubicBezTo>
                    <a:pt x="6698" y="45"/>
                    <a:pt x="6589" y="89"/>
                    <a:pt x="6479" y="154"/>
                  </a:cubicBezTo>
                  <a:cubicBezTo>
                    <a:pt x="3185" y="3163"/>
                    <a:pt x="2306" y="11091"/>
                    <a:pt x="1494" y="20183"/>
                  </a:cubicBezTo>
                  <a:cubicBezTo>
                    <a:pt x="615" y="29867"/>
                    <a:pt x="0" y="37532"/>
                    <a:pt x="2614" y="40189"/>
                  </a:cubicBezTo>
                  <a:cubicBezTo>
                    <a:pt x="1142" y="33206"/>
                    <a:pt x="2306" y="25585"/>
                    <a:pt x="2745" y="18558"/>
                  </a:cubicBezTo>
                  <a:cubicBezTo>
                    <a:pt x="3097" y="12892"/>
                    <a:pt x="4480" y="4920"/>
                    <a:pt x="6742" y="1318"/>
                  </a:cubicBezTo>
                  <a:cubicBezTo>
                    <a:pt x="7028" y="879"/>
                    <a:pt x="7313" y="462"/>
                    <a:pt x="7643" y="45"/>
                  </a:cubicBezTo>
                  <a:cubicBezTo>
                    <a:pt x="7423" y="45"/>
                    <a:pt x="7225" y="23"/>
                    <a:pt x="7006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7551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10" grpId="0"/>
      <p:bldP spid="1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082CD-59A5-B14A-AFAB-74F9C60D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00" y="1949550"/>
            <a:ext cx="7759200" cy="1244400"/>
          </a:xfrm>
        </p:spPr>
        <p:txBody>
          <a:bodyPr/>
          <a:lstStyle/>
          <a:p>
            <a:r>
              <a:rPr lang="en-VN" dirty="0"/>
              <a:t>IV. LUYỆN TẬP VẬN DỤNG</a:t>
            </a:r>
          </a:p>
        </p:txBody>
      </p:sp>
    </p:spTree>
    <p:extLst>
      <p:ext uri="{BB962C8B-B14F-4D97-AF65-F5344CB8AC3E}">
        <p14:creationId xmlns:p14="http://schemas.microsoft.com/office/powerpoint/2010/main" val="5999705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3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 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Sao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 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3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4 </a:t>
            </a:r>
            <a:r>
              <a:rPr lang="en-US" sz="3200" b="1" dirty="0" err="1">
                <a:solidFill>
                  <a:schemeClr val="accent3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đề</a:t>
            </a:r>
            <a:r>
              <a:rPr lang="en-US" sz="3200" b="1" dirty="0">
                <a:solidFill>
                  <a:schemeClr val="accent3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3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mục</a:t>
            </a:r>
            <a:endParaRPr lang="en-US" sz="3200" b="1" dirty="0">
              <a:solidFill>
                <a:schemeClr val="accent3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836292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5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vi-VN" sz="2800" b="1" dirty="0">
                <a:solidFill>
                  <a:schemeClr val="accent3"/>
                </a:solidFill>
                <a:latin typeface="+mj-lt"/>
              </a:rPr>
              <a:t>Câu 2: </a:t>
            </a:r>
            <a:r>
              <a:rPr lang="vi-VN" sz="2800" dirty="0">
                <a:solidFill>
                  <a:schemeClr val="accent3"/>
                </a:solidFill>
                <a:latin typeface="+mj-lt"/>
              </a:rPr>
              <a:t>Văn bản Sao băng là gì và những điều bạn cần biết về sao băng? Nói về đối tượng nào?</a:t>
            </a:r>
            <a:endParaRPr lang="en-US" sz="2800" kern="1200" dirty="0">
              <a:solidFill>
                <a:schemeClr val="accent3"/>
              </a:solidFill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700" b="1" kern="1200" dirty="0">
                <a:solidFill>
                  <a:schemeClr val="accent3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Sao </a:t>
            </a:r>
            <a:r>
              <a:rPr lang="en-US" sz="2700" b="1" kern="1200" dirty="0" err="1">
                <a:solidFill>
                  <a:schemeClr val="accent3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băng</a:t>
            </a:r>
            <a:endParaRPr lang="en-US" sz="2700" b="1" kern="1200" dirty="0">
              <a:solidFill>
                <a:schemeClr val="accent3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b="1" kern="120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559649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7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 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kern="1200" dirty="0">
              <a:solidFill>
                <a:schemeClr val="accent3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Tsunami</a:t>
            </a:r>
            <a:endParaRPr lang="en-US" sz="2800" b="1" kern="120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b="1" kern="120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8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2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Theo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endParaRPr lang="en-US" sz="2800" b="1" kern="1200" dirty="0">
              <a:solidFill>
                <a:schemeClr val="accent3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833364"/>
            <a:ext cx="6738852" cy="610578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vi-VN" sz="2400" dirty="0">
                <a:solidFill>
                  <a:schemeClr val="accent3"/>
                </a:solidFill>
                <a:latin typeface="+mj-lt"/>
              </a:rPr>
              <a:t>Là đường nhìn thấy của các thiên thạch khi chúng đi vào bầu khí quyển Trái Đất với vận tốc rất lớn</a:t>
            </a:r>
            <a:endParaRPr lang="en-US" sz="2400" kern="1200" dirty="0">
              <a:solidFill>
                <a:schemeClr val="accent3"/>
              </a:solidFill>
              <a:latin typeface="+mj-lt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b="1" kern="120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89D56B8-E976-6141-9CDB-28C56E2FBCB2}"/>
              </a:ext>
            </a:extLst>
          </p:cNvPr>
          <p:cNvSpPr/>
          <p:nvPr/>
        </p:nvSpPr>
        <p:spPr>
          <a:xfrm>
            <a:off x="2930046" y="4778784"/>
            <a:ext cx="3289927" cy="267253"/>
          </a:xfrm>
          <a:prstGeom prst="rect">
            <a:avLst/>
          </a:prstGeom>
          <a:solidFill>
            <a:srgbClr val="5DA2B1"/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en-VN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ÔN TẬP GIỮA KÌ</a:t>
            </a:r>
          </a:p>
        </p:txBody>
      </p:sp>
    </p:spTree>
    <p:extLst>
      <p:ext uri="{BB962C8B-B14F-4D97-AF65-F5344CB8AC3E}">
        <p14:creationId xmlns:p14="http://schemas.microsoft.com/office/powerpoint/2010/main" val="397757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  <p:sndAc>
          <p:stSnd>
            <p:snd r:embed="rId2" name="chimes.wav"/>
          </p:stSnd>
        </p:sndAc>
      </p:transition>
    </mc:Choice>
    <mc:Fallback xmlns="">
      <p:transition spd="med">
        <p:fade/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A832D-D15A-438D-98AF-CD8704D5D3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B07261-F519-49C9-93AE-7C2CD7A0E7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videoplayback (1)">
            <a:hlinkClick r:id="" action="ppaction://media"/>
            <a:extLst>
              <a:ext uri="{FF2B5EF4-FFF2-40B4-BE49-F238E27FC236}">
                <a16:creationId xmlns:a16="http://schemas.microsoft.com/office/drawing/2014/main" id="{42682CEC-C0EB-4B26-B06F-3C6FEA92DB3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13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5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812" y="-37820"/>
            <a:ext cx="1456072" cy="1392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21" y="3645631"/>
            <a:ext cx="1476884" cy="13077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7" y="3261549"/>
            <a:ext cx="1545470" cy="1037934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7444905" y="2940176"/>
            <a:ext cx="1102995" cy="996009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350" b="1" kern="1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8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81001" y="206828"/>
            <a:ext cx="7217228" cy="12954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thạch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kern="1200" dirty="0">
              <a:solidFill>
                <a:schemeClr val="accent3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1000" y="1598342"/>
            <a:ext cx="6738852" cy="8456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400" kern="12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Mảnh</a:t>
            </a:r>
            <a:r>
              <a:rPr lang="en-US" sz="2400" kern="12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vụn</a:t>
            </a:r>
            <a:r>
              <a:rPr lang="en-US" sz="2400" kern="12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kern="12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sao</a:t>
            </a:r>
            <a:r>
              <a:rPr lang="en-US" sz="2400" kern="12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chổi</a:t>
            </a:r>
            <a:r>
              <a:rPr lang="en-US" sz="2400" kern="12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2400" kern="12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tiểu</a:t>
            </a:r>
            <a:r>
              <a:rPr lang="en-US" sz="2400" kern="12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hành</a:t>
            </a:r>
            <a:r>
              <a:rPr lang="en-US" sz="2400" kern="12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tinh</a:t>
            </a:r>
            <a:r>
              <a:rPr lang="en-US" sz="2400" kern="12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kern="12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bụi</a:t>
            </a:r>
            <a:r>
              <a:rPr lang="en-US" sz="2400" kern="12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vũ</a:t>
            </a:r>
            <a:r>
              <a:rPr lang="en-US" sz="2400" kern="12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trụ</a:t>
            </a:r>
            <a:endParaRPr lang="en-US" sz="2400" kern="120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123494" y="3745585"/>
            <a:ext cx="1828748" cy="18823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01055" y="3051766"/>
            <a:ext cx="1733204" cy="674636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2100" b="1" kern="120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80" y="4093100"/>
            <a:ext cx="714375" cy="764381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3019425" y="3145744"/>
            <a:ext cx="115805" cy="115805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001" y="3865591"/>
            <a:ext cx="873043" cy="95699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195"/>
            <a:ext cx="873043" cy="95699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009" y="2578285"/>
            <a:ext cx="583484" cy="57648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21" y="2748659"/>
            <a:ext cx="660121" cy="6323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91" y="2939278"/>
            <a:ext cx="371475" cy="3286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870" y="2866526"/>
            <a:ext cx="535781" cy="89296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4E3C221E-5AF8-DE47-99BF-01651E9A40F6}"/>
              </a:ext>
            </a:extLst>
          </p:cNvPr>
          <p:cNvSpPr/>
          <p:nvPr/>
        </p:nvSpPr>
        <p:spPr>
          <a:xfrm>
            <a:off x="2930046" y="4778784"/>
            <a:ext cx="3289927" cy="267253"/>
          </a:xfrm>
          <a:prstGeom prst="rect">
            <a:avLst/>
          </a:prstGeom>
          <a:solidFill>
            <a:srgbClr val="5DA2B1"/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en-VN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ÔN TẬP GIỮA KÌ</a:t>
            </a:r>
          </a:p>
        </p:txBody>
      </p:sp>
    </p:spTree>
    <p:extLst>
      <p:ext uri="{BB962C8B-B14F-4D97-AF65-F5344CB8AC3E}">
        <p14:creationId xmlns:p14="http://schemas.microsoft.com/office/powerpoint/2010/main" val="368071674"/>
      </p:ext>
    </p:extLst>
  </p:cSld>
  <p:clrMapOvr>
    <a:masterClrMapping/>
  </p:clrMapOvr>
  <p:transition spd="med">
    <p:pul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4" name="Google Shape;5794;p5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59200" cy="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3D6C6DC-6FBF-4625-B592-6E21AE894E98}"/>
              </a:ext>
            </a:extLst>
          </p:cNvPr>
          <p:cNvSpPr/>
          <p:nvPr/>
        </p:nvSpPr>
        <p:spPr>
          <a:xfrm>
            <a:off x="542694" y="1434790"/>
            <a:ext cx="5636696" cy="29439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vũ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trụ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vẫn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còn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rất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nhiều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tượng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kì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thú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hãy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sưu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tầm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giới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thiệu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tượng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nhiên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ấn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tượng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tới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lớp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ngắn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6-8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7170" name="Picture 2" descr="2,809 imágenes de Telescope clipart - Imágenes, fotos y vectores de stock |  Shutterstock">
            <a:extLst>
              <a:ext uri="{FF2B5EF4-FFF2-40B4-BE49-F238E27FC236}">
                <a16:creationId xmlns:a16="http://schemas.microsoft.com/office/drawing/2014/main" id="{198FD1EF-2A69-4D92-B64E-B3CFE9B47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143" r="93168">
                        <a14:foregroundMark x1="7453" y1="44286" x2="7453" y2="44286"/>
                        <a14:foregroundMark x1="31988" y1="22500" x2="44410" y2="34286"/>
                        <a14:foregroundMark x1="48447" y1="37500" x2="55280" y2="48214"/>
                        <a14:foregroundMark x1="61491" y1="26429" x2="50000" y2="34286"/>
                        <a14:foregroundMark x1="63043" y1="26429" x2="80124" y2="33214"/>
                        <a14:foregroundMark x1="80124" y1="33214" x2="80124" y2="33214"/>
                        <a14:foregroundMark x1="83540" y1="30357" x2="81988" y2="38571"/>
                        <a14:foregroundMark x1="86957" y1="33571" x2="89130" y2="46786"/>
                        <a14:foregroundMark x1="93168" y1="42500" x2="93168" y2="53214"/>
                        <a14:foregroundMark x1="93168" y1="69643" x2="87267" y2="72143"/>
                        <a14:foregroundMark x1="91304" y1="43214" x2="91304" y2="59643"/>
                        <a14:foregroundMark x1="92857" y1="63214" x2="91925" y2="40357"/>
                        <a14:foregroundMark x1="90062" y1="32500" x2="90373" y2="40357"/>
                        <a14:foregroundMark x1="57143" y1="26429" x2="47205" y2="34286"/>
                        <a14:foregroundMark x1="34783" y1="65000" x2="34783" y2="65000"/>
                        <a14:foregroundMark x1="59006" y1="90000" x2="71118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334" y="1516566"/>
            <a:ext cx="3871750" cy="336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488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94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20" name="Google Shape;4820;p32"/>
          <p:cNvGrpSpPr/>
          <p:nvPr/>
        </p:nvGrpSpPr>
        <p:grpSpPr>
          <a:xfrm>
            <a:off x="6055194" y="321922"/>
            <a:ext cx="1610776" cy="1006272"/>
            <a:chOff x="170600" y="561575"/>
            <a:chExt cx="7165375" cy="4476300"/>
          </a:xfrm>
        </p:grpSpPr>
        <p:sp>
          <p:nvSpPr>
            <p:cNvPr id="4821" name="Google Shape;4821;p32"/>
            <p:cNvSpPr/>
            <p:nvPr/>
          </p:nvSpPr>
          <p:spPr>
            <a:xfrm>
              <a:off x="1334650" y="561575"/>
              <a:ext cx="4834550" cy="4476300"/>
            </a:xfrm>
            <a:custGeom>
              <a:avLst/>
              <a:gdLst/>
              <a:ahLst/>
              <a:cxnLst/>
              <a:rect l="l" t="t" r="r" b="b"/>
              <a:pathLst>
                <a:path w="193382" h="179052" extrusionOk="0">
                  <a:moveTo>
                    <a:pt x="95141" y="1"/>
                  </a:moveTo>
                  <a:cubicBezTo>
                    <a:pt x="66616" y="1"/>
                    <a:pt x="39231" y="13687"/>
                    <a:pt x="22148" y="37604"/>
                  </a:cubicBezTo>
                  <a:cubicBezTo>
                    <a:pt x="1189" y="67097"/>
                    <a:pt x="1" y="106313"/>
                    <a:pt x="19231" y="136995"/>
                  </a:cubicBezTo>
                  <a:cubicBezTo>
                    <a:pt x="35714" y="163441"/>
                    <a:pt x="64638" y="179052"/>
                    <a:pt x="95141" y="179052"/>
                  </a:cubicBezTo>
                  <a:cubicBezTo>
                    <a:pt x="100026" y="179052"/>
                    <a:pt x="104951" y="178651"/>
                    <a:pt x="109871" y="177831"/>
                  </a:cubicBezTo>
                  <a:cubicBezTo>
                    <a:pt x="145631" y="171889"/>
                    <a:pt x="174152" y="144989"/>
                    <a:pt x="182362" y="109662"/>
                  </a:cubicBezTo>
                  <a:cubicBezTo>
                    <a:pt x="193382" y="61479"/>
                    <a:pt x="163348" y="13404"/>
                    <a:pt x="115165" y="2277"/>
                  </a:cubicBezTo>
                  <a:cubicBezTo>
                    <a:pt x="108506" y="745"/>
                    <a:pt x="101792" y="1"/>
                    <a:pt x="951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2" name="Google Shape;4822;p32"/>
            <p:cNvSpPr/>
            <p:nvPr/>
          </p:nvSpPr>
          <p:spPr>
            <a:xfrm>
              <a:off x="170600" y="1610325"/>
              <a:ext cx="7165375" cy="2397725"/>
            </a:xfrm>
            <a:custGeom>
              <a:avLst/>
              <a:gdLst/>
              <a:ahLst/>
              <a:cxnLst/>
              <a:rect l="l" t="t" r="r" b="b"/>
              <a:pathLst>
                <a:path w="286615" h="95909" extrusionOk="0">
                  <a:moveTo>
                    <a:pt x="60237" y="6416"/>
                  </a:moveTo>
                  <a:cubicBezTo>
                    <a:pt x="84139" y="6416"/>
                    <a:pt x="116036" y="10144"/>
                    <a:pt x="149735" y="17909"/>
                  </a:cubicBezTo>
                  <a:cubicBezTo>
                    <a:pt x="217365" y="33465"/>
                    <a:pt x="271166" y="60474"/>
                    <a:pt x="267925" y="74842"/>
                  </a:cubicBezTo>
                  <a:cubicBezTo>
                    <a:pt x="266274" y="81923"/>
                    <a:pt x="250850" y="85567"/>
                    <a:pt x="227534" y="85567"/>
                  </a:cubicBezTo>
                  <a:cubicBezTo>
                    <a:pt x="203537" y="85567"/>
                    <a:pt x="171181" y="81707"/>
                    <a:pt x="136879" y="73762"/>
                  </a:cubicBezTo>
                  <a:cubicBezTo>
                    <a:pt x="69358" y="58205"/>
                    <a:pt x="15341" y="31737"/>
                    <a:pt x="18690" y="17368"/>
                  </a:cubicBezTo>
                  <a:cubicBezTo>
                    <a:pt x="20313" y="10171"/>
                    <a:pt x="36249" y="6416"/>
                    <a:pt x="60237" y="6416"/>
                  </a:cubicBezTo>
                  <a:close/>
                  <a:moveTo>
                    <a:pt x="50643" y="1"/>
                  </a:moveTo>
                  <a:cubicBezTo>
                    <a:pt x="23884" y="1"/>
                    <a:pt x="6447" y="4646"/>
                    <a:pt x="4322" y="14019"/>
                  </a:cubicBezTo>
                  <a:cubicBezTo>
                    <a:pt x="0" y="32601"/>
                    <a:pt x="56286" y="67388"/>
                    <a:pt x="134286" y="85322"/>
                  </a:cubicBezTo>
                  <a:cubicBezTo>
                    <a:pt x="166152" y="92658"/>
                    <a:pt x="195993" y="95908"/>
                    <a:pt x="220428" y="95908"/>
                  </a:cubicBezTo>
                  <a:cubicBezTo>
                    <a:pt x="255722" y="95908"/>
                    <a:pt x="279740" y="89127"/>
                    <a:pt x="282293" y="78083"/>
                  </a:cubicBezTo>
                  <a:cubicBezTo>
                    <a:pt x="286614" y="59501"/>
                    <a:pt x="228816" y="31413"/>
                    <a:pt x="150816" y="13371"/>
                  </a:cubicBezTo>
                  <a:cubicBezTo>
                    <a:pt x="112215" y="4484"/>
                    <a:pt x="76931" y="1"/>
                    <a:pt x="50643" y="1"/>
                  </a:cubicBezTo>
                  <a:close/>
                </a:path>
              </a:pathLst>
            </a:custGeom>
            <a:solidFill>
              <a:schemeClr val="accent1"/>
            </a:solidFill>
            <a:ln w="67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3" name="Google Shape;4823;p32"/>
            <p:cNvSpPr/>
            <p:nvPr/>
          </p:nvSpPr>
          <p:spPr>
            <a:xfrm>
              <a:off x="1612850" y="565350"/>
              <a:ext cx="4451025" cy="2492000"/>
            </a:xfrm>
            <a:custGeom>
              <a:avLst/>
              <a:gdLst/>
              <a:ahLst/>
              <a:cxnLst/>
              <a:rect l="l" t="t" r="r" b="b"/>
              <a:pathLst>
                <a:path w="178041" h="99680" extrusionOk="0">
                  <a:moveTo>
                    <a:pt x="83914" y="1"/>
                  </a:moveTo>
                  <a:cubicBezTo>
                    <a:pt x="47257" y="1"/>
                    <a:pt x="13284" y="22654"/>
                    <a:pt x="0" y="58411"/>
                  </a:cubicBezTo>
                  <a:cubicBezTo>
                    <a:pt x="29170" y="66190"/>
                    <a:pt x="57366" y="77209"/>
                    <a:pt x="86644" y="84663"/>
                  </a:cubicBezTo>
                  <a:cubicBezTo>
                    <a:pt x="114949" y="91902"/>
                    <a:pt x="143902" y="96223"/>
                    <a:pt x="172855" y="99680"/>
                  </a:cubicBezTo>
                  <a:cubicBezTo>
                    <a:pt x="178040" y="54738"/>
                    <a:pt x="148763" y="13037"/>
                    <a:pt x="104685" y="2450"/>
                  </a:cubicBezTo>
                  <a:cubicBezTo>
                    <a:pt x="97746" y="796"/>
                    <a:pt x="90783" y="1"/>
                    <a:pt x="839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24" name="Google Shape;4824;p32"/>
          <p:cNvGrpSpPr/>
          <p:nvPr/>
        </p:nvGrpSpPr>
        <p:grpSpPr>
          <a:xfrm>
            <a:off x="4727328" y="2559816"/>
            <a:ext cx="1883795" cy="2009071"/>
            <a:chOff x="1358725" y="238575"/>
            <a:chExt cx="4784850" cy="5103050"/>
          </a:xfrm>
        </p:grpSpPr>
        <p:sp>
          <p:nvSpPr>
            <p:cNvPr id="4825" name="Google Shape;4825;p32"/>
            <p:cNvSpPr/>
            <p:nvPr/>
          </p:nvSpPr>
          <p:spPr>
            <a:xfrm>
              <a:off x="1452875" y="1942900"/>
              <a:ext cx="564925" cy="918200"/>
            </a:xfrm>
            <a:custGeom>
              <a:avLst/>
              <a:gdLst/>
              <a:ahLst/>
              <a:cxnLst/>
              <a:rect l="l" t="t" r="r" b="b"/>
              <a:pathLst>
                <a:path w="22597" h="36728" extrusionOk="0">
                  <a:moveTo>
                    <a:pt x="10222" y="0"/>
                  </a:moveTo>
                  <a:cubicBezTo>
                    <a:pt x="10222" y="0"/>
                    <a:pt x="0" y="9953"/>
                    <a:pt x="5784" y="23672"/>
                  </a:cubicBezTo>
                  <a:cubicBezTo>
                    <a:pt x="10843" y="36080"/>
                    <a:pt x="20327" y="36727"/>
                    <a:pt x="22251" y="36727"/>
                  </a:cubicBezTo>
                  <a:cubicBezTo>
                    <a:pt x="22475" y="36727"/>
                    <a:pt x="22596" y="36719"/>
                    <a:pt x="22596" y="36719"/>
                  </a:cubicBezTo>
                  <a:lnTo>
                    <a:pt x="20848" y="28649"/>
                  </a:lnTo>
                  <a:cubicBezTo>
                    <a:pt x="20848" y="28649"/>
                    <a:pt x="7398" y="22462"/>
                    <a:pt x="14123" y="7129"/>
                  </a:cubicBezTo>
                  <a:lnTo>
                    <a:pt x="102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6" name="Google Shape;4826;p32"/>
            <p:cNvSpPr/>
            <p:nvPr/>
          </p:nvSpPr>
          <p:spPr>
            <a:xfrm>
              <a:off x="1452875" y="1942900"/>
              <a:ext cx="561550" cy="918200"/>
            </a:xfrm>
            <a:custGeom>
              <a:avLst/>
              <a:gdLst/>
              <a:ahLst/>
              <a:cxnLst/>
              <a:rect l="l" t="t" r="r" b="b"/>
              <a:pathLst>
                <a:path w="22462" h="36728" extrusionOk="0">
                  <a:moveTo>
                    <a:pt x="10222" y="0"/>
                  </a:moveTo>
                  <a:cubicBezTo>
                    <a:pt x="10222" y="0"/>
                    <a:pt x="0" y="9953"/>
                    <a:pt x="5649" y="23672"/>
                  </a:cubicBezTo>
                  <a:cubicBezTo>
                    <a:pt x="10709" y="36080"/>
                    <a:pt x="20192" y="36727"/>
                    <a:pt x="22116" y="36727"/>
                  </a:cubicBezTo>
                  <a:cubicBezTo>
                    <a:pt x="22340" y="36727"/>
                    <a:pt x="22462" y="36719"/>
                    <a:pt x="22462" y="36719"/>
                  </a:cubicBezTo>
                  <a:lnTo>
                    <a:pt x="22193" y="35239"/>
                  </a:lnTo>
                  <a:cubicBezTo>
                    <a:pt x="18427" y="34567"/>
                    <a:pt x="12105" y="31877"/>
                    <a:pt x="8339" y="22596"/>
                  </a:cubicBezTo>
                  <a:cubicBezTo>
                    <a:pt x="5515" y="15468"/>
                    <a:pt x="6456" y="7398"/>
                    <a:pt x="10895" y="1211"/>
                  </a:cubicBezTo>
                  <a:lnTo>
                    <a:pt x="102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7" name="Google Shape;4827;p32"/>
            <p:cNvSpPr/>
            <p:nvPr/>
          </p:nvSpPr>
          <p:spPr>
            <a:xfrm>
              <a:off x="1853000" y="2076525"/>
              <a:ext cx="2017525" cy="2340050"/>
            </a:xfrm>
            <a:custGeom>
              <a:avLst/>
              <a:gdLst/>
              <a:ahLst/>
              <a:cxnLst/>
              <a:rect l="l" t="t" r="r" b="b"/>
              <a:pathLst>
                <a:path w="80701" h="93602" extrusionOk="0">
                  <a:moveTo>
                    <a:pt x="40553" y="1"/>
                  </a:moveTo>
                  <a:cubicBezTo>
                    <a:pt x="38336" y="1"/>
                    <a:pt x="36083" y="402"/>
                    <a:pt x="33895" y="1246"/>
                  </a:cubicBezTo>
                  <a:lnTo>
                    <a:pt x="13989" y="9181"/>
                  </a:lnTo>
                  <a:cubicBezTo>
                    <a:pt x="4574" y="12947"/>
                    <a:pt x="1" y="23573"/>
                    <a:pt x="3767" y="32987"/>
                  </a:cubicBezTo>
                  <a:lnTo>
                    <a:pt x="23135" y="81945"/>
                  </a:lnTo>
                  <a:cubicBezTo>
                    <a:pt x="25915" y="89153"/>
                    <a:pt x="32873" y="93602"/>
                    <a:pt x="40207" y="93602"/>
                  </a:cubicBezTo>
                  <a:cubicBezTo>
                    <a:pt x="42453" y="93602"/>
                    <a:pt x="44734" y="93185"/>
                    <a:pt x="46941" y="92302"/>
                  </a:cubicBezTo>
                  <a:lnTo>
                    <a:pt x="66713" y="84366"/>
                  </a:lnTo>
                  <a:cubicBezTo>
                    <a:pt x="76128" y="80735"/>
                    <a:pt x="80700" y="70109"/>
                    <a:pt x="77069" y="60694"/>
                  </a:cubicBezTo>
                  <a:lnTo>
                    <a:pt x="57701" y="11602"/>
                  </a:lnTo>
                  <a:cubicBezTo>
                    <a:pt x="54810" y="4375"/>
                    <a:pt x="47877" y="1"/>
                    <a:pt x="4055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8" name="Google Shape;4828;p32"/>
            <p:cNvSpPr/>
            <p:nvPr/>
          </p:nvSpPr>
          <p:spPr>
            <a:xfrm>
              <a:off x="1879900" y="2417000"/>
              <a:ext cx="1876300" cy="1996700"/>
            </a:xfrm>
            <a:custGeom>
              <a:avLst/>
              <a:gdLst/>
              <a:ahLst/>
              <a:cxnLst/>
              <a:rect l="l" t="t" r="r" b="b"/>
              <a:pathLst>
                <a:path w="75052" h="79868" extrusionOk="0">
                  <a:moveTo>
                    <a:pt x="6322" y="1"/>
                  </a:moveTo>
                  <a:lnTo>
                    <a:pt x="6322" y="1"/>
                  </a:lnTo>
                  <a:cubicBezTo>
                    <a:pt x="1480" y="5112"/>
                    <a:pt x="1" y="12644"/>
                    <a:pt x="2691" y="19368"/>
                  </a:cubicBezTo>
                  <a:lnTo>
                    <a:pt x="22059" y="68326"/>
                  </a:lnTo>
                  <a:cubicBezTo>
                    <a:pt x="24930" y="75504"/>
                    <a:pt x="31787" y="79867"/>
                    <a:pt x="39056" y="79867"/>
                  </a:cubicBezTo>
                  <a:cubicBezTo>
                    <a:pt x="41322" y="79867"/>
                    <a:pt x="43628" y="79443"/>
                    <a:pt x="45865" y="78548"/>
                  </a:cubicBezTo>
                  <a:lnTo>
                    <a:pt x="65771" y="70747"/>
                  </a:lnTo>
                  <a:cubicBezTo>
                    <a:pt x="69672" y="69133"/>
                    <a:pt x="73034" y="66174"/>
                    <a:pt x="75052" y="62408"/>
                  </a:cubicBezTo>
                  <a:lnTo>
                    <a:pt x="75052" y="62408"/>
                  </a:lnTo>
                  <a:cubicBezTo>
                    <a:pt x="73303" y="64426"/>
                    <a:pt x="71017" y="65905"/>
                    <a:pt x="68596" y="66847"/>
                  </a:cubicBezTo>
                  <a:lnTo>
                    <a:pt x="48555" y="74782"/>
                  </a:lnTo>
                  <a:cubicBezTo>
                    <a:pt x="46367" y="75626"/>
                    <a:pt x="44114" y="76027"/>
                    <a:pt x="41899" y="76027"/>
                  </a:cubicBezTo>
                  <a:cubicBezTo>
                    <a:pt x="34580" y="76027"/>
                    <a:pt x="27671" y="71653"/>
                    <a:pt x="24883" y="64426"/>
                  </a:cubicBezTo>
                  <a:lnTo>
                    <a:pt x="5381" y="15468"/>
                  </a:lnTo>
                  <a:cubicBezTo>
                    <a:pt x="3363" y="10357"/>
                    <a:pt x="3767" y="4708"/>
                    <a:pt x="63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9" name="Google Shape;4829;p32"/>
            <p:cNvSpPr/>
            <p:nvPr/>
          </p:nvSpPr>
          <p:spPr>
            <a:xfrm>
              <a:off x="1442775" y="238575"/>
              <a:ext cx="2653025" cy="2189600"/>
            </a:xfrm>
            <a:custGeom>
              <a:avLst/>
              <a:gdLst/>
              <a:ahLst/>
              <a:cxnLst/>
              <a:rect l="l" t="t" r="r" b="b"/>
              <a:pathLst>
                <a:path w="106121" h="87584" extrusionOk="0">
                  <a:moveTo>
                    <a:pt x="49781" y="0"/>
                  </a:moveTo>
                  <a:cubicBezTo>
                    <a:pt x="32247" y="0"/>
                    <a:pt x="16103" y="9248"/>
                    <a:pt x="9281" y="25133"/>
                  </a:cubicBezTo>
                  <a:cubicBezTo>
                    <a:pt x="1" y="47057"/>
                    <a:pt x="11971" y="73150"/>
                    <a:pt x="36047" y="83372"/>
                  </a:cubicBezTo>
                  <a:cubicBezTo>
                    <a:pt x="42733" y="86232"/>
                    <a:pt x="49634" y="87584"/>
                    <a:pt x="56321" y="87584"/>
                  </a:cubicBezTo>
                  <a:cubicBezTo>
                    <a:pt x="73845" y="87584"/>
                    <a:pt x="89891" y="78296"/>
                    <a:pt x="96706" y="62524"/>
                  </a:cubicBezTo>
                  <a:cubicBezTo>
                    <a:pt x="106121" y="40601"/>
                    <a:pt x="94151" y="14508"/>
                    <a:pt x="69941" y="4151"/>
                  </a:cubicBezTo>
                  <a:cubicBezTo>
                    <a:pt x="63310" y="1336"/>
                    <a:pt x="56445" y="0"/>
                    <a:pt x="4978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0" name="Google Shape;4830;p32"/>
            <p:cNvSpPr/>
            <p:nvPr/>
          </p:nvSpPr>
          <p:spPr>
            <a:xfrm>
              <a:off x="1610900" y="480950"/>
              <a:ext cx="2350400" cy="2025550"/>
            </a:xfrm>
            <a:custGeom>
              <a:avLst/>
              <a:gdLst/>
              <a:ahLst/>
              <a:cxnLst/>
              <a:rect l="l" t="t" r="r" b="b"/>
              <a:pathLst>
                <a:path w="94016" h="81022" extrusionOk="0">
                  <a:moveTo>
                    <a:pt x="45954" y="1"/>
                  </a:moveTo>
                  <a:cubicBezTo>
                    <a:pt x="30059" y="1"/>
                    <a:pt x="15105" y="8939"/>
                    <a:pt x="8743" y="24046"/>
                  </a:cubicBezTo>
                  <a:cubicBezTo>
                    <a:pt x="1" y="44625"/>
                    <a:pt x="9954" y="68431"/>
                    <a:pt x="31205" y="77577"/>
                  </a:cubicBezTo>
                  <a:cubicBezTo>
                    <a:pt x="36683" y="79915"/>
                    <a:pt x="42370" y="81022"/>
                    <a:pt x="47941" y="81022"/>
                  </a:cubicBezTo>
                  <a:cubicBezTo>
                    <a:pt x="63842" y="81022"/>
                    <a:pt x="78799" y="72004"/>
                    <a:pt x="85274" y="56864"/>
                  </a:cubicBezTo>
                  <a:cubicBezTo>
                    <a:pt x="94016" y="36420"/>
                    <a:pt x="83929" y="12479"/>
                    <a:pt x="62812" y="3468"/>
                  </a:cubicBezTo>
                  <a:cubicBezTo>
                    <a:pt x="57300" y="1116"/>
                    <a:pt x="51569" y="1"/>
                    <a:pt x="459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1" name="Google Shape;4831;p32"/>
            <p:cNvSpPr/>
            <p:nvPr/>
          </p:nvSpPr>
          <p:spPr>
            <a:xfrm>
              <a:off x="1358725" y="490300"/>
              <a:ext cx="2094850" cy="2085250"/>
            </a:xfrm>
            <a:custGeom>
              <a:avLst/>
              <a:gdLst/>
              <a:ahLst/>
              <a:cxnLst/>
              <a:rect l="l" t="t" r="r" b="b"/>
              <a:pathLst>
                <a:path w="83794" h="83410" extrusionOk="0">
                  <a:moveTo>
                    <a:pt x="24210" y="0"/>
                  </a:moveTo>
                  <a:lnTo>
                    <a:pt x="24210" y="0"/>
                  </a:lnTo>
                  <a:cubicBezTo>
                    <a:pt x="18561" y="4708"/>
                    <a:pt x="14123" y="10760"/>
                    <a:pt x="11164" y="17620"/>
                  </a:cubicBezTo>
                  <a:cubicBezTo>
                    <a:pt x="1077" y="41157"/>
                    <a:pt x="6456" y="62274"/>
                    <a:pt x="28111" y="75320"/>
                  </a:cubicBezTo>
                  <a:cubicBezTo>
                    <a:pt x="37668" y="80998"/>
                    <a:pt x="46732" y="83410"/>
                    <a:pt x="54978" y="83410"/>
                  </a:cubicBezTo>
                  <a:cubicBezTo>
                    <a:pt x="66460" y="83410"/>
                    <a:pt x="76357" y="78734"/>
                    <a:pt x="83794" y="71689"/>
                  </a:cubicBezTo>
                  <a:lnTo>
                    <a:pt x="83794" y="71689"/>
                  </a:lnTo>
                  <a:cubicBezTo>
                    <a:pt x="83793" y="71689"/>
                    <a:pt x="77805" y="75767"/>
                    <a:pt x="66940" y="75767"/>
                  </a:cubicBezTo>
                  <a:cubicBezTo>
                    <a:pt x="58674" y="75767"/>
                    <a:pt x="47586" y="73407"/>
                    <a:pt x="34163" y="65098"/>
                  </a:cubicBezTo>
                  <a:cubicBezTo>
                    <a:pt x="1" y="44116"/>
                    <a:pt x="24210" y="1"/>
                    <a:pt x="242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2" name="Google Shape;4832;p32"/>
            <p:cNvSpPr/>
            <p:nvPr/>
          </p:nvSpPr>
          <p:spPr>
            <a:xfrm>
              <a:off x="1462950" y="1624800"/>
              <a:ext cx="406900" cy="449250"/>
            </a:xfrm>
            <a:custGeom>
              <a:avLst/>
              <a:gdLst/>
              <a:ahLst/>
              <a:cxnLst/>
              <a:rect l="l" t="t" r="r" b="b"/>
              <a:pathLst>
                <a:path w="16276" h="17970" extrusionOk="0">
                  <a:moveTo>
                    <a:pt x="5059" y="0"/>
                  </a:moveTo>
                  <a:cubicBezTo>
                    <a:pt x="4418" y="0"/>
                    <a:pt x="3841" y="156"/>
                    <a:pt x="3363" y="485"/>
                  </a:cubicBezTo>
                  <a:lnTo>
                    <a:pt x="1" y="2906"/>
                  </a:lnTo>
                  <a:lnTo>
                    <a:pt x="10357" y="17970"/>
                  </a:lnTo>
                  <a:lnTo>
                    <a:pt x="13989" y="15414"/>
                  </a:lnTo>
                  <a:cubicBezTo>
                    <a:pt x="16275" y="13800"/>
                    <a:pt x="15603" y="9227"/>
                    <a:pt x="12644" y="5058"/>
                  </a:cubicBezTo>
                  <a:cubicBezTo>
                    <a:pt x="10342" y="1918"/>
                    <a:pt x="7307" y="0"/>
                    <a:pt x="505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3" name="Google Shape;4833;p32"/>
            <p:cNvSpPr/>
            <p:nvPr/>
          </p:nvSpPr>
          <p:spPr>
            <a:xfrm>
              <a:off x="1405800" y="1684925"/>
              <a:ext cx="376625" cy="396300"/>
            </a:xfrm>
            <a:custGeom>
              <a:avLst/>
              <a:gdLst/>
              <a:ahLst/>
              <a:cxnLst/>
              <a:rect l="l" t="t" r="r" b="b"/>
              <a:pathLst>
                <a:path w="15065" h="15852" extrusionOk="0">
                  <a:moveTo>
                    <a:pt x="4038" y="0"/>
                  </a:moveTo>
                  <a:cubicBezTo>
                    <a:pt x="3375" y="0"/>
                    <a:pt x="2778" y="163"/>
                    <a:pt x="2287" y="501"/>
                  </a:cubicBezTo>
                  <a:cubicBezTo>
                    <a:pt x="1" y="2115"/>
                    <a:pt x="673" y="6688"/>
                    <a:pt x="3632" y="10723"/>
                  </a:cubicBezTo>
                  <a:cubicBezTo>
                    <a:pt x="5901" y="13919"/>
                    <a:pt x="8881" y="15851"/>
                    <a:pt x="11118" y="15851"/>
                  </a:cubicBezTo>
                  <a:cubicBezTo>
                    <a:pt x="11798" y="15851"/>
                    <a:pt x="12410" y="15672"/>
                    <a:pt x="12912" y="15296"/>
                  </a:cubicBezTo>
                  <a:cubicBezTo>
                    <a:pt x="15064" y="13547"/>
                    <a:pt x="14526" y="9109"/>
                    <a:pt x="11567" y="5074"/>
                  </a:cubicBezTo>
                  <a:cubicBezTo>
                    <a:pt x="9284" y="1856"/>
                    <a:pt x="6280" y="0"/>
                    <a:pt x="40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4" name="Google Shape;4834;p32"/>
            <p:cNvSpPr/>
            <p:nvPr/>
          </p:nvSpPr>
          <p:spPr>
            <a:xfrm>
              <a:off x="4808625" y="2134400"/>
              <a:ext cx="575025" cy="649275"/>
            </a:xfrm>
            <a:custGeom>
              <a:avLst/>
              <a:gdLst/>
              <a:ahLst/>
              <a:cxnLst/>
              <a:rect l="l" t="t" r="r" b="b"/>
              <a:pathLst>
                <a:path w="23001" h="25971" extrusionOk="0">
                  <a:moveTo>
                    <a:pt x="11102" y="1"/>
                  </a:moveTo>
                  <a:cubicBezTo>
                    <a:pt x="10547" y="1"/>
                    <a:pt x="9983" y="47"/>
                    <a:pt x="9416" y="141"/>
                  </a:cubicBezTo>
                  <a:lnTo>
                    <a:pt x="9281" y="7"/>
                  </a:lnTo>
                  <a:cubicBezTo>
                    <a:pt x="3767" y="948"/>
                    <a:pt x="1" y="6328"/>
                    <a:pt x="942" y="11977"/>
                  </a:cubicBezTo>
                  <a:lnTo>
                    <a:pt x="1884" y="17223"/>
                  </a:lnTo>
                  <a:cubicBezTo>
                    <a:pt x="2610" y="22304"/>
                    <a:pt x="6927" y="25971"/>
                    <a:pt x="11899" y="25971"/>
                  </a:cubicBezTo>
                  <a:cubicBezTo>
                    <a:pt x="12454" y="25971"/>
                    <a:pt x="13018" y="25925"/>
                    <a:pt x="13585" y="25831"/>
                  </a:cubicBezTo>
                  <a:cubicBezTo>
                    <a:pt x="19234" y="24889"/>
                    <a:pt x="23000" y="19509"/>
                    <a:pt x="22059" y="13860"/>
                  </a:cubicBezTo>
                  <a:lnTo>
                    <a:pt x="21117" y="8749"/>
                  </a:lnTo>
                  <a:cubicBezTo>
                    <a:pt x="20391" y="3668"/>
                    <a:pt x="16074" y="1"/>
                    <a:pt x="111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5" name="Google Shape;4835;p32"/>
            <p:cNvSpPr/>
            <p:nvPr/>
          </p:nvSpPr>
          <p:spPr>
            <a:xfrm>
              <a:off x="5208775" y="2406700"/>
              <a:ext cx="433775" cy="188750"/>
            </a:xfrm>
            <a:custGeom>
              <a:avLst/>
              <a:gdLst/>
              <a:ahLst/>
              <a:cxnLst/>
              <a:rect l="l" t="t" r="r" b="b"/>
              <a:pathLst>
                <a:path w="17351" h="7550" extrusionOk="0">
                  <a:moveTo>
                    <a:pt x="13822" y="1"/>
                  </a:moveTo>
                  <a:cubicBezTo>
                    <a:pt x="13744" y="1"/>
                    <a:pt x="13664" y="3"/>
                    <a:pt x="13585" y="9"/>
                  </a:cubicBezTo>
                  <a:lnTo>
                    <a:pt x="3363" y="682"/>
                  </a:lnTo>
                  <a:cubicBezTo>
                    <a:pt x="1480" y="816"/>
                    <a:pt x="0" y="2430"/>
                    <a:pt x="135" y="4313"/>
                  </a:cubicBezTo>
                  <a:cubicBezTo>
                    <a:pt x="264" y="6116"/>
                    <a:pt x="1749" y="7550"/>
                    <a:pt x="3529" y="7550"/>
                  </a:cubicBezTo>
                  <a:cubicBezTo>
                    <a:pt x="3607" y="7550"/>
                    <a:pt x="3686" y="7547"/>
                    <a:pt x="3766" y="7541"/>
                  </a:cubicBezTo>
                  <a:lnTo>
                    <a:pt x="13988" y="6869"/>
                  </a:lnTo>
                  <a:cubicBezTo>
                    <a:pt x="15871" y="6734"/>
                    <a:pt x="17351" y="5120"/>
                    <a:pt x="17216" y="3237"/>
                  </a:cubicBezTo>
                  <a:cubicBezTo>
                    <a:pt x="17087" y="1434"/>
                    <a:pt x="15602" y="1"/>
                    <a:pt x="138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6" name="Google Shape;4836;p32"/>
            <p:cNvSpPr/>
            <p:nvPr/>
          </p:nvSpPr>
          <p:spPr>
            <a:xfrm>
              <a:off x="5215500" y="2183325"/>
              <a:ext cx="474125" cy="243900"/>
            </a:xfrm>
            <a:custGeom>
              <a:avLst/>
              <a:gdLst/>
              <a:ahLst/>
              <a:cxnLst/>
              <a:rect l="l" t="t" r="r" b="b"/>
              <a:pathLst>
                <a:path w="18965" h="9756" extrusionOk="0">
                  <a:moveTo>
                    <a:pt x="15275" y="0"/>
                  </a:moveTo>
                  <a:cubicBezTo>
                    <a:pt x="14894" y="0"/>
                    <a:pt x="14506" y="65"/>
                    <a:pt x="14123" y="202"/>
                  </a:cubicBezTo>
                  <a:lnTo>
                    <a:pt x="3228" y="3026"/>
                  </a:lnTo>
                  <a:cubicBezTo>
                    <a:pt x="1211" y="3430"/>
                    <a:pt x="0" y="5313"/>
                    <a:pt x="404" y="7196"/>
                  </a:cubicBezTo>
                  <a:cubicBezTo>
                    <a:pt x="959" y="8750"/>
                    <a:pt x="2340" y="9755"/>
                    <a:pt x="3940" y="9755"/>
                  </a:cubicBezTo>
                  <a:cubicBezTo>
                    <a:pt x="4278" y="9755"/>
                    <a:pt x="4625" y="9710"/>
                    <a:pt x="4977" y="9617"/>
                  </a:cubicBezTo>
                  <a:lnTo>
                    <a:pt x="15871" y="6792"/>
                  </a:lnTo>
                  <a:cubicBezTo>
                    <a:pt x="17754" y="6389"/>
                    <a:pt x="18965" y="4371"/>
                    <a:pt x="18561" y="2488"/>
                  </a:cubicBezTo>
                  <a:cubicBezTo>
                    <a:pt x="18133" y="988"/>
                    <a:pt x="16765" y="0"/>
                    <a:pt x="152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7" name="Google Shape;4837;p32"/>
            <p:cNvSpPr/>
            <p:nvPr/>
          </p:nvSpPr>
          <p:spPr>
            <a:xfrm>
              <a:off x="5101175" y="1972150"/>
              <a:ext cx="437150" cy="338275"/>
            </a:xfrm>
            <a:custGeom>
              <a:avLst/>
              <a:gdLst/>
              <a:ahLst/>
              <a:cxnLst/>
              <a:rect l="l" t="t" r="r" b="b"/>
              <a:pathLst>
                <a:path w="17486" h="13531" extrusionOk="0">
                  <a:moveTo>
                    <a:pt x="13543" y="1"/>
                  </a:moveTo>
                  <a:cubicBezTo>
                    <a:pt x="12817" y="1"/>
                    <a:pt x="12081" y="227"/>
                    <a:pt x="11433" y="713"/>
                  </a:cubicBezTo>
                  <a:lnTo>
                    <a:pt x="2152" y="7169"/>
                  </a:lnTo>
                  <a:cubicBezTo>
                    <a:pt x="404" y="8245"/>
                    <a:pt x="0" y="10397"/>
                    <a:pt x="942" y="12146"/>
                  </a:cubicBezTo>
                  <a:cubicBezTo>
                    <a:pt x="1666" y="13030"/>
                    <a:pt x="2775" y="13530"/>
                    <a:pt x="3894" y="13530"/>
                  </a:cubicBezTo>
                  <a:cubicBezTo>
                    <a:pt x="4647" y="13530"/>
                    <a:pt x="5404" y="13305"/>
                    <a:pt x="6053" y="12818"/>
                  </a:cubicBezTo>
                  <a:lnTo>
                    <a:pt x="15333" y="6362"/>
                  </a:lnTo>
                  <a:cubicBezTo>
                    <a:pt x="16947" y="5286"/>
                    <a:pt x="17485" y="3134"/>
                    <a:pt x="16409" y="1386"/>
                  </a:cubicBezTo>
                  <a:cubicBezTo>
                    <a:pt x="15685" y="501"/>
                    <a:pt x="14624" y="1"/>
                    <a:pt x="135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8" name="Google Shape;4838;p32"/>
            <p:cNvSpPr/>
            <p:nvPr/>
          </p:nvSpPr>
          <p:spPr>
            <a:xfrm>
              <a:off x="4929675" y="1957875"/>
              <a:ext cx="295925" cy="387000"/>
            </a:xfrm>
            <a:custGeom>
              <a:avLst/>
              <a:gdLst/>
              <a:ahLst/>
              <a:cxnLst/>
              <a:rect l="l" t="t" r="r" b="b"/>
              <a:pathLst>
                <a:path w="11837" h="15480" extrusionOk="0">
                  <a:moveTo>
                    <a:pt x="7875" y="1"/>
                  </a:moveTo>
                  <a:cubicBezTo>
                    <a:pt x="6606" y="1"/>
                    <a:pt x="5418" y="673"/>
                    <a:pt x="4843" y="1822"/>
                  </a:cubicBezTo>
                  <a:lnTo>
                    <a:pt x="673" y="10699"/>
                  </a:lnTo>
                  <a:cubicBezTo>
                    <a:pt x="1" y="12448"/>
                    <a:pt x="673" y="14331"/>
                    <a:pt x="2422" y="15138"/>
                  </a:cubicBezTo>
                  <a:cubicBezTo>
                    <a:pt x="2886" y="15370"/>
                    <a:pt x="3384" y="15480"/>
                    <a:pt x="3877" y="15480"/>
                  </a:cubicBezTo>
                  <a:cubicBezTo>
                    <a:pt x="5097" y="15480"/>
                    <a:pt x="6285" y="14808"/>
                    <a:pt x="6860" y="13658"/>
                  </a:cubicBezTo>
                  <a:lnTo>
                    <a:pt x="11030" y="4781"/>
                  </a:lnTo>
                  <a:cubicBezTo>
                    <a:pt x="11837" y="3167"/>
                    <a:pt x="11030" y="1150"/>
                    <a:pt x="9416" y="343"/>
                  </a:cubicBezTo>
                  <a:cubicBezTo>
                    <a:pt x="8913" y="110"/>
                    <a:pt x="8387" y="1"/>
                    <a:pt x="78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9" name="Google Shape;4839;p32"/>
            <p:cNvSpPr/>
            <p:nvPr/>
          </p:nvSpPr>
          <p:spPr>
            <a:xfrm>
              <a:off x="5087725" y="2527550"/>
              <a:ext cx="413600" cy="258075"/>
            </a:xfrm>
            <a:custGeom>
              <a:avLst/>
              <a:gdLst/>
              <a:ahLst/>
              <a:cxnLst/>
              <a:rect l="l" t="t" r="r" b="b"/>
              <a:pathLst>
                <a:path w="16544" h="10323" extrusionOk="0">
                  <a:moveTo>
                    <a:pt x="3975" y="1"/>
                  </a:moveTo>
                  <a:cubicBezTo>
                    <a:pt x="2556" y="1"/>
                    <a:pt x="1217" y="887"/>
                    <a:pt x="673" y="2304"/>
                  </a:cubicBezTo>
                  <a:cubicBezTo>
                    <a:pt x="0" y="3918"/>
                    <a:pt x="807" y="5801"/>
                    <a:pt x="2421" y="6608"/>
                  </a:cubicBezTo>
                  <a:lnTo>
                    <a:pt x="11702" y="10105"/>
                  </a:lnTo>
                  <a:cubicBezTo>
                    <a:pt x="12058" y="10253"/>
                    <a:pt x="12433" y="10323"/>
                    <a:pt x="12808" y="10323"/>
                  </a:cubicBezTo>
                  <a:cubicBezTo>
                    <a:pt x="14133" y="10323"/>
                    <a:pt x="15452" y="9450"/>
                    <a:pt x="15871" y="8087"/>
                  </a:cubicBezTo>
                  <a:cubicBezTo>
                    <a:pt x="16544" y="6473"/>
                    <a:pt x="15737" y="4456"/>
                    <a:pt x="14123" y="3783"/>
                  </a:cubicBezTo>
                  <a:lnTo>
                    <a:pt x="4977" y="152"/>
                  </a:lnTo>
                  <a:cubicBezTo>
                    <a:pt x="4644" y="49"/>
                    <a:pt x="4307" y="1"/>
                    <a:pt x="39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0" name="Google Shape;4840;p32"/>
            <p:cNvSpPr/>
            <p:nvPr/>
          </p:nvSpPr>
          <p:spPr>
            <a:xfrm>
              <a:off x="5306275" y="2013500"/>
              <a:ext cx="232050" cy="242125"/>
            </a:xfrm>
            <a:custGeom>
              <a:avLst/>
              <a:gdLst/>
              <a:ahLst/>
              <a:cxnLst/>
              <a:rect l="l" t="t" r="r" b="b"/>
              <a:pathLst>
                <a:path w="9282" h="9685" extrusionOk="0">
                  <a:moveTo>
                    <a:pt x="8340" y="1"/>
                  </a:moveTo>
                  <a:cubicBezTo>
                    <a:pt x="8340" y="1346"/>
                    <a:pt x="7667" y="2556"/>
                    <a:pt x="6591" y="3363"/>
                  </a:cubicBezTo>
                  <a:lnTo>
                    <a:pt x="1" y="9685"/>
                  </a:lnTo>
                  <a:lnTo>
                    <a:pt x="7129" y="4843"/>
                  </a:lnTo>
                  <a:cubicBezTo>
                    <a:pt x="8743" y="3767"/>
                    <a:pt x="9281" y="1615"/>
                    <a:pt x="83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1" name="Google Shape;4841;p32"/>
            <p:cNvSpPr/>
            <p:nvPr/>
          </p:nvSpPr>
          <p:spPr>
            <a:xfrm>
              <a:off x="5178500" y="1979875"/>
              <a:ext cx="65375" cy="154700"/>
            </a:xfrm>
            <a:custGeom>
              <a:avLst/>
              <a:gdLst/>
              <a:ahLst/>
              <a:cxnLst/>
              <a:rect l="l" t="t" r="r" b="b"/>
              <a:pathLst>
                <a:path w="2615" h="6188" extrusionOk="0">
                  <a:moveTo>
                    <a:pt x="270" y="1"/>
                  </a:moveTo>
                  <a:lnTo>
                    <a:pt x="270" y="1"/>
                  </a:lnTo>
                  <a:cubicBezTo>
                    <a:pt x="383" y="102"/>
                    <a:pt x="487" y="205"/>
                    <a:pt x="581" y="309"/>
                  </a:cubicBezTo>
                  <a:lnTo>
                    <a:pt x="581" y="309"/>
                  </a:lnTo>
                  <a:cubicBezTo>
                    <a:pt x="502" y="192"/>
                    <a:pt x="400" y="87"/>
                    <a:pt x="270" y="1"/>
                  </a:cubicBezTo>
                  <a:close/>
                  <a:moveTo>
                    <a:pt x="581" y="309"/>
                  </a:moveTo>
                  <a:cubicBezTo>
                    <a:pt x="993" y="919"/>
                    <a:pt x="786" y="1879"/>
                    <a:pt x="673" y="2556"/>
                  </a:cubicBezTo>
                  <a:lnTo>
                    <a:pt x="1" y="6188"/>
                  </a:lnTo>
                  <a:cubicBezTo>
                    <a:pt x="386" y="5288"/>
                    <a:pt x="2614" y="2546"/>
                    <a:pt x="581" y="3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2" name="Google Shape;4842;p32"/>
            <p:cNvSpPr/>
            <p:nvPr/>
          </p:nvSpPr>
          <p:spPr>
            <a:xfrm>
              <a:off x="5350000" y="2225350"/>
              <a:ext cx="339625" cy="195050"/>
            </a:xfrm>
            <a:custGeom>
              <a:avLst/>
              <a:gdLst/>
              <a:ahLst/>
              <a:cxnLst/>
              <a:rect l="l" t="t" r="r" b="b"/>
              <a:pathLst>
                <a:path w="13585" h="7802" extrusionOk="0">
                  <a:moveTo>
                    <a:pt x="12778" y="0"/>
                  </a:moveTo>
                  <a:lnTo>
                    <a:pt x="12778" y="0"/>
                  </a:lnTo>
                  <a:cubicBezTo>
                    <a:pt x="12912" y="1614"/>
                    <a:pt x="11836" y="2690"/>
                    <a:pt x="9953" y="3766"/>
                  </a:cubicBezTo>
                  <a:lnTo>
                    <a:pt x="0" y="7801"/>
                  </a:lnTo>
                  <a:lnTo>
                    <a:pt x="10491" y="5111"/>
                  </a:lnTo>
                  <a:cubicBezTo>
                    <a:pt x="12374" y="4708"/>
                    <a:pt x="13585" y="2825"/>
                    <a:pt x="13181" y="807"/>
                  </a:cubicBezTo>
                  <a:cubicBezTo>
                    <a:pt x="13047" y="538"/>
                    <a:pt x="12912" y="269"/>
                    <a:pt x="127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3" name="Google Shape;4843;p32"/>
            <p:cNvSpPr/>
            <p:nvPr/>
          </p:nvSpPr>
          <p:spPr>
            <a:xfrm>
              <a:off x="3830150" y="2178275"/>
              <a:ext cx="968425" cy="679900"/>
            </a:xfrm>
            <a:custGeom>
              <a:avLst/>
              <a:gdLst/>
              <a:ahLst/>
              <a:cxnLst/>
              <a:rect l="l" t="t" r="r" b="b"/>
              <a:pathLst>
                <a:path w="38737" h="27196" extrusionOk="0">
                  <a:moveTo>
                    <a:pt x="8474" y="0"/>
                  </a:moveTo>
                  <a:lnTo>
                    <a:pt x="1" y="22058"/>
                  </a:lnTo>
                  <a:cubicBezTo>
                    <a:pt x="2352" y="25945"/>
                    <a:pt x="7958" y="27196"/>
                    <a:pt x="14195" y="27196"/>
                  </a:cubicBezTo>
                  <a:cubicBezTo>
                    <a:pt x="25439" y="27196"/>
                    <a:pt x="38736" y="23134"/>
                    <a:pt x="38736" y="23134"/>
                  </a:cubicBezTo>
                  <a:lnTo>
                    <a:pt x="36853" y="15737"/>
                  </a:lnTo>
                  <a:cubicBezTo>
                    <a:pt x="34432" y="4170"/>
                    <a:pt x="35643" y="3228"/>
                    <a:pt x="35643" y="3228"/>
                  </a:cubicBezTo>
                  <a:lnTo>
                    <a:pt x="35643" y="3228"/>
                  </a:lnTo>
                  <a:cubicBezTo>
                    <a:pt x="32364" y="3836"/>
                    <a:pt x="29325" y="4081"/>
                    <a:pt x="26557" y="4081"/>
                  </a:cubicBezTo>
                  <a:cubicBezTo>
                    <a:pt x="15246" y="4081"/>
                    <a:pt x="8474" y="0"/>
                    <a:pt x="84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4" name="Google Shape;4844;p32"/>
            <p:cNvSpPr/>
            <p:nvPr/>
          </p:nvSpPr>
          <p:spPr>
            <a:xfrm>
              <a:off x="3830150" y="2655750"/>
              <a:ext cx="965050" cy="202425"/>
            </a:xfrm>
            <a:custGeom>
              <a:avLst/>
              <a:gdLst/>
              <a:ahLst/>
              <a:cxnLst/>
              <a:rect l="l" t="t" r="r" b="b"/>
              <a:pathLst>
                <a:path w="38602" h="8097" extrusionOk="0">
                  <a:moveTo>
                    <a:pt x="1076" y="0"/>
                  </a:moveTo>
                  <a:lnTo>
                    <a:pt x="1" y="2959"/>
                  </a:lnTo>
                  <a:cubicBezTo>
                    <a:pt x="2352" y="6846"/>
                    <a:pt x="7941" y="8097"/>
                    <a:pt x="14156" y="8097"/>
                  </a:cubicBezTo>
                  <a:cubicBezTo>
                    <a:pt x="25360" y="8097"/>
                    <a:pt x="38602" y="4035"/>
                    <a:pt x="38602" y="4035"/>
                  </a:cubicBezTo>
                  <a:lnTo>
                    <a:pt x="37660" y="0"/>
                  </a:lnTo>
                  <a:cubicBezTo>
                    <a:pt x="34424" y="937"/>
                    <a:pt x="23694" y="3761"/>
                    <a:pt x="14311" y="3761"/>
                  </a:cubicBezTo>
                  <a:cubicBezTo>
                    <a:pt x="8874" y="3761"/>
                    <a:pt x="3889" y="2813"/>
                    <a:pt x="10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5" name="Google Shape;4845;p32"/>
            <p:cNvSpPr/>
            <p:nvPr/>
          </p:nvSpPr>
          <p:spPr>
            <a:xfrm>
              <a:off x="4714475" y="2262325"/>
              <a:ext cx="6750" cy="10125"/>
            </a:xfrm>
            <a:custGeom>
              <a:avLst/>
              <a:gdLst/>
              <a:ahLst/>
              <a:cxnLst/>
              <a:rect l="l" t="t" r="r" b="b"/>
              <a:pathLst>
                <a:path w="270" h="405" extrusionOk="0">
                  <a:moveTo>
                    <a:pt x="1" y="1"/>
                  </a:moveTo>
                  <a:lnTo>
                    <a:pt x="135" y="404"/>
                  </a:lnTo>
                  <a:cubicBezTo>
                    <a:pt x="135" y="270"/>
                    <a:pt x="135" y="135"/>
                    <a:pt x="2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6" name="Google Shape;4846;p32"/>
            <p:cNvSpPr/>
            <p:nvPr/>
          </p:nvSpPr>
          <p:spPr>
            <a:xfrm>
              <a:off x="4694300" y="2221200"/>
              <a:ext cx="275750" cy="573150"/>
            </a:xfrm>
            <a:custGeom>
              <a:avLst/>
              <a:gdLst/>
              <a:ahLst/>
              <a:cxnLst/>
              <a:rect l="l" t="t" r="r" b="b"/>
              <a:pathLst>
                <a:path w="11030" h="22926" extrusionOk="0">
                  <a:moveTo>
                    <a:pt x="3840" y="0"/>
                  </a:moveTo>
                  <a:cubicBezTo>
                    <a:pt x="3681" y="0"/>
                    <a:pt x="3522" y="10"/>
                    <a:pt x="3363" y="32"/>
                  </a:cubicBezTo>
                  <a:cubicBezTo>
                    <a:pt x="1211" y="570"/>
                    <a:pt x="1" y="2722"/>
                    <a:pt x="539" y="4739"/>
                  </a:cubicBezTo>
                  <a:lnTo>
                    <a:pt x="3229" y="19400"/>
                  </a:lnTo>
                  <a:cubicBezTo>
                    <a:pt x="3478" y="21394"/>
                    <a:pt x="5229" y="22926"/>
                    <a:pt x="7197" y="22926"/>
                  </a:cubicBezTo>
                  <a:cubicBezTo>
                    <a:pt x="7352" y="22926"/>
                    <a:pt x="7509" y="22916"/>
                    <a:pt x="7667" y="22897"/>
                  </a:cubicBezTo>
                  <a:cubicBezTo>
                    <a:pt x="9685" y="22359"/>
                    <a:pt x="11030" y="20207"/>
                    <a:pt x="10357" y="18055"/>
                  </a:cubicBezTo>
                  <a:lnTo>
                    <a:pt x="7667" y="3394"/>
                  </a:lnTo>
                  <a:cubicBezTo>
                    <a:pt x="7419" y="1412"/>
                    <a:pt x="5688" y="0"/>
                    <a:pt x="38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7" name="Google Shape;4847;p32"/>
            <p:cNvSpPr/>
            <p:nvPr/>
          </p:nvSpPr>
          <p:spPr>
            <a:xfrm>
              <a:off x="4785100" y="2221975"/>
              <a:ext cx="184950" cy="575025"/>
            </a:xfrm>
            <a:custGeom>
              <a:avLst/>
              <a:gdLst/>
              <a:ahLst/>
              <a:cxnLst/>
              <a:rect l="l" t="t" r="r" b="b"/>
              <a:pathLst>
                <a:path w="7398" h="23001" extrusionOk="0">
                  <a:moveTo>
                    <a:pt x="0" y="1"/>
                  </a:moveTo>
                  <a:cubicBezTo>
                    <a:pt x="1076" y="673"/>
                    <a:pt x="1749" y="1615"/>
                    <a:pt x="2018" y="2825"/>
                  </a:cubicBezTo>
                  <a:lnTo>
                    <a:pt x="4708" y="17620"/>
                  </a:lnTo>
                  <a:cubicBezTo>
                    <a:pt x="5246" y="19638"/>
                    <a:pt x="4035" y="21790"/>
                    <a:pt x="2018" y="22328"/>
                  </a:cubicBezTo>
                  <a:lnTo>
                    <a:pt x="1614" y="22328"/>
                  </a:lnTo>
                  <a:cubicBezTo>
                    <a:pt x="2287" y="22866"/>
                    <a:pt x="3094" y="23000"/>
                    <a:pt x="4035" y="23000"/>
                  </a:cubicBezTo>
                  <a:cubicBezTo>
                    <a:pt x="6053" y="22328"/>
                    <a:pt x="7398" y="20176"/>
                    <a:pt x="6725" y="18158"/>
                  </a:cubicBezTo>
                  <a:lnTo>
                    <a:pt x="4035" y="3363"/>
                  </a:lnTo>
                  <a:cubicBezTo>
                    <a:pt x="3766" y="1480"/>
                    <a:pt x="2018" y="1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8" name="Google Shape;4848;p32"/>
            <p:cNvSpPr/>
            <p:nvPr/>
          </p:nvSpPr>
          <p:spPr>
            <a:xfrm>
              <a:off x="2125375" y="1915875"/>
              <a:ext cx="2444550" cy="2680450"/>
            </a:xfrm>
            <a:custGeom>
              <a:avLst/>
              <a:gdLst/>
              <a:ahLst/>
              <a:cxnLst/>
              <a:rect l="l" t="t" r="r" b="b"/>
              <a:pathLst>
                <a:path w="97782" h="107218" extrusionOk="0">
                  <a:moveTo>
                    <a:pt x="58387" y="0"/>
                  </a:moveTo>
                  <a:cubicBezTo>
                    <a:pt x="58250" y="0"/>
                    <a:pt x="58111" y="2"/>
                    <a:pt x="57970" y="5"/>
                  </a:cubicBezTo>
                  <a:lnTo>
                    <a:pt x="31070" y="812"/>
                  </a:lnTo>
                  <a:cubicBezTo>
                    <a:pt x="26497" y="1081"/>
                    <a:pt x="22193" y="2964"/>
                    <a:pt x="18965" y="6192"/>
                  </a:cubicBezTo>
                  <a:cubicBezTo>
                    <a:pt x="13181" y="11707"/>
                    <a:pt x="2421" y="20987"/>
                    <a:pt x="2421" y="20987"/>
                  </a:cubicBezTo>
                  <a:cubicBezTo>
                    <a:pt x="538" y="22870"/>
                    <a:pt x="0" y="25695"/>
                    <a:pt x="942" y="28250"/>
                  </a:cubicBezTo>
                  <a:cubicBezTo>
                    <a:pt x="2690" y="32689"/>
                    <a:pt x="18427" y="68869"/>
                    <a:pt x="18427" y="68869"/>
                  </a:cubicBezTo>
                  <a:cubicBezTo>
                    <a:pt x="18427" y="68869"/>
                    <a:pt x="21655" y="74114"/>
                    <a:pt x="19906" y="78149"/>
                  </a:cubicBezTo>
                  <a:cubicBezTo>
                    <a:pt x="18696" y="80032"/>
                    <a:pt x="19637" y="82588"/>
                    <a:pt x="21924" y="83126"/>
                  </a:cubicBezTo>
                  <a:cubicBezTo>
                    <a:pt x="21924" y="83126"/>
                    <a:pt x="25152" y="83395"/>
                    <a:pt x="24076" y="87161"/>
                  </a:cubicBezTo>
                  <a:cubicBezTo>
                    <a:pt x="23145" y="90301"/>
                    <a:pt x="28550" y="107217"/>
                    <a:pt x="37855" y="107217"/>
                  </a:cubicBezTo>
                  <a:cubicBezTo>
                    <a:pt x="39312" y="107217"/>
                    <a:pt x="40864" y="106803"/>
                    <a:pt x="42502" y="105856"/>
                  </a:cubicBezTo>
                  <a:cubicBezTo>
                    <a:pt x="54742" y="98862"/>
                    <a:pt x="90922" y="80032"/>
                    <a:pt x="90922" y="80032"/>
                  </a:cubicBezTo>
                  <a:cubicBezTo>
                    <a:pt x="90922" y="80032"/>
                    <a:pt x="97781" y="76670"/>
                    <a:pt x="93746" y="68869"/>
                  </a:cubicBezTo>
                  <a:cubicBezTo>
                    <a:pt x="89711" y="61202"/>
                    <a:pt x="87021" y="64968"/>
                    <a:pt x="88904" y="57974"/>
                  </a:cubicBezTo>
                  <a:cubicBezTo>
                    <a:pt x="88904" y="57974"/>
                    <a:pt x="89980" y="54208"/>
                    <a:pt x="87425" y="52863"/>
                  </a:cubicBezTo>
                  <a:cubicBezTo>
                    <a:pt x="85004" y="51384"/>
                    <a:pt x="86752" y="50039"/>
                    <a:pt x="86752" y="50039"/>
                  </a:cubicBezTo>
                  <a:cubicBezTo>
                    <a:pt x="87963" y="49097"/>
                    <a:pt x="88501" y="47483"/>
                    <a:pt x="88097" y="46004"/>
                  </a:cubicBezTo>
                  <a:cubicBezTo>
                    <a:pt x="87021" y="43583"/>
                    <a:pt x="91594" y="41027"/>
                    <a:pt x="85004" y="38069"/>
                  </a:cubicBezTo>
                  <a:lnTo>
                    <a:pt x="66309" y="2561"/>
                  </a:lnTo>
                  <a:cubicBezTo>
                    <a:pt x="66309" y="2561"/>
                    <a:pt x="63876" y="0"/>
                    <a:pt x="583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9" name="Google Shape;4849;p32"/>
            <p:cNvSpPr/>
            <p:nvPr/>
          </p:nvSpPr>
          <p:spPr>
            <a:xfrm>
              <a:off x="2132100" y="1915875"/>
              <a:ext cx="2283150" cy="1257700"/>
            </a:xfrm>
            <a:custGeom>
              <a:avLst/>
              <a:gdLst/>
              <a:ahLst/>
              <a:cxnLst/>
              <a:rect l="l" t="t" r="r" b="b"/>
              <a:pathLst>
                <a:path w="91326" h="50308" extrusionOk="0">
                  <a:moveTo>
                    <a:pt x="58118" y="0"/>
                  </a:moveTo>
                  <a:cubicBezTo>
                    <a:pt x="57981" y="0"/>
                    <a:pt x="57842" y="2"/>
                    <a:pt x="57701" y="5"/>
                  </a:cubicBezTo>
                  <a:lnTo>
                    <a:pt x="30801" y="812"/>
                  </a:lnTo>
                  <a:cubicBezTo>
                    <a:pt x="26228" y="1081"/>
                    <a:pt x="21924" y="2964"/>
                    <a:pt x="18696" y="6192"/>
                  </a:cubicBezTo>
                  <a:cubicBezTo>
                    <a:pt x="13047" y="11707"/>
                    <a:pt x="2287" y="20987"/>
                    <a:pt x="2287" y="20987"/>
                  </a:cubicBezTo>
                  <a:cubicBezTo>
                    <a:pt x="807" y="22467"/>
                    <a:pt x="0" y="24619"/>
                    <a:pt x="404" y="26636"/>
                  </a:cubicBezTo>
                  <a:cubicBezTo>
                    <a:pt x="538" y="26367"/>
                    <a:pt x="673" y="26233"/>
                    <a:pt x="942" y="26098"/>
                  </a:cubicBezTo>
                  <a:cubicBezTo>
                    <a:pt x="942" y="26098"/>
                    <a:pt x="11702" y="16818"/>
                    <a:pt x="17351" y="11303"/>
                  </a:cubicBezTo>
                  <a:cubicBezTo>
                    <a:pt x="20579" y="8075"/>
                    <a:pt x="24883" y="6192"/>
                    <a:pt x="29456" y="5923"/>
                  </a:cubicBezTo>
                  <a:cubicBezTo>
                    <a:pt x="29456" y="5923"/>
                    <a:pt x="50572" y="5251"/>
                    <a:pt x="56356" y="5116"/>
                  </a:cubicBezTo>
                  <a:cubicBezTo>
                    <a:pt x="56497" y="5113"/>
                    <a:pt x="56636" y="5111"/>
                    <a:pt x="56773" y="5111"/>
                  </a:cubicBezTo>
                  <a:cubicBezTo>
                    <a:pt x="62269" y="5111"/>
                    <a:pt x="64829" y="7672"/>
                    <a:pt x="64829" y="7672"/>
                  </a:cubicBezTo>
                  <a:lnTo>
                    <a:pt x="83255" y="43314"/>
                  </a:lnTo>
                  <a:cubicBezTo>
                    <a:pt x="89039" y="45735"/>
                    <a:pt x="86214" y="48156"/>
                    <a:pt x="86214" y="50308"/>
                  </a:cubicBezTo>
                  <a:cubicBezTo>
                    <a:pt x="86349" y="50173"/>
                    <a:pt x="86349" y="50173"/>
                    <a:pt x="86483" y="50039"/>
                  </a:cubicBezTo>
                  <a:cubicBezTo>
                    <a:pt x="87694" y="49232"/>
                    <a:pt x="88232" y="47618"/>
                    <a:pt x="87694" y="46138"/>
                  </a:cubicBezTo>
                  <a:cubicBezTo>
                    <a:pt x="86752" y="43583"/>
                    <a:pt x="91325" y="41027"/>
                    <a:pt x="84600" y="38203"/>
                  </a:cubicBezTo>
                  <a:lnTo>
                    <a:pt x="66174" y="2561"/>
                  </a:lnTo>
                  <a:cubicBezTo>
                    <a:pt x="66174" y="2561"/>
                    <a:pt x="63614" y="0"/>
                    <a:pt x="581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0" name="Google Shape;4850;p32"/>
            <p:cNvSpPr/>
            <p:nvPr/>
          </p:nvSpPr>
          <p:spPr>
            <a:xfrm>
              <a:off x="4213475" y="3227350"/>
              <a:ext cx="309375" cy="635550"/>
            </a:xfrm>
            <a:custGeom>
              <a:avLst/>
              <a:gdLst/>
              <a:ahLst/>
              <a:cxnLst/>
              <a:rect l="l" t="t" r="r" b="b"/>
              <a:pathLst>
                <a:path w="12375" h="25422" extrusionOk="0">
                  <a:moveTo>
                    <a:pt x="3363" y="1"/>
                  </a:moveTo>
                  <a:cubicBezTo>
                    <a:pt x="3228" y="1077"/>
                    <a:pt x="2690" y="2018"/>
                    <a:pt x="1749" y="2691"/>
                  </a:cubicBezTo>
                  <a:cubicBezTo>
                    <a:pt x="1749" y="2691"/>
                    <a:pt x="0" y="4036"/>
                    <a:pt x="2556" y="5515"/>
                  </a:cubicBezTo>
                  <a:cubicBezTo>
                    <a:pt x="5111" y="6860"/>
                    <a:pt x="3901" y="10626"/>
                    <a:pt x="3901" y="10626"/>
                  </a:cubicBezTo>
                  <a:cubicBezTo>
                    <a:pt x="2152" y="17755"/>
                    <a:pt x="4708" y="13854"/>
                    <a:pt x="8877" y="21655"/>
                  </a:cubicBezTo>
                  <a:cubicBezTo>
                    <a:pt x="9415" y="22731"/>
                    <a:pt x="9819" y="24076"/>
                    <a:pt x="10088" y="25421"/>
                  </a:cubicBezTo>
                  <a:cubicBezTo>
                    <a:pt x="11433" y="23538"/>
                    <a:pt x="12374" y="20714"/>
                    <a:pt x="10222" y="16544"/>
                  </a:cubicBezTo>
                  <a:cubicBezTo>
                    <a:pt x="6187" y="8743"/>
                    <a:pt x="3497" y="12644"/>
                    <a:pt x="5380" y="5515"/>
                  </a:cubicBezTo>
                  <a:cubicBezTo>
                    <a:pt x="5380" y="5515"/>
                    <a:pt x="6456" y="1749"/>
                    <a:pt x="3901" y="404"/>
                  </a:cubicBezTo>
                  <a:cubicBezTo>
                    <a:pt x="3766" y="270"/>
                    <a:pt x="3497" y="135"/>
                    <a:pt x="33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1" name="Google Shape;4851;p32"/>
            <p:cNvSpPr/>
            <p:nvPr/>
          </p:nvSpPr>
          <p:spPr>
            <a:xfrm>
              <a:off x="3164375" y="2161450"/>
              <a:ext cx="1139900" cy="1126450"/>
            </a:xfrm>
            <a:custGeom>
              <a:avLst/>
              <a:gdLst/>
              <a:ahLst/>
              <a:cxnLst/>
              <a:rect l="l" t="t" r="r" b="b"/>
              <a:pathLst>
                <a:path w="45596" h="45058" extrusionOk="0">
                  <a:moveTo>
                    <a:pt x="5515" y="1"/>
                  </a:moveTo>
                  <a:lnTo>
                    <a:pt x="808" y="8609"/>
                  </a:lnTo>
                  <a:cubicBezTo>
                    <a:pt x="135" y="9819"/>
                    <a:pt x="1" y="11164"/>
                    <a:pt x="539" y="12375"/>
                  </a:cubicBezTo>
                  <a:lnTo>
                    <a:pt x="9012" y="41964"/>
                  </a:lnTo>
                  <a:cubicBezTo>
                    <a:pt x="9954" y="44385"/>
                    <a:pt x="12106" y="45058"/>
                    <a:pt x="14796" y="45058"/>
                  </a:cubicBezTo>
                  <a:lnTo>
                    <a:pt x="39947" y="43175"/>
                  </a:lnTo>
                  <a:cubicBezTo>
                    <a:pt x="41292" y="42637"/>
                    <a:pt x="42368" y="41561"/>
                    <a:pt x="42637" y="40216"/>
                  </a:cubicBezTo>
                  <a:lnTo>
                    <a:pt x="45596" y="34163"/>
                  </a:lnTo>
                  <a:lnTo>
                    <a:pt x="551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2" name="Google Shape;4852;p32"/>
            <p:cNvSpPr/>
            <p:nvPr/>
          </p:nvSpPr>
          <p:spPr>
            <a:xfrm>
              <a:off x="3009700" y="3018100"/>
              <a:ext cx="225325" cy="242375"/>
            </a:xfrm>
            <a:custGeom>
              <a:avLst/>
              <a:gdLst/>
              <a:ahLst/>
              <a:cxnLst/>
              <a:rect l="l" t="t" r="r" b="b"/>
              <a:pathLst>
                <a:path w="9013" h="9695" extrusionOk="0">
                  <a:moveTo>
                    <a:pt x="3502" y="0"/>
                  </a:moveTo>
                  <a:cubicBezTo>
                    <a:pt x="3078" y="0"/>
                    <a:pt x="2667" y="97"/>
                    <a:pt x="2287" y="301"/>
                  </a:cubicBezTo>
                  <a:cubicBezTo>
                    <a:pt x="404" y="1108"/>
                    <a:pt x="1" y="3932"/>
                    <a:pt x="1211" y="6488"/>
                  </a:cubicBezTo>
                  <a:cubicBezTo>
                    <a:pt x="2171" y="8514"/>
                    <a:pt x="3976" y="9695"/>
                    <a:pt x="5554" y="9695"/>
                  </a:cubicBezTo>
                  <a:cubicBezTo>
                    <a:pt x="5967" y="9695"/>
                    <a:pt x="6363" y="9614"/>
                    <a:pt x="6726" y="9447"/>
                  </a:cubicBezTo>
                  <a:cubicBezTo>
                    <a:pt x="8609" y="8505"/>
                    <a:pt x="9012" y="5681"/>
                    <a:pt x="7802" y="3260"/>
                  </a:cubicBezTo>
                  <a:cubicBezTo>
                    <a:pt x="6748" y="1259"/>
                    <a:pt x="5036" y="0"/>
                    <a:pt x="3502" y="0"/>
                  </a:cubicBez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3" name="Google Shape;4853;p32"/>
            <p:cNvSpPr/>
            <p:nvPr/>
          </p:nvSpPr>
          <p:spPr>
            <a:xfrm>
              <a:off x="2912200" y="2536400"/>
              <a:ext cx="188325" cy="201675"/>
            </a:xfrm>
            <a:custGeom>
              <a:avLst/>
              <a:gdLst/>
              <a:ahLst/>
              <a:cxnLst/>
              <a:rect l="l" t="t" r="r" b="b"/>
              <a:pathLst>
                <a:path w="7533" h="8067" extrusionOk="0">
                  <a:moveTo>
                    <a:pt x="2845" y="1"/>
                  </a:moveTo>
                  <a:cubicBezTo>
                    <a:pt x="2507" y="1"/>
                    <a:pt x="2182" y="65"/>
                    <a:pt x="1883" y="201"/>
                  </a:cubicBezTo>
                  <a:cubicBezTo>
                    <a:pt x="404" y="874"/>
                    <a:pt x="0" y="3295"/>
                    <a:pt x="1076" y="5312"/>
                  </a:cubicBezTo>
                  <a:cubicBezTo>
                    <a:pt x="1829" y="7034"/>
                    <a:pt x="3357" y="8067"/>
                    <a:pt x="4696" y="8067"/>
                  </a:cubicBezTo>
                  <a:cubicBezTo>
                    <a:pt x="5030" y="8067"/>
                    <a:pt x="5353" y="8002"/>
                    <a:pt x="5649" y="7868"/>
                  </a:cubicBezTo>
                  <a:cubicBezTo>
                    <a:pt x="7129" y="7061"/>
                    <a:pt x="7532" y="4774"/>
                    <a:pt x="6456" y="2622"/>
                  </a:cubicBezTo>
                  <a:cubicBezTo>
                    <a:pt x="5705" y="1011"/>
                    <a:pt x="4182" y="1"/>
                    <a:pt x="2845" y="1"/>
                  </a:cubicBez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4" name="Google Shape;4854;p32"/>
            <p:cNvSpPr/>
            <p:nvPr/>
          </p:nvSpPr>
          <p:spPr>
            <a:xfrm>
              <a:off x="3033250" y="3018100"/>
              <a:ext cx="198400" cy="226100"/>
            </a:xfrm>
            <a:custGeom>
              <a:avLst/>
              <a:gdLst/>
              <a:ahLst/>
              <a:cxnLst/>
              <a:rect l="l" t="t" r="r" b="b"/>
              <a:pathLst>
                <a:path w="7936" h="9044" extrusionOk="0">
                  <a:moveTo>
                    <a:pt x="2560" y="0"/>
                  </a:moveTo>
                  <a:cubicBezTo>
                    <a:pt x="2136" y="0"/>
                    <a:pt x="1725" y="97"/>
                    <a:pt x="1345" y="301"/>
                  </a:cubicBezTo>
                  <a:cubicBezTo>
                    <a:pt x="673" y="570"/>
                    <a:pt x="269" y="973"/>
                    <a:pt x="0" y="1646"/>
                  </a:cubicBezTo>
                  <a:cubicBezTo>
                    <a:pt x="135" y="1377"/>
                    <a:pt x="404" y="1242"/>
                    <a:pt x="538" y="1242"/>
                  </a:cubicBezTo>
                  <a:cubicBezTo>
                    <a:pt x="947" y="1038"/>
                    <a:pt x="1381" y="942"/>
                    <a:pt x="1823" y="942"/>
                  </a:cubicBezTo>
                  <a:cubicBezTo>
                    <a:pt x="3421" y="942"/>
                    <a:pt x="5134" y="2200"/>
                    <a:pt x="6187" y="4201"/>
                  </a:cubicBezTo>
                  <a:cubicBezTo>
                    <a:pt x="6994" y="5681"/>
                    <a:pt x="6994" y="7429"/>
                    <a:pt x="6322" y="9043"/>
                  </a:cubicBezTo>
                  <a:cubicBezTo>
                    <a:pt x="7801" y="7429"/>
                    <a:pt x="7936" y="5008"/>
                    <a:pt x="6860" y="3260"/>
                  </a:cubicBezTo>
                  <a:cubicBezTo>
                    <a:pt x="5806" y="1259"/>
                    <a:pt x="4094" y="0"/>
                    <a:pt x="25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5" name="Google Shape;4855;p32"/>
            <p:cNvSpPr/>
            <p:nvPr/>
          </p:nvSpPr>
          <p:spPr>
            <a:xfrm>
              <a:off x="2932375" y="2536400"/>
              <a:ext cx="164775" cy="189975"/>
            </a:xfrm>
            <a:custGeom>
              <a:avLst/>
              <a:gdLst/>
              <a:ahLst/>
              <a:cxnLst/>
              <a:rect l="l" t="t" r="r" b="b"/>
              <a:pathLst>
                <a:path w="6591" h="7599" extrusionOk="0">
                  <a:moveTo>
                    <a:pt x="2038" y="1"/>
                  </a:moveTo>
                  <a:cubicBezTo>
                    <a:pt x="1700" y="1"/>
                    <a:pt x="1375" y="65"/>
                    <a:pt x="1076" y="201"/>
                  </a:cubicBezTo>
                  <a:cubicBezTo>
                    <a:pt x="538" y="470"/>
                    <a:pt x="135" y="874"/>
                    <a:pt x="0" y="1412"/>
                  </a:cubicBezTo>
                  <a:cubicBezTo>
                    <a:pt x="135" y="1277"/>
                    <a:pt x="269" y="1277"/>
                    <a:pt x="404" y="1143"/>
                  </a:cubicBezTo>
                  <a:cubicBezTo>
                    <a:pt x="720" y="970"/>
                    <a:pt x="1067" y="890"/>
                    <a:pt x="1426" y="890"/>
                  </a:cubicBezTo>
                  <a:cubicBezTo>
                    <a:pt x="2748" y="890"/>
                    <a:pt x="4236" y="1977"/>
                    <a:pt x="4977" y="3564"/>
                  </a:cubicBezTo>
                  <a:cubicBezTo>
                    <a:pt x="5649" y="4774"/>
                    <a:pt x="5784" y="6254"/>
                    <a:pt x="5246" y="7599"/>
                  </a:cubicBezTo>
                  <a:cubicBezTo>
                    <a:pt x="6456" y="6254"/>
                    <a:pt x="6591" y="4236"/>
                    <a:pt x="5649" y="2622"/>
                  </a:cubicBezTo>
                  <a:cubicBezTo>
                    <a:pt x="4898" y="1011"/>
                    <a:pt x="3375" y="1"/>
                    <a:pt x="20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6" name="Google Shape;4856;p32"/>
            <p:cNvSpPr/>
            <p:nvPr/>
          </p:nvSpPr>
          <p:spPr>
            <a:xfrm>
              <a:off x="3265250" y="2094600"/>
              <a:ext cx="1062575" cy="1002575"/>
            </a:xfrm>
            <a:custGeom>
              <a:avLst/>
              <a:gdLst/>
              <a:ahLst/>
              <a:cxnLst/>
              <a:rect l="l" t="t" r="r" b="b"/>
              <a:pathLst>
                <a:path w="42503" h="40103" extrusionOk="0">
                  <a:moveTo>
                    <a:pt x="27724" y="1"/>
                  </a:moveTo>
                  <a:cubicBezTo>
                    <a:pt x="27408" y="1"/>
                    <a:pt x="27087" y="39"/>
                    <a:pt x="26766" y="119"/>
                  </a:cubicBezTo>
                  <a:lnTo>
                    <a:pt x="3094" y="1464"/>
                  </a:lnTo>
                  <a:cubicBezTo>
                    <a:pt x="942" y="2271"/>
                    <a:pt x="1" y="4558"/>
                    <a:pt x="808" y="6710"/>
                  </a:cubicBezTo>
                  <a:lnTo>
                    <a:pt x="10895" y="37241"/>
                  </a:lnTo>
                  <a:cubicBezTo>
                    <a:pt x="11627" y="38948"/>
                    <a:pt x="13354" y="40103"/>
                    <a:pt x="15274" y="40103"/>
                  </a:cubicBezTo>
                  <a:cubicBezTo>
                    <a:pt x="15471" y="40103"/>
                    <a:pt x="15671" y="40091"/>
                    <a:pt x="15872" y="40065"/>
                  </a:cubicBezTo>
                  <a:lnTo>
                    <a:pt x="39543" y="38720"/>
                  </a:lnTo>
                  <a:cubicBezTo>
                    <a:pt x="41561" y="37913"/>
                    <a:pt x="42502" y="35627"/>
                    <a:pt x="41695" y="33609"/>
                  </a:cubicBezTo>
                  <a:lnTo>
                    <a:pt x="31608" y="3078"/>
                  </a:lnTo>
                  <a:cubicBezTo>
                    <a:pt x="31150" y="1247"/>
                    <a:pt x="29524" y="1"/>
                    <a:pt x="277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7" name="Google Shape;4857;p32"/>
            <p:cNvSpPr/>
            <p:nvPr/>
          </p:nvSpPr>
          <p:spPr>
            <a:xfrm>
              <a:off x="3083675" y="2945800"/>
              <a:ext cx="369900" cy="247075"/>
            </a:xfrm>
            <a:custGeom>
              <a:avLst/>
              <a:gdLst/>
              <a:ahLst/>
              <a:cxnLst/>
              <a:rect l="l" t="t" r="r" b="b"/>
              <a:pathLst>
                <a:path w="14796" h="9883" extrusionOk="0">
                  <a:moveTo>
                    <a:pt x="11969" y="0"/>
                  </a:moveTo>
                  <a:cubicBezTo>
                    <a:pt x="11613" y="0"/>
                    <a:pt x="11248" y="77"/>
                    <a:pt x="10895" y="234"/>
                  </a:cubicBezTo>
                  <a:lnTo>
                    <a:pt x="1615" y="5210"/>
                  </a:lnTo>
                  <a:cubicBezTo>
                    <a:pt x="404" y="5883"/>
                    <a:pt x="1" y="7362"/>
                    <a:pt x="808" y="8573"/>
                  </a:cubicBezTo>
                  <a:cubicBezTo>
                    <a:pt x="1189" y="9430"/>
                    <a:pt x="2042" y="9883"/>
                    <a:pt x="2890" y="9883"/>
                  </a:cubicBezTo>
                  <a:cubicBezTo>
                    <a:pt x="3239" y="9883"/>
                    <a:pt x="3587" y="9806"/>
                    <a:pt x="3901" y="9649"/>
                  </a:cubicBezTo>
                  <a:lnTo>
                    <a:pt x="13182" y="4672"/>
                  </a:lnTo>
                  <a:cubicBezTo>
                    <a:pt x="14392" y="4000"/>
                    <a:pt x="14796" y="2520"/>
                    <a:pt x="14123" y="1310"/>
                  </a:cubicBezTo>
                  <a:cubicBezTo>
                    <a:pt x="13647" y="453"/>
                    <a:pt x="12833" y="0"/>
                    <a:pt x="11969" y="0"/>
                  </a:cubicBez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8" name="Google Shape;4858;p32"/>
            <p:cNvSpPr/>
            <p:nvPr/>
          </p:nvSpPr>
          <p:spPr>
            <a:xfrm>
              <a:off x="3087050" y="2947675"/>
              <a:ext cx="356450" cy="215825"/>
            </a:xfrm>
            <a:custGeom>
              <a:avLst/>
              <a:gdLst/>
              <a:ahLst/>
              <a:cxnLst/>
              <a:rect l="l" t="t" r="r" b="b"/>
              <a:pathLst>
                <a:path w="14258" h="8633" extrusionOk="0">
                  <a:moveTo>
                    <a:pt x="11855" y="1"/>
                  </a:moveTo>
                  <a:cubicBezTo>
                    <a:pt x="11492" y="1"/>
                    <a:pt x="11120" y="93"/>
                    <a:pt x="10760" y="293"/>
                  </a:cubicBezTo>
                  <a:lnTo>
                    <a:pt x="1480" y="5135"/>
                  </a:lnTo>
                  <a:cubicBezTo>
                    <a:pt x="404" y="5808"/>
                    <a:pt x="0" y="7287"/>
                    <a:pt x="673" y="8363"/>
                  </a:cubicBezTo>
                  <a:cubicBezTo>
                    <a:pt x="673" y="8498"/>
                    <a:pt x="673" y="8632"/>
                    <a:pt x="807" y="8632"/>
                  </a:cubicBezTo>
                  <a:cubicBezTo>
                    <a:pt x="673" y="7691"/>
                    <a:pt x="1076" y="6749"/>
                    <a:pt x="2018" y="6346"/>
                  </a:cubicBezTo>
                  <a:lnTo>
                    <a:pt x="11164" y="1504"/>
                  </a:lnTo>
                  <a:cubicBezTo>
                    <a:pt x="11522" y="1325"/>
                    <a:pt x="11911" y="1235"/>
                    <a:pt x="12294" y="1235"/>
                  </a:cubicBezTo>
                  <a:cubicBezTo>
                    <a:pt x="13062" y="1235"/>
                    <a:pt x="13809" y="1594"/>
                    <a:pt x="14257" y="2311"/>
                  </a:cubicBezTo>
                  <a:cubicBezTo>
                    <a:pt x="14257" y="1907"/>
                    <a:pt x="14123" y="1638"/>
                    <a:pt x="13988" y="1369"/>
                  </a:cubicBezTo>
                  <a:cubicBezTo>
                    <a:pt x="13516" y="519"/>
                    <a:pt x="12711" y="1"/>
                    <a:pt x="118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9" name="Google Shape;4859;p32"/>
            <p:cNvSpPr/>
            <p:nvPr/>
          </p:nvSpPr>
          <p:spPr>
            <a:xfrm>
              <a:off x="3460275" y="2206525"/>
              <a:ext cx="571650" cy="351650"/>
            </a:xfrm>
            <a:custGeom>
              <a:avLst/>
              <a:gdLst/>
              <a:ahLst/>
              <a:cxnLst/>
              <a:rect l="l" t="t" r="r" b="b"/>
              <a:pathLst>
                <a:path w="22866" h="14066" extrusionOk="0">
                  <a:moveTo>
                    <a:pt x="17681" y="1"/>
                  </a:moveTo>
                  <a:cubicBezTo>
                    <a:pt x="17381" y="1"/>
                    <a:pt x="17048" y="28"/>
                    <a:pt x="16678" y="81"/>
                  </a:cubicBezTo>
                  <a:lnTo>
                    <a:pt x="2153" y="1022"/>
                  </a:lnTo>
                  <a:cubicBezTo>
                    <a:pt x="808" y="1426"/>
                    <a:pt x="1" y="2636"/>
                    <a:pt x="270" y="3981"/>
                  </a:cubicBezTo>
                  <a:lnTo>
                    <a:pt x="3094" y="12455"/>
                  </a:lnTo>
                  <a:cubicBezTo>
                    <a:pt x="3410" y="13507"/>
                    <a:pt x="4384" y="14065"/>
                    <a:pt x="5437" y="14065"/>
                  </a:cubicBezTo>
                  <a:cubicBezTo>
                    <a:pt x="5730" y="14065"/>
                    <a:pt x="6029" y="14022"/>
                    <a:pt x="6322" y="13934"/>
                  </a:cubicBezTo>
                  <a:lnTo>
                    <a:pt x="20848" y="12858"/>
                  </a:lnTo>
                  <a:cubicBezTo>
                    <a:pt x="22058" y="12589"/>
                    <a:pt x="22865" y="11244"/>
                    <a:pt x="22596" y="9899"/>
                  </a:cubicBezTo>
                  <a:lnTo>
                    <a:pt x="19906" y="1426"/>
                  </a:lnTo>
                  <a:cubicBezTo>
                    <a:pt x="19582" y="453"/>
                    <a:pt x="18910" y="1"/>
                    <a:pt x="176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0" name="Google Shape;4860;p32"/>
            <p:cNvSpPr/>
            <p:nvPr/>
          </p:nvSpPr>
          <p:spPr>
            <a:xfrm>
              <a:off x="2710450" y="3653825"/>
              <a:ext cx="1116350" cy="1139350"/>
            </a:xfrm>
            <a:custGeom>
              <a:avLst/>
              <a:gdLst/>
              <a:ahLst/>
              <a:cxnLst/>
              <a:rect l="l" t="t" r="r" b="b"/>
              <a:pathLst>
                <a:path w="44654" h="45574" extrusionOk="0">
                  <a:moveTo>
                    <a:pt x="19229" y="1"/>
                  </a:moveTo>
                  <a:cubicBezTo>
                    <a:pt x="14164" y="1"/>
                    <a:pt x="7871" y="1605"/>
                    <a:pt x="0" y="5672"/>
                  </a:cubicBezTo>
                  <a:lnTo>
                    <a:pt x="23672" y="43870"/>
                  </a:lnTo>
                  <a:cubicBezTo>
                    <a:pt x="23672" y="43870"/>
                    <a:pt x="25452" y="45573"/>
                    <a:pt x="27662" y="45573"/>
                  </a:cubicBezTo>
                  <a:cubicBezTo>
                    <a:pt x="28366" y="45573"/>
                    <a:pt x="29112" y="45401"/>
                    <a:pt x="29859" y="44946"/>
                  </a:cubicBezTo>
                  <a:cubicBezTo>
                    <a:pt x="32818" y="42929"/>
                    <a:pt x="42368" y="29210"/>
                    <a:pt x="42368" y="29210"/>
                  </a:cubicBezTo>
                  <a:cubicBezTo>
                    <a:pt x="42368" y="29210"/>
                    <a:pt x="44654" y="27461"/>
                    <a:pt x="41292" y="20467"/>
                  </a:cubicBezTo>
                  <a:cubicBezTo>
                    <a:pt x="38756" y="15091"/>
                    <a:pt x="34767" y="1"/>
                    <a:pt x="192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1" name="Google Shape;4861;p32"/>
            <p:cNvSpPr/>
            <p:nvPr/>
          </p:nvSpPr>
          <p:spPr>
            <a:xfrm>
              <a:off x="3302250" y="3718275"/>
              <a:ext cx="427050" cy="483275"/>
            </a:xfrm>
            <a:custGeom>
              <a:avLst/>
              <a:gdLst/>
              <a:ahLst/>
              <a:cxnLst/>
              <a:rect l="l" t="t" r="r" b="b"/>
              <a:pathLst>
                <a:path w="17082" h="19331" extrusionOk="0">
                  <a:moveTo>
                    <a:pt x="5380" y="1"/>
                  </a:moveTo>
                  <a:cubicBezTo>
                    <a:pt x="4708" y="135"/>
                    <a:pt x="4035" y="539"/>
                    <a:pt x="3497" y="942"/>
                  </a:cubicBezTo>
                  <a:cubicBezTo>
                    <a:pt x="807" y="2556"/>
                    <a:pt x="0" y="6188"/>
                    <a:pt x="1749" y="8743"/>
                  </a:cubicBezTo>
                  <a:lnTo>
                    <a:pt x="7667" y="17082"/>
                  </a:lnTo>
                  <a:cubicBezTo>
                    <a:pt x="8843" y="18572"/>
                    <a:pt x="10523" y="19331"/>
                    <a:pt x="12225" y="19331"/>
                  </a:cubicBezTo>
                  <a:cubicBezTo>
                    <a:pt x="13442" y="19331"/>
                    <a:pt x="14671" y="18943"/>
                    <a:pt x="15737" y="18158"/>
                  </a:cubicBezTo>
                  <a:cubicBezTo>
                    <a:pt x="16275" y="17755"/>
                    <a:pt x="16678" y="17351"/>
                    <a:pt x="17082" y="16813"/>
                  </a:cubicBezTo>
                  <a:cubicBezTo>
                    <a:pt x="15199" y="12375"/>
                    <a:pt x="12374" y="4170"/>
                    <a:pt x="53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2" name="Google Shape;4862;p32"/>
            <p:cNvSpPr/>
            <p:nvPr/>
          </p:nvSpPr>
          <p:spPr>
            <a:xfrm>
              <a:off x="2710450" y="3653825"/>
              <a:ext cx="1113000" cy="817675"/>
            </a:xfrm>
            <a:custGeom>
              <a:avLst/>
              <a:gdLst/>
              <a:ahLst/>
              <a:cxnLst/>
              <a:rect l="l" t="t" r="r" b="b"/>
              <a:pathLst>
                <a:path w="44520" h="32707" extrusionOk="0">
                  <a:moveTo>
                    <a:pt x="19229" y="1"/>
                  </a:moveTo>
                  <a:cubicBezTo>
                    <a:pt x="14164" y="1"/>
                    <a:pt x="7871" y="1605"/>
                    <a:pt x="0" y="5672"/>
                  </a:cubicBezTo>
                  <a:cubicBezTo>
                    <a:pt x="5670" y="3200"/>
                    <a:pt x="10470" y="2177"/>
                    <a:pt x="14547" y="2177"/>
                  </a:cubicBezTo>
                  <a:cubicBezTo>
                    <a:pt x="30873" y="2177"/>
                    <a:pt x="35588" y="18583"/>
                    <a:pt x="38064" y="23964"/>
                  </a:cubicBezTo>
                  <a:cubicBezTo>
                    <a:pt x="41171" y="30427"/>
                    <a:pt x="39454" y="32411"/>
                    <a:pt x="39176" y="32675"/>
                  </a:cubicBezTo>
                  <a:lnTo>
                    <a:pt x="39176" y="32675"/>
                  </a:lnTo>
                  <a:cubicBezTo>
                    <a:pt x="42500" y="29744"/>
                    <a:pt x="42233" y="29210"/>
                    <a:pt x="42233" y="29210"/>
                  </a:cubicBezTo>
                  <a:cubicBezTo>
                    <a:pt x="42233" y="29210"/>
                    <a:pt x="44520" y="27461"/>
                    <a:pt x="41292" y="20467"/>
                  </a:cubicBezTo>
                  <a:cubicBezTo>
                    <a:pt x="38756" y="15091"/>
                    <a:pt x="34767" y="1"/>
                    <a:pt x="19229" y="1"/>
                  </a:cubicBezTo>
                  <a:close/>
                  <a:moveTo>
                    <a:pt x="39176" y="32675"/>
                  </a:moveTo>
                  <a:cubicBezTo>
                    <a:pt x="39164" y="32685"/>
                    <a:pt x="39152" y="32696"/>
                    <a:pt x="39140" y="32707"/>
                  </a:cubicBezTo>
                  <a:cubicBezTo>
                    <a:pt x="39140" y="32707"/>
                    <a:pt x="39153" y="32697"/>
                    <a:pt x="39176" y="326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3" name="Google Shape;4863;p32"/>
            <p:cNvSpPr/>
            <p:nvPr/>
          </p:nvSpPr>
          <p:spPr>
            <a:xfrm>
              <a:off x="3359400" y="4338225"/>
              <a:ext cx="1257600" cy="1003400"/>
            </a:xfrm>
            <a:custGeom>
              <a:avLst/>
              <a:gdLst/>
              <a:ahLst/>
              <a:cxnLst/>
              <a:rect l="l" t="t" r="r" b="b"/>
              <a:pathLst>
                <a:path w="50304" h="40136" extrusionOk="0">
                  <a:moveTo>
                    <a:pt x="16612" y="1"/>
                  </a:moveTo>
                  <a:cubicBezTo>
                    <a:pt x="15921" y="1"/>
                    <a:pt x="15603" y="354"/>
                    <a:pt x="15603" y="354"/>
                  </a:cubicBezTo>
                  <a:cubicBezTo>
                    <a:pt x="15603" y="354"/>
                    <a:pt x="2691" y="10980"/>
                    <a:pt x="1346" y="14880"/>
                  </a:cubicBezTo>
                  <a:cubicBezTo>
                    <a:pt x="1" y="18781"/>
                    <a:pt x="3767" y="18781"/>
                    <a:pt x="3767" y="18781"/>
                  </a:cubicBezTo>
                  <a:cubicBezTo>
                    <a:pt x="11702" y="20529"/>
                    <a:pt x="17889" y="29675"/>
                    <a:pt x="17889" y="29675"/>
                  </a:cubicBezTo>
                  <a:cubicBezTo>
                    <a:pt x="24472" y="39035"/>
                    <a:pt x="29560" y="40136"/>
                    <a:pt x="31590" y="40136"/>
                  </a:cubicBezTo>
                  <a:cubicBezTo>
                    <a:pt x="32214" y="40136"/>
                    <a:pt x="32549" y="40032"/>
                    <a:pt x="32549" y="40032"/>
                  </a:cubicBezTo>
                  <a:lnTo>
                    <a:pt x="50303" y="7886"/>
                  </a:lnTo>
                  <a:cubicBezTo>
                    <a:pt x="50303" y="7886"/>
                    <a:pt x="48778" y="3510"/>
                    <a:pt x="45356" y="3510"/>
                  </a:cubicBezTo>
                  <a:cubicBezTo>
                    <a:pt x="43904" y="3510"/>
                    <a:pt x="42110" y="4298"/>
                    <a:pt x="39947" y="6541"/>
                  </a:cubicBezTo>
                  <a:cubicBezTo>
                    <a:pt x="32684" y="14073"/>
                    <a:pt x="30801" y="15553"/>
                    <a:pt x="30801" y="15553"/>
                  </a:cubicBezTo>
                  <a:cubicBezTo>
                    <a:pt x="28245" y="10038"/>
                    <a:pt x="24479" y="5196"/>
                    <a:pt x="19637" y="1565"/>
                  </a:cubicBezTo>
                  <a:cubicBezTo>
                    <a:pt x="18261" y="320"/>
                    <a:pt x="17269" y="1"/>
                    <a:pt x="16612" y="1"/>
                  </a:cubicBezTo>
                  <a:close/>
                </a:path>
              </a:pathLst>
            </a:custGeom>
            <a:solidFill>
              <a:srgbClr val="00B7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4" name="Google Shape;4864;p32"/>
            <p:cNvSpPr/>
            <p:nvPr/>
          </p:nvSpPr>
          <p:spPr>
            <a:xfrm>
              <a:off x="3359400" y="4338225"/>
              <a:ext cx="1257600" cy="1003400"/>
            </a:xfrm>
            <a:custGeom>
              <a:avLst/>
              <a:gdLst/>
              <a:ahLst/>
              <a:cxnLst/>
              <a:rect l="l" t="t" r="r" b="b"/>
              <a:pathLst>
                <a:path w="50304" h="40136" extrusionOk="0">
                  <a:moveTo>
                    <a:pt x="16612" y="1"/>
                  </a:moveTo>
                  <a:cubicBezTo>
                    <a:pt x="15921" y="1"/>
                    <a:pt x="15603" y="354"/>
                    <a:pt x="15603" y="354"/>
                  </a:cubicBezTo>
                  <a:cubicBezTo>
                    <a:pt x="15603" y="354"/>
                    <a:pt x="2691" y="10980"/>
                    <a:pt x="1346" y="14880"/>
                  </a:cubicBezTo>
                  <a:cubicBezTo>
                    <a:pt x="1" y="18781"/>
                    <a:pt x="3767" y="18781"/>
                    <a:pt x="3767" y="18781"/>
                  </a:cubicBezTo>
                  <a:cubicBezTo>
                    <a:pt x="11702" y="20529"/>
                    <a:pt x="17889" y="29675"/>
                    <a:pt x="17889" y="29675"/>
                  </a:cubicBezTo>
                  <a:cubicBezTo>
                    <a:pt x="24472" y="39035"/>
                    <a:pt x="29560" y="40136"/>
                    <a:pt x="31590" y="40136"/>
                  </a:cubicBezTo>
                  <a:cubicBezTo>
                    <a:pt x="32214" y="40136"/>
                    <a:pt x="32549" y="40032"/>
                    <a:pt x="32549" y="40032"/>
                  </a:cubicBezTo>
                  <a:lnTo>
                    <a:pt x="50303" y="7886"/>
                  </a:lnTo>
                  <a:cubicBezTo>
                    <a:pt x="50303" y="7886"/>
                    <a:pt x="48778" y="3510"/>
                    <a:pt x="45356" y="3510"/>
                  </a:cubicBezTo>
                  <a:cubicBezTo>
                    <a:pt x="43904" y="3510"/>
                    <a:pt x="42110" y="4298"/>
                    <a:pt x="39947" y="6541"/>
                  </a:cubicBezTo>
                  <a:cubicBezTo>
                    <a:pt x="32684" y="14073"/>
                    <a:pt x="30801" y="15553"/>
                    <a:pt x="30801" y="15553"/>
                  </a:cubicBezTo>
                  <a:cubicBezTo>
                    <a:pt x="28245" y="10038"/>
                    <a:pt x="24479" y="5196"/>
                    <a:pt x="19637" y="1565"/>
                  </a:cubicBezTo>
                  <a:cubicBezTo>
                    <a:pt x="18261" y="320"/>
                    <a:pt x="17269" y="1"/>
                    <a:pt x="16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5" name="Google Shape;4865;p32"/>
            <p:cNvSpPr/>
            <p:nvPr/>
          </p:nvSpPr>
          <p:spPr>
            <a:xfrm>
              <a:off x="4126050" y="4424075"/>
              <a:ext cx="490950" cy="917475"/>
            </a:xfrm>
            <a:custGeom>
              <a:avLst/>
              <a:gdLst/>
              <a:ahLst/>
              <a:cxnLst/>
              <a:rect l="l" t="t" r="r" b="b"/>
              <a:pathLst>
                <a:path w="19638" h="36699" extrusionOk="0">
                  <a:moveTo>
                    <a:pt x="14697" y="1"/>
                  </a:moveTo>
                  <a:cubicBezTo>
                    <a:pt x="13365" y="1"/>
                    <a:pt x="11746" y="680"/>
                    <a:pt x="9819" y="2569"/>
                  </a:cubicBezTo>
                  <a:cubicBezTo>
                    <a:pt x="10465" y="2311"/>
                    <a:pt x="11060" y="2199"/>
                    <a:pt x="11607" y="2199"/>
                  </a:cubicBezTo>
                  <a:cubicBezTo>
                    <a:pt x="15042" y="2199"/>
                    <a:pt x="16544" y="6604"/>
                    <a:pt x="16544" y="6604"/>
                  </a:cubicBezTo>
                  <a:lnTo>
                    <a:pt x="0" y="36598"/>
                  </a:lnTo>
                  <a:cubicBezTo>
                    <a:pt x="337" y="36665"/>
                    <a:pt x="673" y="36698"/>
                    <a:pt x="992" y="36698"/>
                  </a:cubicBezTo>
                  <a:cubicBezTo>
                    <a:pt x="1312" y="36698"/>
                    <a:pt x="1614" y="36665"/>
                    <a:pt x="1883" y="36598"/>
                  </a:cubicBezTo>
                  <a:lnTo>
                    <a:pt x="19637" y="4452"/>
                  </a:lnTo>
                  <a:cubicBezTo>
                    <a:pt x="19637" y="4452"/>
                    <a:pt x="18107" y="1"/>
                    <a:pt x="14697" y="1"/>
                  </a:cubicBez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6" name="Google Shape;4866;p32"/>
            <p:cNvSpPr/>
            <p:nvPr/>
          </p:nvSpPr>
          <p:spPr>
            <a:xfrm>
              <a:off x="3699025" y="4338225"/>
              <a:ext cx="423675" cy="446000"/>
            </a:xfrm>
            <a:custGeom>
              <a:avLst/>
              <a:gdLst/>
              <a:ahLst/>
              <a:cxnLst/>
              <a:rect l="l" t="t" r="r" b="b"/>
              <a:pathLst>
                <a:path w="16947" h="17840" extrusionOk="0">
                  <a:moveTo>
                    <a:pt x="3027" y="1"/>
                  </a:moveTo>
                  <a:cubicBezTo>
                    <a:pt x="2336" y="1"/>
                    <a:pt x="2018" y="354"/>
                    <a:pt x="2018" y="354"/>
                  </a:cubicBezTo>
                  <a:cubicBezTo>
                    <a:pt x="2018" y="354"/>
                    <a:pt x="1211" y="1027"/>
                    <a:pt x="0" y="2237"/>
                  </a:cubicBezTo>
                  <a:cubicBezTo>
                    <a:pt x="1076" y="2237"/>
                    <a:pt x="2152" y="2775"/>
                    <a:pt x="2959" y="3717"/>
                  </a:cubicBezTo>
                  <a:cubicBezTo>
                    <a:pt x="7801" y="7348"/>
                    <a:pt x="11567" y="12190"/>
                    <a:pt x="14122" y="17839"/>
                  </a:cubicBezTo>
                  <a:cubicBezTo>
                    <a:pt x="14122" y="17839"/>
                    <a:pt x="14795" y="17167"/>
                    <a:pt x="16947" y="15015"/>
                  </a:cubicBezTo>
                  <a:cubicBezTo>
                    <a:pt x="14391" y="9769"/>
                    <a:pt x="10625" y="5062"/>
                    <a:pt x="6052" y="1565"/>
                  </a:cubicBezTo>
                  <a:cubicBezTo>
                    <a:pt x="4676" y="320"/>
                    <a:pt x="3684" y="1"/>
                    <a:pt x="3027" y="1"/>
                  </a:cubicBez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7" name="Google Shape;4867;p32"/>
            <p:cNvSpPr/>
            <p:nvPr/>
          </p:nvSpPr>
          <p:spPr>
            <a:xfrm>
              <a:off x="4092425" y="4497025"/>
              <a:ext cx="554825" cy="843350"/>
            </a:xfrm>
            <a:custGeom>
              <a:avLst/>
              <a:gdLst/>
              <a:ahLst/>
              <a:cxnLst/>
              <a:rect l="l" t="t" r="r" b="b"/>
              <a:pathLst>
                <a:path w="22193" h="33734" extrusionOk="0">
                  <a:moveTo>
                    <a:pt x="18358" y="1"/>
                  </a:moveTo>
                  <a:cubicBezTo>
                    <a:pt x="16087" y="1"/>
                    <a:pt x="13331" y="2153"/>
                    <a:pt x="11567" y="5569"/>
                  </a:cubicBezTo>
                  <a:lnTo>
                    <a:pt x="2152" y="23727"/>
                  </a:lnTo>
                  <a:cubicBezTo>
                    <a:pt x="0" y="27896"/>
                    <a:pt x="135" y="32200"/>
                    <a:pt x="2556" y="33411"/>
                  </a:cubicBezTo>
                  <a:cubicBezTo>
                    <a:pt x="2969" y="33629"/>
                    <a:pt x="3426" y="33734"/>
                    <a:pt x="3910" y="33734"/>
                  </a:cubicBezTo>
                  <a:cubicBezTo>
                    <a:pt x="6106" y="33734"/>
                    <a:pt x="8863" y="31582"/>
                    <a:pt x="10626" y="28165"/>
                  </a:cubicBezTo>
                  <a:lnTo>
                    <a:pt x="20041" y="10008"/>
                  </a:lnTo>
                  <a:cubicBezTo>
                    <a:pt x="22193" y="5838"/>
                    <a:pt x="22058" y="1669"/>
                    <a:pt x="19772" y="324"/>
                  </a:cubicBezTo>
                  <a:cubicBezTo>
                    <a:pt x="19335" y="105"/>
                    <a:pt x="18858" y="1"/>
                    <a:pt x="18358" y="1"/>
                  </a:cubicBez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8" name="Google Shape;4868;p32"/>
            <p:cNvSpPr/>
            <p:nvPr/>
          </p:nvSpPr>
          <p:spPr>
            <a:xfrm>
              <a:off x="4095775" y="4497025"/>
              <a:ext cx="541400" cy="815100"/>
            </a:xfrm>
            <a:custGeom>
              <a:avLst/>
              <a:gdLst/>
              <a:ahLst/>
              <a:cxnLst/>
              <a:rect l="l" t="t" r="r" b="b"/>
              <a:pathLst>
                <a:path w="21656" h="32604" extrusionOk="0">
                  <a:moveTo>
                    <a:pt x="18224" y="1"/>
                  </a:moveTo>
                  <a:cubicBezTo>
                    <a:pt x="15953" y="1"/>
                    <a:pt x="13197" y="2153"/>
                    <a:pt x="11433" y="5569"/>
                  </a:cubicBezTo>
                  <a:lnTo>
                    <a:pt x="2018" y="23727"/>
                  </a:lnTo>
                  <a:cubicBezTo>
                    <a:pt x="135" y="27224"/>
                    <a:pt x="1" y="30721"/>
                    <a:pt x="1480" y="32604"/>
                  </a:cubicBezTo>
                  <a:cubicBezTo>
                    <a:pt x="1480" y="30586"/>
                    <a:pt x="2018" y="28703"/>
                    <a:pt x="2960" y="26955"/>
                  </a:cubicBezTo>
                  <a:lnTo>
                    <a:pt x="12375" y="8797"/>
                  </a:lnTo>
                  <a:cubicBezTo>
                    <a:pt x="14138" y="5381"/>
                    <a:pt x="16895" y="3229"/>
                    <a:pt x="19091" y="3229"/>
                  </a:cubicBezTo>
                  <a:cubicBezTo>
                    <a:pt x="19575" y="3229"/>
                    <a:pt x="20032" y="3333"/>
                    <a:pt x="20445" y="3552"/>
                  </a:cubicBezTo>
                  <a:cubicBezTo>
                    <a:pt x="20848" y="3686"/>
                    <a:pt x="21252" y="3955"/>
                    <a:pt x="21521" y="4359"/>
                  </a:cubicBezTo>
                  <a:cubicBezTo>
                    <a:pt x="21655" y="2745"/>
                    <a:pt x="20848" y="1265"/>
                    <a:pt x="19638" y="324"/>
                  </a:cubicBezTo>
                  <a:cubicBezTo>
                    <a:pt x="19201" y="105"/>
                    <a:pt x="18724" y="1"/>
                    <a:pt x="18224" y="1"/>
                  </a:cubicBez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9" name="Google Shape;4869;p32"/>
            <p:cNvSpPr/>
            <p:nvPr/>
          </p:nvSpPr>
          <p:spPr>
            <a:xfrm>
              <a:off x="1540300" y="3649725"/>
              <a:ext cx="726325" cy="577650"/>
            </a:xfrm>
            <a:custGeom>
              <a:avLst/>
              <a:gdLst/>
              <a:ahLst/>
              <a:cxnLst/>
              <a:rect l="l" t="t" r="r" b="b"/>
              <a:pathLst>
                <a:path w="29053" h="23106" extrusionOk="0">
                  <a:moveTo>
                    <a:pt x="11812" y="0"/>
                  </a:moveTo>
                  <a:cubicBezTo>
                    <a:pt x="7725" y="0"/>
                    <a:pt x="3856" y="2366"/>
                    <a:pt x="2152" y="6374"/>
                  </a:cubicBezTo>
                  <a:cubicBezTo>
                    <a:pt x="0" y="11754"/>
                    <a:pt x="2556" y="17941"/>
                    <a:pt x="7936" y="20228"/>
                  </a:cubicBezTo>
                  <a:lnTo>
                    <a:pt x="13047" y="22245"/>
                  </a:lnTo>
                  <a:cubicBezTo>
                    <a:pt x="14418" y="22828"/>
                    <a:pt x="15842" y="23105"/>
                    <a:pt x="17241" y="23105"/>
                  </a:cubicBezTo>
                  <a:cubicBezTo>
                    <a:pt x="21328" y="23105"/>
                    <a:pt x="25197" y="20739"/>
                    <a:pt x="26900" y="16731"/>
                  </a:cubicBezTo>
                  <a:lnTo>
                    <a:pt x="26766" y="16731"/>
                  </a:lnTo>
                  <a:cubicBezTo>
                    <a:pt x="29052" y="11216"/>
                    <a:pt x="26362" y="5164"/>
                    <a:pt x="20982" y="2877"/>
                  </a:cubicBezTo>
                  <a:lnTo>
                    <a:pt x="16006" y="860"/>
                  </a:lnTo>
                  <a:cubicBezTo>
                    <a:pt x="14634" y="277"/>
                    <a:pt x="13210" y="0"/>
                    <a:pt x="118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0" name="Google Shape;4870;p32"/>
            <p:cNvSpPr/>
            <p:nvPr/>
          </p:nvSpPr>
          <p:spPr>
            <a:xfrm>
              <a:off x="1520125" y="3998275"/>
              <a:ext cx="326175" cy="403300"/>
            </a:xfrm>
            <a:custGeom>
              <a:avLst/>
              <a:gdLst/>
              <a:ahLst/>
              <a:cxnLst/>
              <a:rect l="l" t="t" r="r" b="b"/>
              <a:pathLst>
                <a:path w="13047" h="16132" extrusionOk="0">
                  <a:moveTo>
                    <a:pt x="9126" y="1"/>
                  </a:moveTo>
                  <a:cubicBezTo>
                    <a:pt x="7883" y="1"/>
                    <a:pt x="6708" y="631"/>
                    <a:pt x="6053" y="1847"/>
                  </a:cubicBezTo>
                  <a:lnTo>
                    <a:pt x="942" y="10993"/>
                  </a:lnTo>
                  <a:cubicBezTo>
                    <a:pt x="0" y="12742"/>
                    <a:pt x="673" y="14759"/>
                    <a:pt x="2421" y="15701"/>
                  </a:cubicBezTo>
                  <a:cubicBezTo>
                    <a:pt x="2925" y="15994"/>
                    <a:pt x="3481" y="16131"/>
                    <a:pt x="4036" y="16131"/>
                  </a:cubicBezTo>
                  <a:cubicBezTo>
                    <a:pt x="5260" y="16131"/>
                    <a:pt x="6481" y="15466"/>
                    <a:pt x="7129" y="14356"/>
                  </a:cubicBezTo>
                  <a:lnTo>
                    <a:pt x="12240" y="5075"/>
                  </a:lnTo>
                  <a:cubicBezTo>
                    <a:pt x="13047" y="3461"/>
                    <a:pt x="12509" y="1309"/>
                    <a:pt x="10760" y="368"/>
                  </a:cubicBezTo>
                  <a:cubicBezTo>
                    <a:pt x="10228" y="122"/>
                    <a:pt x="9670" y="1"/>
                    <a:pt x="91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1" name="Google Shape;4871;p32"/>
            <p:cNvSpPr/>
            <p:nvPr/>
          </p:nvSpPr>
          <p:spPr>
            <a:xfrm>
              <a:off x="1698325" y="4098400"/>
              <a:ext cx="285850" cy="463750"/>
            </a:xfrm>
            <a:custGeom>
              <a:avLst/>
              <a:gdLst/>
              <a:ahLst/>
              <a:cxnLst/>
              <a:rect l="l" t="t" r="r" b="b"/>
              <a:pathLst>
                <a:path w="11434" h="18550" extrusionOk="0">
                  <a:moveTo>
                    <a:pt x="7642" y="1"/>
                  </a:moveTo>
                  <a:cubicBezTo>
                    <a:pt x="5981" y="1"/>
                    <a:pt x="4487" y="1126"/>
                    <a:pt x="4036" y="2819"/>
                  </a:cubicBezTo>
                  <a:lnTo>
                    <a:pt x="673" y="13713"/>
                  </a:lnTo>
                  <a:cubicBezTo>
                    <a:pt x="1" y="15596"/>
                    <a:pt x="942" y="17748"/>
                    <a:pt x="2960" y="18421"/>
                  </a:cubicBezTo>
                  <a:cubicBezTo>
                    <a:pt x="3265" y="18508"/>
                    <a:pt x="3573" y="18549"/>
                    <a:pt x="3878" y="18549"/>
                  </a:cubicBezTo>
                  <a:cubicBezTo>
                    <a:pt x="5457" y="18549"/>
                    <a:pt x="6948" y="17443"/>
                    <a:pt x="7398" y="15865"/>
                  </a:cubicBezTo>
                  <a:lnTo>
                    <a:pt x="10761" y="4836"/>
                  </a:lnTo>
                  <a:cubicBezTo>
                    <a:pt x="11433" y="2953"/>
                    <a:pt x="10492" y="801"/>
                    <a:pt x="8609" y="129"/>
                  </a:cubicBezTo>
                  <a:cubicBezTo>
                    <a:pt x="8284" y="42"/>
                    <a:pt x="7960" y="1"/>
                    <a:pt x="764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2" name="Google Shape;4872;p32"/>
            <p:cNvSpPr/>
            <p:nvPr/>
          </p:nvSpPr>
          <p:spPr>
            <a:xfrm>
              <a:off x="1953875" y="4064625"/>
              <a:ext cx="198425" cy="477500"/>
            </a:xfrm>
            <a:custGeom>
              <a:avLst/>
              <a:gdLst/>
              <a:ahLst/>
              <a:cxnLst/>
              <a:rect l="l" t="t" r="r" b="b"/>
              <a:pathLst>
                <a:path w="7937" h="19100" extrusionOk="0">
                  <a:moveTo>
                    <a:pt x="3498" y="0"/>
                  </a:moveTo>
                  <a:cubicBezTo>
                    <a:pt x="1480" y="135"/>
                    <a:pt x="1" y="1883"/>
                    <a:pt x="135" y="3901"/>
                  </a:cubicBezTo>
                  <a:lnTo>
                    <a:pt x="673" y="15333"/>
                  </a:lnTo>
                  <a:cubicBezTo>
                    <a:pt x="673" y="17351"/>
                    <a:pt x="2287" y="19099"/>
                    <a:pt x="4305" y="19099"/>
                  </a:cubicBezTo>
                  <a:cubicBezTo>
                    <a:pt x="6322" y="18830"/>
                    <a:pt x="7936" y="17082"/>
                    <a:pt x="7667" y="15064"/>
                  </a:cubicBezTo>
                  <a:lnTo>
                    <a:pt x="7129" y="3632"/>
                  </a:lnTo>
                  <a:cubicBezTo>
                    <a:pt x="7264" y="1614"/>
                    <a:pt x="5515" y="0"/>
                    <a:pt x="34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3" name="Google Shape;4873;p32"/>
            <p:cNvSpPr/>
            <p:nvPr/>
          </p:nvSpPr>
          <p:spPr>
            <a:xfrm>
              <a:off x="2011050" y="3898300"/>
              <a:ext cx="329550" cy="379750"/>
            </a:xfrm>
            <a:custGeom>
              <a:avLst/>
              <a:gdLst/>
              <a:ahLst/>
              <a:cxnLst/>
              <a:rect l="l" t="t" r="r" b="b"/>
              <a:pathLst>
                <a:path w="13182" h="15190" extrusionOk="0">
                  <a:moveTo>
                    <a:pt x="4016" y="0"/>
                  </a:moveTo>
                  <a:cubicBezTo>
                    <a:pt x="3362" y="0"/>
                    <a:pt x="2709" y="196"/>
                    <a:pt x="2152" y="601"/>
                  </a:cubicBezTo>
                  <a:cubicBezTo>
                    <a:pt x="538" y="1542"/>
                    <a:pt x="0" y="3560"/>
                    <a:pt x="942" y="5174"/>
                  </a:cubicBezTo>
                  <a:lnTo>
                    <a:pt x="6322" y="13647"/>
                  </a:lnTo>
                  <a:cubicBezTo>
                    <a:pt x="6993" y="14654"/>
                    <a:pt x="8082" y="15189"/>
                    <a:pt x="9198" y="15189"/>
                  </a:cubicBezTo>
                  <a:cubicBezTo>
                    <a:pt x="9872" y="15189"/>
                    <a:pt x="10556" y="14994"/>
                    <a:pt x="11164" y="14589"/>
                  </a:cubicBezTo>
                  <a:cubicBezTo>
                    <a:pt x="12778" y="13647"/>
                    <a:pt x="13181" y="11495"/>
                    <a:pt x="12240" y="9881"/>
                  </a:cubicBezTo>
                  <a:lnTo>
                    <a:pt x="6860" y="1542"/>
                  </a:lnTo>
                  <a:cubicBezTo>
                    <a:pt x="6189" y="536"/>
                    <a:pt x="5100" y="0"/>
                    <a:pt x="40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4" name="Google Shape;4874;p32"/>
            <p:cNvSpPr/>
            <p:nvPr/>
          </p:nvSpPr>
          <p:spPr>
            <a:xfrm>
              <a:off x="1425975" y="3841700"/>
              <a:ext cx="393425" cy="323150"/>
            </a:xfrm>
            <a:custGeom>
              <a:avLst/>
              <a:gdLst/>
              <a:ahLst/>
              <a:cxnLst/>
              <a:rect l="l" t="t" r="r" b="b"/>
              <a:pathLst>
                <a:path w="15737" h="12926" extrusionOk="0">
                  <a:moveTo>
                    <a:pt x="11786" y="0"/>
                  </a:moveTo>
                  <a:cubicBezTo>
                    <a:pt x="11069" y="0"/>
                    <a:pt x="10333" y="226"/>
                    <a:pt x="9684" y="713"/>
                  </a:cubicBezTo>
                  <a:lnTo>
                    <a:pt x="1749" y="6631"/>
                  </a:lnTo>
                  <a:cubicBezTo>
                    <a:pt x="270" y="7841"/>
                    <a:pt x="1" y="9993"/>
                    <a:pt x="1211" y="11473"/>
                  </a:cubicBezTo>
                  <a:cubicBezTo>
                    <a:pt x="1857" y="12441"/>
                    <a:pt x="2890" y="12925"/>
                    <a:pt x="3932" y="12925"/>
                  </a:cubicBezTo>
                  <a:cubicBezTo>
                    <a:pt x="4627" y="12925"/>
                    <a:pt x="5327" y="12710"/>
                    <a:pt x="5918" y="12280"/>
                  </a:cubicBezTo>
                  <a:lnTo>
                    <a:pt x="13988" y="6227"/>
                  </a:lnTo>
                  <a:cubicBezTo>
                    <a:pt x="15468" y="5017"/>
                    <a:pt x="15737" y="2865"/>
                    <a:pt x="14526" y="1385"/>
                  </a:cubicBezTo>
                  <a:cubicBezTo>
                    <a:pt x="13883" y="500"/>
                    <a:pt x="12854" y="0"/>
                    <a:pt x="11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5" name="Google Shape;4875;p32"/>
            <p:cNvSpPr/>
            <p:nvPr/>
          </p:nvSpPr>
          <p:spPr>
            <a:xfrm>
              <a:off x="2098475" y="3738450"/>
              <a:ext cx="254375" cy="537100"/>
            </a:xfrm>
            <a:custGeom>
              <a:avLst/>
              <a:gdLst/>
              <a:ahLst/>
              <a:cxnLst/>
              <a:rect l="l" t="t" r="r" b="b"/>
              <a:pathLst>
                <a:path w="10175" h="21484" extrusionOk="0">
                  <a:moveTo>
                    <a:pt x="0" y="1"/>
                  </a:moveTo>
                  <a:lnTo>
                    <a:pt x="0" y="1"/>
                  </a:lnTo>
                  <a:cubicBezTo>
                    <a:pt x="2556" y="2422"/>
                    <a:pt x="3632" y="5784"/>
                    <a:pt x="3228" y="9281"/>
                  </a:cubicBezTo>
                  <a:lnTo>
                    <a:pt x="6725" y="14796"/>
                  </a:lnTo>
                  <a:cubicBezTo>
                    <a:pt x="7801" y="16410"/>
                    <a:pt x="7263" y="18562"/>
                    <a:pt x="5649" y="19503"/>
                  </a:cubicBezTo>
                  <a:cubicBezTo>
                    <a:pt x="5111" y="19862"/>
                    <a:pt x="4454" y="20041"/>
                    <a:pt x="3796" y="20041"/>
                  </a:cubicBezTo>
                  <a:cubicBezTo>
                    <a:pt x="3467" y="20041"/>
                    <a:pt x="3139" y="19996"/>
                    <a:pt x="2825" y="19907"/>
                  </a:cubicBezTo>
                  <a:lnTo>
                    <a:pt x="2825" y="20041"/>
                  </a:lnTo>
                  <a:cubicBezTo>
                    <a:pt x="3607" y="21057"/>
                    <a:pt x="4604" y="21483"/>
                    <a:pt x="5576" y="21483"/>
                  </a:cubicBezTo>
                  <a:cubicBezTo>
                    <a:pt x="7950" y="21483"/>
                    <a:pt x="10174" y="18947"/>
                    <a:pt x="8743" y="16275"/>
                  </a:cubicBezTo>
                  <a:lnTo>
                    <a:pt x="5111" y="10761"/>
                  </a:lnTo>
                  <a:cubicBezTo>
                    <a:pt x="5784" y="6457"/>
                    <a:pt x="3766" y="2153"/>
                    <a:pt x="0" y="1"/>
                  </a:cubicBez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6" name="Google Shape;4876;p32"/>
            <p:cNvSpPr/>
            <p:nvPr/>
          </p:nvSpPr>
          <p:spPr>
            <a:xfrm>
              <a:off x="1987500" y="4185675"/>
              <a:ext cx="164800" cy="356450"/>
            </a:xfrm>
            <a:custGeom>
              <a:avLst/>
              <a:gdLst/>
              <a:ahLst/>
              <a:cxnLst/>
              <a:rect l="l" t="t" r="r" b="b"/>
              <a:pathLst>
                <a:path w="6592" h="14258" extrusionOk="0">
                  <a:moveTo>
                    <a:pt x="5919" y="0"/>
                  </a:moveTo>
                  <a:lnTo>
                    <a:pt x="4439" y="8743"/>
                  </a:lnTo>
                  <a:cubicBezTo>
                    <a:pt x="3767" y="11702"/>
                    <a:pt x="3094" y="12778"/>
                    <a:pt x="1077" y="12778"/>
                  </a:cubicBezTo>
                  <a:cubicBezTo>
                    <a:pt x="808" y="12778"/>
                    <a:pt x="404" y="12643"/>
                    <a:pt x="1" y="12509"/>
                  </a:cubicBezTo>
                  <a:lnTo>
                    <a:pt x="1" y="12509"/>
                  </a:lnTo>
                  <a:cubicBezTo>
                    <a:pt x="673" y="13585"/>
                    <a:pt x="1884" y="14257"/>
                    <a:pt x="3094" y="14257"/>
                  </a:cubicBezTo>
                  <a:cubicBezTo>
                    <a:pt x="5112" y="14123"/>
                    <a:pt x="6591" y="12240"/>
                    <a:pt x="6457" y="10222"/>
                  </a:cubicBezTo>
                  <a:lnTo>
                    <a:pt x="5919" y="0"/>
                  </a:ln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7" name="Google Shape;4877;p32"/>
            <p:cNvSpPr/>
            <p:nvPr/>
          </p:nvSpPr>
          <p:spPr>
            <a:xfrm>
              <a:off x="1550375" y="4182300"/>
              <a:ext cx="245500" cy="221950"/>
            </a:xfrm>
            <a:custGeom>
              <a:avLst/>
              <a:gdLst/>
              <a:ahLst/>
              <a:cxnLst/>
              <a:rect l="l" t="t" r="r" b="b"/>
              <a:pathLst>
                <a:path w="9820" h="8878" extrusionOk="0">
                  <a:moveTo>
                    <a:pt x="9819" y="1"/>
                  </a:moveTo>
                  <a:lnTo>
                    <a:pt x="4036" y="6322"/>
                  </a:lnTo>
                  <a:cubicBezTo>
                    <a:pt x="3241" y="7018"/>
                    <a:pt x="2226" y="7420"/>
                    <a:pt x="1154" y="7420"/>
                  </a:cubicBezTo>
                  <a:cubicBezTo>
                    <a:pt x="774" y="7420"/>
                    <a:pt x="388" y="7369"/>
                    <a:pt x="1" y="7264"/>
                  </a:cubicBezTo>
                  <a:lnTo>
                    <a:pt x="1" y="7264"/>
                  </a:lnTo>
                  <a:cubicBezTo>
                    <a:pt x="673" y="8340"/>
                    <a:pt x="1783" y="8878"/>
                    <a:pt x="2893" y="8878"/>
                  </a:cubicBezTo>
                  <a:cubicBezTo>
                    <a:pt x="4002" y="8878"/>
                    <a:pt x="5112" y="8340"/>
                    <a:pt x="5784" y="7264"/>
                  </a:cubicBezTo>
                  <a:lnTo>
                    <a:pt x="9819" y="1"/>
                  </a:ln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8" name="Google Shape;4878;p32"/>
            <p:cNvSpPr/>
            <p:nvPr/>
          </p:nvSpPr>
          <p:spPr>
            <a:xfrm>
              <a:off x="1452875" y="4094875"/>
              <a:ext cx="191675" cy="67550"/>
            </a:xfrm>
            <a:custGeom>
              <a:avLst/>
              <a:gdLst/>
              <a:ahLst/>
              <a:cxnLst/>
              <a:rect l="l" t="t" r="r" b="b"/>
              <a:pathLst>
                <a:path w="7667" h="2702" extrusionOk="0">
                  <a:moveTo>
                    <a:pt x="7667" y="1"/>
                  </a:moveTo>
                  <a:lnTo>
                    <a:pt x="4035" y="1211"/>
                  </a:lnTo>
                  <a:cubicBezTo>
                    <a:pt x="3400" y="1465"/>
                    <a:pt x="2735" y="1599"/>
                    <a:pt x="2083" y="1599"/>
                  </a:cubicBezTo>
                  <a:cubicBezTo>
                    <a:pt x="1353" y="1599"/>
                    <a:pt x="639" y="1432"/>
                    <a:pt x="0" y="1077"/>
                  </a:cubicBezTo>
                  <a:lnTo>
                    <a:pt x="0" y="1077"/>
                  </a:lnTo>
                  <a:lnTo>
                    <a:pt x="135" y="1346"/>
                  </a:lnTo>
                  <a:cubicBezTo>
                    <a:pt x="838" y="2224"/>
                    <a:pt x="1885" y="2701"/>
                    <a:pt x="2940" y="2701"/>
                  </a:cubicBezTo>
                  <a:cubicBezTo>
                    <a:pt x="3499" y="2701"/>
                    <a:pt x="4061" y="2567"/>
                    <a:pt x="4573" y="2287"/>
                  </a:cubicBezTo>
                  <a:lnTo>
                    <a:pt x="7667" y="1"/>
                  </a:ln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9" name="Google Shape;4879;p32"/>
            <p:cNvSpPr/>
            <p:nvPr/>
          </p:nvSpPr>
          <p:spPr>
            <a:xfrm>
              <a:off x="1721875" y="4229375"/>
              <a:ext cx="242125" cy="331650"/>
            </a:xfrm>
            <a:custGeom>
              <a:avLst/>
              <a:gdLst/>
              <a:ahLst/>
              <a:cxnLst/>
              <a:rect l="l" t="t" r="r" b="b"/>
              <a:pathLst>
                <a:path w="9685" h="13266" extrusionOk="0">
                  <a:moveTo>
                    <a:pt x="9684" y="1"/>
                  </a:moveTo>
                  <a:lnTo>
                    <a:pt x="4439" y="9012"/>
                  </a:lnTo>
                  <a:cubicBezTo>
                    <a:pt x="3163" y="11138"/>
                    <a:pt x="2308" y="11836"/>
                    <a:pt x="1076" y="11836"/>
                  </a:cubicBezTo>
                  <a:cubicBezTo>
                    <a:pt x="749" y="11836"/>
                    <a:pt x="395" y="11787"/>
                    <a:pt x="0" y="11702"/>
                  </a:cubicBezTo>
                  <a:lnTo>
                    <a:pt x="0" y="11702"/>
                  </a:lnTo>
                  <a:cubicBezTo>
                    <a:pt x="404" y="12375"/>
                    <a:pt x="1076" y="12913"/>
                    <a:pt x="1883" y="13182"/>
                  </a:cubicBezTo>
                  <a:cubicBezTo>
                    <a:pt x="2147" y="13238"/>
                    <a:pt x="2413" y="13266"/>
                    <a:pt x="2677" y="13266"/>
                  </a:cubicBezTo>
                  <a:cubicBezTo>
                    <a:pt x="4302" y="13266"/>
                    <a:pt x="5859" y="12227"/>
                    <a:pt x="6322" y="10492"/>
                  </a:cubicBezTo>
                  <a:lnTo>
                    <a:pt x="9684" y="1"/>
                  </a:ln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0" name="Google Shape;4880;p32"/>
            <p:cNvSpPr/>
            <p:nvPr/>
          </p:nvSpPr>
          <p:spPr>
            <a:xfrm>
              <a:off x="1731950" y="2409800"/>
              <a:ext cx="958350" cy="1244625"/>
            </a:xfrm>
            <a:custGeom>
              <a:avLst/>
              <a:gdLst/>
              <a:ahLst/>
              <a:cxnLst/>
              <a:rect l="l" t="t" r="r" b="b"/>
              <a:pathLst>
                <a:path w="38334" h="49785" extrusionOk="0">
                  <a:moveTo>
                    <a:pt x="24078" y="0"/>
                  </a:moveTo>
                  <a:cubicBezTo>
                    <a:pt x="19298" y="0"/>
                    <a:pt x="14760" y="2759"/>
                    <a:pt x="12778" y="7417"/>
                  </a:cubicBezTo>
                  <a:lnTo>
                    <a:pt x="8071" y="18043"/>
                  </a:lnTo>
                  <a:cubicBezTo>
                    <a:pt x="1" y="38890"/>
                    <a:pt x="2422" y="45615"/>
                    <a:pt x="2422" y="45615"/>
                  </a:cubicBezTo>
                  <a:lnTo>
                    <a:pt x="18696" y="49784"/>
                  </a:lnTo>
                  <a:cubicBezTo>
                    <a:pt x="31205" y="32030"/>
                    <a:pt x="35509" y="17505"/>
                    <a:pt x="35509" y="17505"/>
                  </a:cubicBezTo>
                  <a:cubicBezTo>
                    <a:pt x="38333" y="11183"/>
                    <a:pt x="35509" y="3786"/>
                    <a:pt x="29187" y="1096"/>
                  </a:cubicBezTo>
                  <a:cubicBezTo>
                    <a:pt x="27524" y="352"/>
                    <a:pt x="25785" y="0"/>
                    <a:pt x="240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1" name="Google Shape;4881;p32"/>
            <p:cNvSpPr/>
            <p:nvPr/>
          </p:nvSpPr>
          <p:spPr>
            <a:xfrm>
              <a:off x="2071575" y="2408675"/>
              <a:ext cx="641200" cy="1245750"/>
            </a:xfrm>
            <a:custGeom>
              <a:avLst/>
              <a:gdLst/>
              <a:ahLst/>
              <a:cxnLst/>
              <a:rect l="l" t="t" r="r" b="b"/>
              <a:pathLst>
                <a:path w="25648" h="49830" extrusionOk="0">
                  <a:moveTo>
                    <a:pt x="10566" y="1"/>
                  </a:moveTo>
                  <a:cubicBezTo>
                    <a:pt x="10143" y="1"/>
                    <a:pt x="9715" y="22"/>
                    <a:pt x="9281" y="65"/>
                  </a:cubicBezTo>
                  <a:lnTo>
                    <a:pt x="9953" y="334"/>
                  </a:lnTo>
                  <a:cubicBezTo>
                    <a:pt x="16275" y="3158"/>
                    <a:pt x="19099" y="10556"/>
                    <a:pt x="16409" y="16743"/>
                  </a:cubicBezTo>
                  <a:cubicBezTo>
                    <a:pt x="16409" y="16743"/>
                    <a:pt x="12105" y="30999"/>
                    <a:pt x="0" y="48484"/>
                  </a:cubicBezTo>
                  <a:lnTo>
                    <a:pt x="5111" y="49829"/>
                  </a:lnTo>
                  <a:cubicBezTo>
                    <a:pt x="17620" y="32075"/>
                    <a:pt x="21924" y="17550"/>
                    <a:pt x="21924" y="17550"/>
                  </a:cubicBezTo>
                  <a:cubicBezTo>
                    <a:pt x="25647" y="9204"/>
                    <a:pt x="19443" y="1"/>
                    <a:pt x="105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2" name="Google Shape;4882;p32"/>
            <p:cNvSpPr/>
            <p:nvPr/>
          </p:nvSpPr>
          <p:spPr>
            <a:xfrm>
              <a:off x="1832825" y="2722150"/>
              <a:ext cx="376625" cy="520725"/>
            </a:xfrm>
            <a:custGeom>
              <a:avLst/>
              <a:gdLst/>
              <a:ahLst/>
              <a:cxnLst/>
              <a:rect l="l" t="t" r="r" b="b"/>
              <a:pathLst>
                <a:path w="15065" h="20829" extrusionOk="0">
                  <a:moveTo>
                    <a:pt x="8273" y="0"/>
                  </a:moveTo>
                  <a:cubicBezTo>
                    <a:pt x="7600" y="0"/>
                    <a:pt x="6928" y="101"/>
                    <a:pt x="6322" y="303"/>
                  </a:cubicBezTo>
                  <a:lnTo>
                    <a:pt x="4036" y="5683"/>
                  </a:lnTo>
                  <a:cubicBezTo>
                    <a:pt x="2422" y="9583"/>
                    <a:pt x="1211" y="13484"/>
                    <a:pt x="1" y="17519"/>
                  </a:cubicBezTo>
                  <a:cubicBezTo>
                    <a:pt x="808" y="18864"/>
                    <a:pt x="2153" y="19940"/>
                    <a:pt x="3632" y="20478"/>
                  </a:cubicBezTo>
                  <a:cubicBezTo>
                    <a:pt x="4286" y="20715"/>
                    <a:pt x="4952" y="20828"/>
                    <a:pt x="5607" y="20828"/>
                  </a:cubicBezTo>
                  <a:cubicBezTo>
                    <a:pt x="7918" y="20828"/>
                    <a:pt x="10087" y="19421"/>
                    <a:pt x="11030" y="17115"/>
                  </a:cubicBezTo>
                  <a:lnTo>
                    <a:pt x="14258" y="7431"/>
                  </a:lnTo>
                  <a:cubicBezTo>
                    <a:pt x="15065" y="4338"/>
                    <a:pt x="13316" y="1110"/>
                    <a:pt x="10223" y="303"/>
                  </a:cubicBezTo>
                  <a:cubicBezTo>
                    <a:pt x="9618" y="101"/>
                    <a:pt x="8945" y="0"/>
                    <a:pt x="82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3" name="Google Shape;4883;p32"/>
            <p:cNvSpPr/>
            <p:nvPr/>
          </p:nvSpPr>
          <p:spPr>
            <a:xfrm>
              <a:off x="1668075" y="3545500"/>
              <a:ext cx="585100" cy="275000"/>
            </a:xfrm>
            <a:custGeom>
              <a:avLst/>
              <a:gdLst/>
              <a:ahLst/>
              <a:cxnLst/>
              <a:rect l="l" t="t" r="r" b="b"/>
              <a:pathLst>
                <a:path w="23404" h="11000" extrusionOk="0">
                  <a:moveTo>
                    <a:pt x="4172" y="0"/>
                  </a:moveTo>
                  <a:cubicBezTo>
                    <a:pt x="2469" y="0"/>
                    <a:pt x="950" y="1106"/>
                    <a:pt x="404" y="2742"/>
                  </a:cubicBezTo>
                  <a:cubicBezTo>
                    <a:pt x="0" y="4894"/>
                    <a:pt x="1480" y="6912"/>
                    <a:pt x="3632" y="7315"/>
                  </a:cubicBezTo>
                  <a:lnTo>
                    <a:pt x="18158" y="10812"/>
                  </a:lnTo>
                  <a:cubicBezTo>
                    <a:pt x="18539" y="10939"/>
                    <a:pt x="18929" y="10999"/>
                    <a:pt x="19316" y="10999"/>
                  </a:cubicBezTo>
                  <a:cubicBezTo>
                    <a:pt x="20981" y="10999"/>
                    <a:pt x="22589" y="9894"/>
                    <a:pt x="23134" y="8257"/>
                  </a:cubicBezTo>
                  <a:cubicBezTo>
                    <a:pt x="23403" y="6105"/>
                    <a:pt x="22058" y="4087"/>
                    <a:pt x="19906" y="3818"/>
                  </a:cubicBezTo>
                  <a:lnTo>
                    <a:pt x="5380" y="187"/>
                  </a:lnTo>
                  <a:cubicBezTo>
                    <a:pt x="4974" y="60"/>
                    <a:pt x="4568" y="0"/>
                    <a:pt x="41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4" name="Google Shape;4884;p32"/>
            <p:cNvSpPr/>
            <p:nvPr/>
          </p:nvSpPr>
          <p:spPr>
            <a:xfrm>
              <a:off x="1694975" y="3546375"/>
              <a:ext cx="558200" cy="266075"/>
            </a:xfrm>
            <a:custGeom>
              <a:avLst/>
              <a:gdLst/>
              <a:ahLst/>
              <a:cxnLst/>
              <a:rect l="l" t="t" r="r" b="b"/>
              <a:pathLst>
                <a:path w="22328" h="10643" extrusionOk="0">
                  <a:moveTo>
                    <a:pt x="3102" y="1"/>
                  </a:moveTo>
                  <a:cubicBezTo>
                    <a:pt x="1917" y="1"/>
                    <a:pt x="807" y="454"/>
                    <a:pt x="0" y="1362"/>
                  </a:cubicBezTo>
                  <a:cubicBezTo>
                    <a:pt x="404" y="1228"/>
                    <a:pt x="841" y="1161"/>
                    <a:pt x="1278" y="1161"/>
                  </a:cubicBezTo>
                  <a:cubicBezTo>
                    <a:pt x="1715" y="1161"/>
                    <a:pt x="2152" y="1228"/>
                    <a:pt x="2556" y="1362"/>
                  </a:cubicBezTo>
                  <a:lnTo>
                    <a:pt x="17082" y="4859"/>
                  </a:lnTo>
                  <a:cubicBezTo>
                    <a:pt x="19234" y="5263"/>
                    <a:pt x="20579" y="7280"/>
                    <a:pt x="20310" y="9432"/>
                  </a:cubicBezTo>
                  <a:cubicBezTo>
                    <a:pt x="20175" y="9836"/>
                    <a:pt x="19906" y="10239"/>
                    <a:pt x="19637" y="10643"/>
                  </a:cubicBezTo>
                  <a:cubicBezTo>
                    <a:pt x="20713" y="10374"/>
                    <a:pt x="21655" y="9432"/>
                    <a:pt x="21924" y="8222"/>
                  </a:cubicBezTo>
                  <a:cubicBezTo>
                    <a:pt x="22327" y="6070"/>
                    <a:pt x="20848" y="4052"/>
                    <a:pt x="18830" y="3783"/>
                  </a:cubicBezTo>
                  <a:lnTo>
                    <a:pt x="4304" y="152"/>
                  </a:lnTo>
                  <a:cubicBezTo>
                    <a:pt x="3901" y="51"/>
                    <a:pt x="3497" y="1"/>
                    <a:pt x="31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5" name="Google Shape;4885;p32"/>
            <p:cNvSpPr/>
            <p:nvPr/>
          </p:nvSpPr>
          <p:spPr>
            <a:xfrm>
              <a:off x="3806625" y="3377850"/>
              <a:ext cx="1405525" cy="1035325"/>
            </a:xfrm>
            <a:custGeom>
              <a:avLst/>
              <a:gdLst/>
              <a:ahLst/>
              <a:cxnLst/>
              <a:rect l="l" t="t" r="r" b="b"/>
              <a:pathLst>
                <a:path w="56221" h="41413" extrusionOk="0">
                  <a:moveTo>
                    <a:pt x="22087" y="1"/>
                  </a:moveTo>
                  <a:cubicBezTo>
                    <a:pt x="19655" y="1"/>
                    <a:pt x="17090" y="262"/>
                    <a:pt x="14391" y="840"/>
                  </a:cubicBezTo>
                  <a:cubicBezTo>
                    <a:pt x="9549" y="1647"/>
                    <a:pt x="4707" y="3127"/>
                    <a:pt x="0" y="5010"/>
                  </a:cubicBezTo>
                  <a:lnTo>
                    <a:pt x="4169" y="28547"/>
                  </a:lnTo>
                  <a:cubicBezTo>
                    <a:pt x="4169" y="28547"/>
                    <a:pt x="27169" y="30296"/>
                    <a:pt x="40081" y="40383"/>
                  </a:cubicBezTo>
                  <a:cubicBezTo>
                    <a:pt x="40081" y="40383"/>
                    <a:pt x="41590" y="41413"/>
                    <a:pt x="43286" y="41413"/>
                  </a:cubicBezTo>
                  <a:cubicBezTo>
                    <a:pt x="43965" y="41413"/>
                    <a:pt x="44673" y="41248"/>
                    <a:pt x="45326" y="40787"/>
                  </a:cubicBezTo>
                  <a:lnTo>
                    <a:pt x="56221" y="23436"/>
                  </a:lnTo>
                  <a:cubicBezTo>
                    <a:pt x="56221" y="23436"/>
                    <a:pt x="45108" y="1"/>
                    <a:pt x="220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6" name="Google Shape;4886;p32"/>
            <p:cNvSpPr/>
            <p:nvPr/>
          </p:nvSpPr>
          <p:spPr>
            <a:xfrm>
              <a:off x="4684225" y="3466100"/>
              <a:ext cx="433775" cy="372475"/>
            </a:xfrm>
            <a:custGeom>
              <a:avLst/>
              <a:gdLst/>
              <a:ahLst/>
              <a:cxnLst/>
              <a:rect l="l" t="t" r="r" b="b"/>
              <a:pathLst>
                <a:path w="17351" h="14899" extrusionOk="0">
                  <a:moveTo>
                    <a:pt x="1614" y="0"/>
                  </a:moveTo>
                  <a:lnTo>
                    <a:pt x="1614" y="0"/>
                  </a:lnTo>
                  <a:cubicBezTo>
                    <a:pt x="0" y="2287"/>
                    <a:pt x="269" y="5649"/>
                    <a:pt x="2556" y="7532"/>
                  </a:cubicBezTo>
                  <a:lnTo>
                    <a:pt x="10626" y="13854"/>
                  </a:lnTo>
                  <a:cubicBezTo>
                    <a:pt x="11589" y="14560"/>
                    <a:pt x="12705" y="14898"/>
                    <a:pt x="13828" y="14898"/>
                  </a:cubicBezTo>
                  <a:cubicBezTo>
                    <a:pt x="15058" y="14898"/>
                    <a:pt x="16296" y="14493"/>
                    <a:pt x="17351" y="13719"/>
                  </a:cubicBezTo>
                  <a:cubicBezTo>
                    <a:pt x="13316" y="7936"/>
                    <a:pt x="7936" y="3228"/>
                    <a:pt x="16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7" name="Google Shape;4887;p32"/>
            <p:cNvSpPr/>
            <p:nvPr/>
          </p:nvSpPr>
          <p:spPr>
            <a:xfrm>
              <a:off x="3809975" y="3377850"/>
              <a:ext cx="1402175" cy="663250"/>
            </a:xfrm>
            <a:custGeom>
              <a:avLst/>
              <a:gdLst/>
              <a:ahLst/>
              <a:cxnLst/>
              <a:rect l="l" t="t" r="r" b="b"/>
              <a:pathLst>
                <a:path w="56087" h="26530" extrusionOk="0">
                  <a:moveTo>
                    <a:pt x="22052" y="1"/>
                  </a:moveTo>
                  <a:cubicBezTo>
                    <a:pt x="19631" y="1"/>
                    <a:pt x="17078" y="262"/>
                    <a:pt x="14392" y="840"/>
                  </a:cubicBezTo>
                  <a:cubicBezTo>
                    <a:pt x="9415" y="1647"/>
                    <a:pt x="4573" y="3127"/>
                    <a:pt x="1" y="5010"/>
                  </a:cubicBezTo>
                  <a:cubicBezTo>
                    <a:pt x="2152" y="4203"/>
                    <a:pt x="7532" y="4337"/>
                    <a:pt x="14930" y="3530"/>
                  </a:cubicBezTo>
                  <a:cubicBezTo>
                    <a:pt x="16354" y="3369"/>
                    <a:pt x="17740" y="3293"/>
                    <a:pt x="19085" y="3293"/>
                  </a:cubicBezTo>
                  <a:cubicBezTo>
                    <a:pt x="40229" y="3293"/>
                    <a:pt x="51667" y="22104"/>
                    <a:pt x="54069" y="26530"/>
                  </a:cubicBezTo>
                  <a:lnTo>
                    <a:pt x="56087" y="23436"/>
                  </a:lnTo>
                  <a:cubicBezTo>
                    <a:pt x="56087" y="23436"/>
                    <a:pt x="44974" y="1"/>
                    <a:pt x="220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8" name="Google Shape;4888;p32"/>
            <p:cNvSpPr/>
            <p:nvPr/>
          </p:nvSpPr>
          <p:spPr>
            <a:xfrm>
              <a:off x="4889325" y="3934725"/>
              <a:ext cx="1217250" cy="987050"/>
            </a:xfrm>
            <a:custGeom>
              <a:avLst/>
              <a:gdLst/>
              <a:ahLst/>
              <a:cxnLst/>
              <a:rect l="l" t="t" r="r" b="b"/>
              <a:pathLst>
                <a:path w="48690" h="39482" extrusionOk="0">
                  <a:moveTo>
                    <a:pt x="12776" y="1"/>
                  </a:moveTo>
                  <a:cubicBezTo>
                    <a:pt x="12120" y="1"/>
                    <a:pt x="11837" y="354"/>
                    <a:pt x="11837" y="354"/>
                  </a:cubicBezTo>
                  <a:cubicBezTo>
                    <a:pt x="11837" y="354"/>
                    <a:pt x="2422" y="12594"/>
                    <a:pt x="1077" y="16360"/>
                  </a:cubicBezTo>
                  <a:cubicBezTo>
                    <a:pt x="1" y="18243"/>
                    <a:pt x="942" y="20529"/>
                    <a:pt x="2960" y="21202"/>
                  </a:cubicBezTo>
                  <a:cubicBezTo>
                    <a:pt x="8071" y="22547"/>
                    <a:pt x="12778" y="25237"/>
                    <a:pt x="16410" y="29003"/>
                  </a:cubicBezTo>
                  <a:cubicBezTo>
                    <a:pt x="22901" y="38334"/>
                    <a:pt x="27939" y="39481"/>
                    <a:pt x="30024" y="39481"/>
                  </a:cubicBezTo>
                  <a:cubicBezTo>
                    <a:pt x="30704" y="39481"/>
                    <a:pt x="31070" y="39359"/>
                    <a:pt x="31070" y="39359"/>
                  </a:cubicBezTo>
                  <a:lnTo>
                    <a:pt x="48690" y="7348"/>
                  </a:lnTo>
                  <a:cubicBezTo>
                    <a:pt x="48690" y="7348"/>
                    <a:pt x="47231" y="2972"/>
                    <a:pt x="43848" y="2972"/>
                  </a:cubicBezTo>
                  <a:cubicBezTo>
                    <a:pt x="42413" y="2972"/>
                    <a:pt x="40631" y="3760"/>
                    <a:pt x="38468" y="6003"/>
                  </a:cubicBezTo>
                  <a:cubicBezTo>
                    <a:pt x="31205" y="13401"/>
                    <a:pt x="29187" y="15015"/>
                    <a:pt x="29187" y="15015"/>
                  </a:cubicBezTo>
                  <a:cubicBezTo>
                    <a:pt x="25690" y="6945"/>
                    <a:pt x="18696" y="4120"/>
                    <a:pt x="15737" y="1565"/>
                  </a:cubicBezTo>
                  <a:cubicBezTo>
                    <a:pt x="14361" y="320"/>
                    <a:pt x="13400" y="1"/>
                    <a:pt x="127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9" name="Google Shape;4889;p32"/>
            <p:cNvSpPr/>
            <p:nvPr/>
          </p:nvSpPr>
          <p:spPr>
            <a:xfrm>
              <a:off x="5148250" y="3934725"/>
              <a:ext cx="961700" cy="987350"/>
            </a:xfrm>
            <a:custGeom>
              <a:avLst/>
              <a:gdLst/>
              <a:ahLst/>
              <a:cxnLst/>
              <a:rect l="l" t="t" r="r" b="b"/>
              <a:pathLst>
                <a:path w="38468" h="39494" extrusionOk="0">
                  <a:moveTo>
                    <a:pt x="2419" y="1"/>
                  </a:moveTo>
                  <a:cubicBezTo>
                    <a:pt x="1763" y="1"/>
                    <a:pt x="1480" y="354"/>
                    <a:pt x="1480" y="354"/>
                  </a:cubicBezTo>
                  <a:lnTo>
                    <a:pt x="0" y="2372"/>
                  </a:lnTo>
                  <a:cubicBezTo>
                    <a:pt x="156" y="2294"/>
                    <a:pt x="369" y="2238"/>
                    <a:pt x="634" y="2238"/>
                  </a:cubicBezTo>
                  <a:cubicBezTo>
                    <a:pt x="1285" y="2238"/>
                    <a:pt x="2256" y="2571"/>
                    <a:pt x="3497" y="3717"/>
                  </a:cubicBezTo>
                  <a:cubicBezTo>
                    <a:pt x="6456" y="6272"/>
                    <a:pt x="14661" y="8828"/>
                    <a:pt x="18292" y="16763"/>
                  </a:cubicBezTo>
                  <a:cubicBezTo>
                    <a:pt x="18292" y="16763"/>
                    <a:pt x="18965" y="15553"/>
                    <a:pt x="26228" y="8021"/>
                  </a:cubicBezTo>
                  <a:cubicBezTo>
                    <a:pt x="28364" y="5845"/>
                    <a:pt x="30139" y="5077"/>
                    <a:pt x="31581" y="5077"/>
                  </a:cubicBezTo>
                  <a:cubicBezTo>
                    <a:pt x="35043" y="5077"/>
                    <a:pt x="36584" y="9500"/>
                    <a:pt x="36584" y="9500"/>
                  </a:cubicBezTo>
                  <a:lnTo>
                    <a:pt x="20041" y="39494"/>
                  </a:lnTo>
                  <a:lnTo>
                    <a:pt x="20713" y="39494"/>
                  </a:lnTo>
                  <a:lnTo>
                    <a:pt x="38467" y="7348"/>
                  </a:lnTo>
                  <a:cubicBezTo>
                    <a:pt x="38467" y="7348"/>
                    <a:pt x="36942" y="2972"/>
                    <a:pt x="33519" y="2972"/>
                  </a:cubicBezTo>
                  <a:cubicBezTo>
                    <a:pt x="32068" y="2972"/>
                    <a:pt x="30274" y="3760"/>
                    <a:pt x="28111" y="6003"/>
                  </a:cubicBezTo>
                  <a:cubicBezTo>
                    <a:pt x="20848" y="13401"/>
                    <a:pt x="18830" y="15015"/>
                    <a:pt x="18830" y="15015"/>
                  </a:cubicBezTo>
                  <a:cubicBezTo>
                    <a:pt x="15333" y="6945"/>
                    <a:pt x="8339" y="4120"/>
                    <a:pt x="5380" y="1565"/>
                  </a:cubicBezTo>
                  <a:cubicBezTo>
                    <a:pt x="4004" y="320"/>
                    <a:pt x="3043" y="1"/>
                    <a:pt x="2419" y="1"/>
                  </a:cubicBez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0" name="Google Shape;4890;p32"/>
            <p:cNvSpPr/>
            <p:nvPr/>
          </p:nvSpPr>
          <p:spPr>
            <a:xfrm>
              <a:off x="5585375" y="4080075"/>
              <a:ext cx="558200" cy="843350"/>
            </a:xfrm>
            <a:custGeom>
              <a:avLst/>
              <a:gdLst/>
              <a:ahLst/>
              <a:cxnLst/>
              <a:rect l="l" t="t" r="r" b="b"/>
              <a:pathLst>
                <a:path w="22328" h="33734" extrusionOk="0">
                  <a:moveTo>
                    <a:pt x="18357" y="1"/>
                  </a:moveTo>
                  <a:cubicBezTo>
                    <a:pt x="16087" y="1"/>
                    <a:pt x="13330" y="2153"/>
                    <a:pt x="11567" y="5569"/>
                  </a:cubicBezTo>
                  <a:lnTo>
                    <a:pt x="2152" y="23727"/>
                  </a:lnTo>
                  <a:cubicBezTo>
                    <a:pt x="0" y="27896"/>
                    <a:pt x="135" y="32066"/>
                    <a:pt x="2556" y="33411"/>
                  </a:cubicBezTo>
                  <a:cubicBezTo>
                    <a:pt x="2969" y="33629"/>
                    <a:pt x="3430" y="33734"/>
                    <a:pt x="3920" y="33734"/>
                  </a:cubicBezTo>
                  <a:cubicBezTo>
                    <a:pt x="6145" y="33734"/>
                    <a:pt x="8972" y="31582"/>
                    <a:pt x="10626" y="28165"/>
                  </a:cubicBezTo>
                  <a:lnTo>
                    <a:pt x="20175" y="10008"/>
                  </a:lnTo>
                  <a:cubicBezTo>
                    <a:pt x="22327" y="5838"/>
                    <a:pt x="22058" y="1534"/>
                    <a:pt x="19772" y="324"/>
                  </a:cubicBezTo>
                  <a:cubicBezTo>
                    <a:pt x="19334" y="105"/>
                    <a:pt x="18858" y="1"/>
                    <a:pt x="18357" y="1"/>
                  </a:cubicBez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1" name="Google Shape;4891;p32"/>
            <p:cNvSpPr/>
            <p:nvPr/>
          </p:nvSpPr>
          <p:spPr>
            <a:xfrm>
              <a:off x="5588725" y="4076725"/>
              <a:ext cx="544750" cy="805000"/>
            </a:xfrm>
            <a:custGeom>
              <a:avLst/>
              <a:gdLst/>
              <a:ahLst/>
              <a:cxnLst/>
              <a:rect l="l" t="t" r="r" b="b"/>
              <a:pathLst>
                <a:path w="21790" h="32200" extrusionOk="0">
                  <a:moveTo>
                    <a:pt x="18223" y="0"/>
                  </a:moveTo>
                  <a:cubicBezTo>
                    <a:pt x="15953" y="0"/>
                    <a:pt x="13196" y="2152"/>
                    <a:pt x="11433" y="5569"/>
                  </a:cubicBezTo>
                  <a:lnTo>
                    <a:pt x="2018" y="23726"/>
                  </a:lnTo>
                  <a:cubicBezTo>
                    <a:pt x="270" y="26954"/>
                    <a:pt x="1" y="30182"/>
                    <a:pt x="1077" y="32200"/>
                  </a:cubicBezTo>
                  <a:cubicBezTo>
                    <a:pt x="1211" y="30317"/>
                    <a:pt x="1749" y="28703"/>
                    <a:pt x="2556" y="27089"/>
                  </a:cubicBezTo>
                  <a:lnTo>
                    <a:pt x="12106" y="8931"/>
                  </a:lnTo>
                  <a:cubicBezTo>
                    <a:pt x="13869" y="5515"/>
                    <a:pt x="16626" y="3363"/>
                    <a:pt x="18822" y="3363"/>
                  </a:cubicBezTo>
                  <a:cubicBezTo>
                    <a:pt x="19306" y="3363"/>
                    <a:pt x="19763" y="3467"/>
                    <a:pt x="20176" y="3686"/>
                  </a:cubicBezTo>
                  <a:cubicBezTo>
                    <a:pt x="20714" y="3955"/>
                    <a:pt x="21117" y="4358"/>
                    <a:pt x="21386" y="4896"/>
                  </a:cubicBezTo>
                  <a:cubicBezTo>
                    <a:pt x="21790" y="3148"/>
                    <a:pt x="20983" y="1399"/>
                    <a:pt x="19638" y="323"/>
                  </a:cubicBezTo>
                  <a:cubicBezTo>
                    <a:pt x="19200" y="105"/>
                    <a:pt x="18724" y="0"/>
                    <a:pt x="18223" y="0"/>
                  </a:cubicBez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2" name="Google Shape;4892;p32"/>
            <p:cNvSpPr/>
            <p:nvPr/>
          </p:nvSpPr>
          <p:spPr>
            <a:xfrm>
              <a:off x="2972725" y="2471500"/>
              <a:ext cx="306000" cy="203650"/>
            </a:xfrm>
            <a:custGeom>
              <a:avLst/>
              <a:gdLst/>
              <a:ahLst/>
              <a:cxnLst/>
              <a:rect l="l" t="t" r="r" b="b"/>
              <a:pathLst>
                <a:path w="12240" h="8146" extrusionOk="0">
                  <a:moveTo>
                    <a:pt x="9924" y="1"/>
                  </a:moveTo>
                  <a:cubicBezTo>
                    <a:pt x="9612" y="1"/>
                    <a:pt x="9299" y="77"/>
                    <a:pt x="9012" y="242"/>
                  </a:cubicBezTo>
                  <a:lnTo>
                    <a:pt x="1345" y="4277"/>
                  </a:lnTo>
                  <a:cubicBezTo>
                    <a:pt x="269" y="4815"/>
                    <a:pt x="0" y="6025"/>
                    <a:pt x="538" y="6967"/>
                  </a:cubicBezTo>
                  <a:cubicBezTo>
                    <a:pt x="916" y="7721"/>
                    <a:pt x="1558" y="8145"/>
                    <a:pt x="2279" y="8145"/>
                  </a:cubicBezTo>
                  <a:cubicBezTo>
                    <a:pt x="2586" y="8145"/>
                    <a:pt x="2907" y="8069"/>
                    <a:pt x="3228" y="7908"/>
                  </a:cubicBezTo>
                  <a:lnTo>
                    <a:pt x="10895" y="3873"/>
                  </a:lnTo>
                  <a:cubicBezTo>
                    <a:pt x="11836" y="3335"/>
                    <a:pt x="12240" y="2125"/>
                    <a:pt x="11702" y="1049"/>
                  </a:cubicBezTo>
                  <a:cubicBezTo>
                    <a:pt x="11328" y="395"/>
                    <a:pt x="10630" y="1"/>
                    <a:pt x="9924" y="1"/>
                  </a:cubicBez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3" name="Google Shape;4893;p32"/>
            <p:cNvSpPr/>
            <p:nvPr/>
          </p:nvSpPr>
          <p:spPr>
            <a:xfrm>
              <a:off x="2976075" y="2471500"/>
              <a:ext cx="295925" cy="164100"/>
            </a:xfrm>
            <a:custGeom>
              <a:avLst/>
              <a:gdLst/>
              <a:ahLst/>
              <a:cxnLst/>
              <a:rect l="l" t="t" r="r" b="b"/>
              <a:pathLst>
                <a:path w="11837" h="6564" extrusionOk="0">
                  <a:moveTo>
                    <a:pt x="9790" y="1"/>
                  </a:moveTo>
                  <a:cubicBezTo>
                    <a:pt x="9478" y="1"/>
                    <a:pt x="9165" y="77"/>
                    <a:pt x="8878" y="242"/>
                  </a:cubicBezTo>
                  <a:lnTo>
                    <a:pt x="1211" y="4277"/>
                  </a:lnTo>
                  <a:cubicBezTo>
                    <a:pt x="404" y="4680"/>
                    <a:pt x="1" y="5622"/>
                    <a:pt x="270" y="6563"/>
                  </a:cubicBezTo>
                  <a:cubicBezTo>
                    <a:pt x="404" y="6160"/>
                    <a:pt x="808" y="5756"/>
                    <a:pt x="1211" y="5487"/>
                  </a:cubicBezTo>
                  <a:lnTo>
                    <a:pt x="8743" y="1452"/>
                  </a:lnTo>
                  <a:cubicBezTo>
                    <a:pt x="8989" y="1347"/>
                    <a:pt x="9254" y="1296"/>
                    <a:pt x="9520" y="1296"/>
                  </a:cubicBezTo>
                  <a:cubicBezTo>
                    <a:pt x="10271" y="1296"/>
                    <a:pt x="11036" y="1698"/>
                    <a:pt x="11433" y="2394"/>
                  </a:cubicBezTo>
                  <a:cubicBezTo>
                    <a:pt x="11568" y="2528"/>
                    <a:pt x="11568" y="2663"/>
                    <a:pt x="11568" y="2797"/>
                  </a:cubicBezTo>
                  <a:cubicBezTo>
                    <a:pt x="11837" y="2259"/>
                    <a:pt x="11837" y="1587"/>
                    <a:pt x="11568" y="1049"/>
                  </a:cubicBezTo>
                  <a:cubicBezTo>
                    <a:pt x="11194" y="395"/>
                    <a:pt x="10496" y="1"/>
                    <a:pt x="97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4" name="Google Shape;4894;p32"/>
            <p:cNvSpPr/>
            <p:nvPr/>
          </p:nvSpPr>
          <p:spPr>
            <a:xfrm>
              <a:off x="4859075" y="2591850"/>
              <a:ext cx="635525" cy="195475"/>
            </a:xfrm>
            <a:custGeom>
              <a:avLst/>
              <a:gdLst/>
              <a:ahLst/>
              <a:cxnLst/>
              <a:rect l="l" t="t" r="r" b="b"/>
              <a:pathLst>
                <a:path w="25421" h="7819" extrusionOk="0">
                  <a:moveTo>
                    <a:pt x="0" y="1"/>
                  </a:moveTo>
                  <a:lnTo>
                    <a:pt x="0" y="1"/>
                  </a:lnTo>
                  <a:cubicBezTo>
                    <a:pt x="1193" y="4533"/>
                    <a:pt x="5242" y="7691"/>
                    <a:pt x="9801" y="7691"/>
                  </a:cubicBezTo>
                  <a:cubicBezTo>
                    <a:pt x="10383" y="7691"/>
                    <a:pt x="10974" y="7639"/>
                    <a:pt x="11567" y="7533"/>
                  </a:cubicBezTo>
                  <a:cubicBezTo>
                    <a:pt x="13181" y="7264"/>
                    <a:pt x="14661" y="6726"/>
                    <a:pt x="15871" y="5784"/>
                  </a:cubicBezTo>
                  <a:lnTo>
                    <a:pt x="20848" y="7667"/>
                  </a:lnTo>
                  <a:cubicBezTo>
                    <a:pt x="21157" y="7770"/>
                    <a:pt x="21482" y="7819"/>
                    <a:pt x="21808" y="7819"/>
                  </a:cubicBezTo>
                  <a:cubicBezTo>
                    <a:pt x="23181" y="7819"/>
                    <a:pt x="24582" y="6954"/>
                    <a:pt x="25017" y="5650"/>
                  </a:cubicBezTo>
                  <a:cubicBezTo>
                    <a:pt x="25421" y="4574"/>
                    <a:pt x="25286" y="3498"/>
                    <a:pt x="24748" y="2556"/>
                  </a:cubicBezTo>
                  <a:lnTo>
                    <a:pt x="24748" y="2556"/>
                  </a:lnTo>
                  <a:cubicBezTo>
                    <a:pt x="24883" y="3094"/>
                    <a:pt x="24748" y="3632"/>
                    <a:pt x="24614" y="4170"/>
                  </a:cubicBezTo>
                  <a:cubicBezTo>
                    <a:pt x="24101" y="5503"/>
                    <a:pt x="22884" y="6289"/>
                    <a:pt x="21560" y="6289"/>
                  </a:cubicBezTo>
                  <a:cubicBezTo>
                    <a:pt x="21148" y="6289"/>
                    <a:pt x="20725" y="6213"/>
                    <a:pt x="20310" y="6053"/>
                  </a:cubicBezTo>
                  <a:lnTo>
                    <a:pt x="15468" y="4170"/>
                  </a:lnTo>
                  <a:cubicBezTo>
                    <a:pt x="14123" y="5246"/>
                    <a:pt x="12643" y="5919"/>
                    <a:pt x="11029" y="6188"/>
                  </a:cubicBezTo>
                  <a:cubicBezTo>
                    <a:pt x="10541" y="6259"/>
                    <a:pt x="10051" y="6294"/>
                    <a:pt x="9563" y="6294"/>
                  </a:cubicBezTo>
                  <a:cubicBezTo>
                    <a:pt x="5485" y="6294"/>
                    <a:pt x="1562" y="3845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5" name="Google Shape;4895;p32"/>
            <p:cNvSpPr/>
            <p:nvPr/>
          </p:nvSpPr>
          <p:spPr>
            <a:xfrm>
              <a:off x="5363450" y="2450625"/>
              <a:ext cx="279100" cy="141250"/>
            </a:xfrm>
            <a:custGeom>
              <a:avLst/>
              <a:gdLst/>
              <a:ahLst/>
              <a:cxnLst/>
              <a:rect l="l" t="t" r="r" b="b"/>
              <a:pathLst>
                <a:path w="11164" h="5650" extrusionOk="0">
                  <a:moveTo>
                    <a:pt x="10626" y="1"/>
                  </a:moveTo>
                  <a:cubicBezTo>
                    <a:pt x="10626" y="1"/>
                    <a:pt x="10626" y="1"/>
                    <a:pt x="10626" y="135"/>
                  </a:cubicBezTo>
                  <a:cubicBezTo>
                    <a:pt x="10760" y="2018"/>
                    <a:pt x="9281" y="3229"/>
                    <a:pt x="7398" y="3767"/>
                  </a:cubicBezTo>
                  <a:lnTo>
                    <a:pt x="0" y="5650"/>
                  </a:lnTo>
                  <a:lnTo>
                    <a:pt x="2556" y="5381"/>
                  </a:lnTo>
                  <a:lnTo>
                    <a:pt x="7936" y="5112"/>
                  </a:lnTo>
                  <a:cubicBezTo>
                    <a:pt x="9819" y="4977"/>
                    <a:pt x="11164" y="3363"/>
                    <a:pt x="11029" y="1480"/>
                  </a:cubicBezTo>
                  <a:cubicBezTo>
                    <a:pt x="11029" y="942"/>
                    <a:pt x="10895" y="404"/>
                    <a:pt x="106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96" name="Google Shape;4896;p32"/>
          <p:cNvGrpSpPr/>
          <p:nvPr/>
        </p:nvGrpSpPr>
        <p:grpSpPr>
          <a:xfrm>
            <a:off x="7142353" y="1328210"/>
            <a:ext cx="1413434" cy="1732557"/>
            <a:chOff x="7142353" y="1328210"/>
            <a:chExt cx="1413434" cy="1732557"/>
          </a:xfrm>
        </p:grpSpPr>
        <p:sp>
          <p:nvSpPr>
            <p:cNvPr id="4897" name="Google Shape;4897;p32"/>
            <p:cNvSpPr/>
            <p:nvPr/>
          </p:nvSpPr>
          <p:spPr>
            <a:xfrm>
              <a:off x="7279265" y="1788659"/>
              <a:ext cx="885787" cy="742961"/>
            </a:xfrm>
            <a:custGeom>
              <a:avLst/>
              <a:gdLst/>
              <a:ahLst/>
              <a:cxnLst/>
              <a:rect l="l" t="t" r="r" b="b"/>
              <a:pathLst>
                <a:path w="106337" h="89191" extrusionOk="0">
                  <a:moveTo>
                    <a:pt x="27736" y="0"/>
                  </a:moveTo>
                  <a:cubicBezTo>
                    <a:pt x="23288" y="0"/>
                    <a:pt x="18943" y="2219"/>
                    <a:pt x="16435" y="6275"/>
                  </a:cubicBezTo>
                  <a:lnTo>
                    <a:pt x="3862" y="26490"/>
                  </a:lnTo>
                  <a:cubicBezTo>
                    <a:pt x="0" y="32654"/>
                    <a:pt x="1972" y="40871"/>
                    <a:pt x="8136" y="44733"/>
                  </a:cubicBezTo>
                  <a:lnTo>
                    <a:pt x="79793" y="89191"/>
                  </a:lnTo>
                  <a:lnTo>
                    <a:pt x="106336" y="46377"/>
                  </a:lnTo>
                  <a:lnTo>
                    <a:pt x="34761" y="2002"/>
                  </a:lnTo>
                  <a:cubicBezTo>
                    <a:pt x="32571" y="647"/>
                    <a:pt x="30138" y="0"/>
                    <a:pt x="277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8" name="Google Shape;4898;p32"/>
            <p:cNvSpPr/>
            <p:nvPr/>
          </p:nvSpPr>
          <p:spPr>
            <a:xfrm>
              <a:off x="7303222" y="1788659"/>
              <a:ext cx="861830" cy="442456"/>
            </a:xfrm>
            <a:custGeom>
              <a:avLst/>
              <a:gdLst/>
              <a:ahLst/>
              <a:cxnLst/>
              <a:rect l="l" t="t" r="r" b="b"/>
              <a:pathLst>
                <a:path w="103461" h="53116" extrusionOk="0">
                  <a:moveTo>
                    <a:pt x="24801" y="0"/>
                  </a:moveTo>
                  <a:cubicBezTo>
                    <a:pt x="20377" y="0"/>
                    <a:pt x="16067" y="2219"/>
                    <a:pt x="13559" y="6275"/>
                  </a:cubicBezTo>
                  <a:lnTo>
                    <a:pt x="986" y="26490"/>
                  </a:lnTo>
                  <a:cubicBezTo>
                    <a:pt x="576" y="27148"/>
                    <a:pt x="247" y="27887"/>
                    <a:pt x="0" y="28627"/>
                  </a:cubicBezTo>
                  <a:lnTo>
                    <a:pt x="9615" y="13096"/>
                  </a:lnTo>
                  <a:cubicBezTo>
                    <a:pt x="12124" y="9038"/>
                    <a:pt x="16471" y="6785"/>
                    <a:pt x="20921" y="6785"/>
                  </a:cubicBezTo>
                  <a:cubicBezTo>
                    <a:pt x="23321" y="6785"/>
                    <a:pt x="25752" y="7440"/>
                    <a:pt x="27940" y="8822"/>
                  </a:cubicBezTo>
                  <a:lnTo>
                    <a:pt x="99351" y="53115"/>
                  </a:lnTo>
                  <a:lnTo>
                    <a:pt x="103460" y="46459"/>
                  </a:lnTo>
                  <a:lnTo>
                    <a:pt x="31802" y="2002"/>
                  </a:lnTo>
                  <a:cubicBezTo>
                    <a:pt x="29613" y="647"/>
                    <a:pt x="27190" y="0"/>
                    <a:pt x="248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9" name="Google Shape;4899;p32"/>
            <p:cNvSpPr/>
            <p:nvPr/>
          </p:nvSpPr>
          <p:spPr>
            <a:xfrm>
              <a:off x="7943941" y="2175662"/>
              <a:ext cx="345004" cy="395667"/>
            </a:xfrm>
            <a:custGeom>
              <a:avLst/>
              <a:gdLst/>
              <a:ahLst/>
              <a:cxnLst/>
              <a:rect l="l" t="t" r="r" b="b"/>
              <a:pathLst>
                <a:path w="41417" h="47499" extrusionOk="0">
                  <a:moveTo>
                    <a:pt x="26543" y="0"/>
                  </a:moveTo>
                  <a:lnTo>
                    <a:pt x="12902" y="21941"/>
                  </a:lnTo>
                  <a:lnTo>
                    <a:pt x="0" y="42732"/>
                  </a:lnTo>
                  <a:lnTo>
                    <a:pt x="25393" y="47498"/>
                  </a:lnTo>
                  <a:lnTo>
                    <a:pt x="33364" y="34679"/>
                  </a:lnTo>
                  <a:lnTo>
                    <a:pt x="41417" y="21777"/>
                  </a:lnTo>
                  <a:lnTo>
                    <a:pt x="2654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0" name="Google Shape;4900;p32"/>
            <p:cNvSpPr/>
            <p:nvPr/>
          </p:nvSpPr>
          <p:spPr>
            <a:xfrm>
              <a:off x="8155456" y="2357057"/>
              <a:ext cx="187567" cy="248492"/>
            </a:xfrm>
            <a:custGeom>
              <a:avLst/>
              <a:gdLst/>
              <a:ahLst/>
              <a:cxnLst/>
              <a:rect l="l" t="t" r="r" b="b"/>
              <a:pathLst>
                <a:path w="22517" h="29831" extrusionOk="0">
                  <a:moveTo>
                    <a:pt x="15943" y="1"/>
                  </a:moveTo>
                  <a:lnTo>
                    <a:pt x="1" y="25722"/>
                  </a:lnTo>
                  <a:lnTo>
                    <a:pt x="6575" y="29831"/>
                  </a:lnTo>
                  <a:lnTo>
                    <a:pt x="22517" y="4110"/>
                  </a:lnTo>
                  <a:lnTo>
                    <a:pt x="159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1" name="Google Shape;4901;p32"/>
            <p:cNvSpPr/>
            <p:nvPr/>
          </p:nvSpPr>
          <p:spPr>
            <a:xfrm>
              <a:off x="8210217" y="2391285"/>
              <a:ext cx="284086" cy="335432"/>
            </a:xfrm>
            <a:custGeom>
              <a:avLst/>
              <a:gdLst/>
              <a:ahLst/>
              <a:cxnLst/>
              <a:rect l="l" t="t" r="r" b="b"/>
              <a:pathLst>
                <a:path w="34104" h="40268" extrusionOk="0">
                  <a:moveTo>
                    <a:pt x="16025" y="1"/>
                  </a:moveTo>
                  <a:lnTo>
                    <a:pt x="8383" y="12245"/>
                  </a:lnTo>
                  <a:lnTo>
                    <a:pt x="7972" y="12902"/>
                  </a:lnTo>
                  <a:lnTo>
                    <a:pt x="1" y="25722"/>
                  </a:lnTo>
                  <a:lnTo>
                    <a:pt x="11341" y="40267"/>
                  </a:lnTo>
                  <a:lnTo>
                    <a:pt x="22681" y="22024"/>
                  </a:lnTo>
                  <a:lnTo>
                    <a:pt x="22353" y="21778"/>
                  </a:lnTo>
                  <a:lnTo>
                    <a:pt x="22353" y="21778"/>
                  </a:lnTo>
                  <a:lnTo>
                    <a:pt x="22763" y="22024"/>
                  </a:lnTo>
                  <a:lnTo>
                    <a:pt x="34104" y="3699"/>
                  </a:lnTo>
                  <a:lnTo>
                    <a:pt x="1602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2" name="Google Shape;4902;p32"/>
            <p:cNvSpPr/>
            <p:nvPr/>
          </p:nvSpPr>
          <p:spPr>
            <a:xfrm>
              <a:off x="7943941" y="2175662"/>
              <a:ext cx="550363" cy="355958"/>
            </a:xfrm>
            <a:custGeom>
              <a:avLst/>
              <a:gdLst/>
              <a:ahLst/>
              <a:cxnLst/>
              <a:rect l="l" t="t" r="r" b="b"/>
              <a:pathLst>
                <a:path w="66070" h="42732" extrusionOk="0">
                  <a:moveTo>
                    <a:pt x="26543" y="0"/>
                  </a:moveTo>
                  <a:lnTo>
                    <a:pt x="12902" y="21941"/>
                  </a:lnTo>
                  <a:lnTo>
                    <a:pt x="0" y="42732"/>
                  </a:lnTo>
                  <a:lnTo>
                    <a:pt x="8793" y="28598"/>
                  </a:lnTo>
                  <a:lnTo>
                    <a:pt x="22434" y="6656"/>
                  </a:lnTo>
                  <a:lnTo>
                    <a:pt x="37144" y="28269"/>
                  </a:lnTo>
                  <a:lnTo>
                    <a:pt x="43882" y="32542"/>
                  </a:lnTo>
                  <a:lnTo>
                    <a:pt x="61879" y="36240"/>
                  </a:lnTo>
                  <a:lnTo>
                    <a:pt x="66070" y="29584"/>
                  </a:lnTo>
                  <a:lnTo>
                    <a:pt x="47991" y="25886"/>
                  </a:lnTo>
                  <a:lnTo>
                    <a:pt x="47909" y="25886"/>
                  </a:lnTo>
                  <a:lnTo>
                    <a:pt x="41253" y="21613"/>
                  </a:lnTo>
                  <a:lnTo>
                    <a:pt x="2654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3" name="Google Shape;4903;p32"/>
            <p:cNvSpPr/>
            <p:nvPr/>
          </p:nvSpPr>
          <p:spPr>
            <a:xfrm>
              <a:off x="8362182" y="2628131"/>
              <a:ext cx="2749" cy="2066"/>
            </a:xfrm>
            <a:custGeom>
              <a:avLst/>
              <a:gdLst/>
              <a:ahLst/>
              <a:cxnLst/>
              <a:rect l="l" t="t" r="r" b="b"/>
              <a:pathLst>
                <a:path w="330" h="248" extrusionOk="0">
                  <a:moveTo>
                    <a:pt x="1" y="1"/>
                  </a:moveTo>
                  <a:lnTo>
                    <a:pt x="329" y="247"/>
                  </a:lnTo>
                  <a:lnTo>
                    <a:pt x="329" y="247"/>
                  </a:ln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4" name="Google Shape;4904;p32"/>
            <p:cNvSpPr/>
            <p:nvPr/>
          </p:nvSpPr>
          <p:spPr>
            <a:xfrm>
              <a:off x="7382624" y="1813407"/>
              <a:ext cx="298464" cy="433785"/>
            </a:xfrm>
            <a:custGeom>
              <a:avLst/>
              <a:gdLst/>
              <a:ahLst/>
              <a:cxnLst/>
              <a:rect l="l" t="t" r="r" b="b"/>
              <a:pathLst>
                <a:path w="35830" h="52075" extrusionOk="0">
                  <a:moveTo>
                    <a:pt x="32019" y="0"/>
                  </a:moveTo>
                  <a:cubicBezTo>
                    <a:pt x="30905" y="0"/>
                    <a:pt x="29814" y="564"/>
                    <a:pt x="29173" y="1578"/>
                  </a:cubicBezTo>
                  <a:lnTo>
                    <a:pt x="987" y="46940"/>
                  </a:lnTo>
                  <a:cubicBezTo>
                    <a:pt x="1" y="48501"/>
                    <a:pt x="494" y="50638"/>
                    <a:pt x="2055" y="51624"/>
                  </a:cubicBezTo>
                  <a:cubicBezTo>
                    <a:pt x="2609" y="51928"/>
                    <a:pt x="3209" y="52074"/>
                    <a:pt x="3799" y="52074"/>
                  </a:cubicBezTo>
                  <a:cubicBezTo>
                    <a:pt x="4962" y="52074"/>
                    <a:pt x="6085" y="51509"/>
                    <a:pt x="6739" y="50473"/>
                  </a:cubicBezTo>
                  <a:lnTo>
                    <a:pt x="34926" y="5112"/>
                  </a:lnTo>
                  <a:cubicBezTo>
                    <a:pt x="35830" y="3550"/>
                    <a:pt x="35419" y="1496"/>
                    <a:pt x="33775" y="510"/>
                  </a:cubicBezTo>
                  <a:cubicBezTo>
                    <a:pt x="33228" y="164"/>
                    <a:pt x="32620" y="0"/>
                    <a:pt x="320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5" name="Google Shape;4905;p32"/>
            <p:cNvSpPr/>
            <p:nvPr/>
          </p:nvSpPr>
          <p:spPr>
            <a:xfrm>
              <a:off x="7407272" y="1813541"/>
              <a:ext cx="274498" cy="433726"/>
            </a:xfrm>
            <a:custGeom>
              <a:avLst/>
              <a:gdLst/>
              <a:ahLst/>
              <a:cxnLst/>
              <a:rect l="l" t="t" r="r" b="b"/>
              <a:pathLst>
                <a:path w="32953" h="52068" extrusionOk="0">
                  <a:moveTo>
                    <a:pt x="29101" y="1"/>
                  </a:moveTo>
                  <a:cubicBezTo>
                    <a:pt x="28515" y="1"/>
                    <a:pt x="27940" y="165"/>
                    <a:pt x="27447" y="494"/>
                  </a:cubicBezTo>
                  <a:cubicBezTo>
                    <a:pt x="27693" y="494"/>
                    <a:pt x="28022" y="658"/>
                    <a:pt x="28351" y="823"/>
                  </a:cubicBezTo>
                  <a:cubicBezTo>
                    <a:pt x="29912" y="1809"/>
                    <a:pt x="30405" y="3863"/>
                    <a:pt x="29419" y="5424"/>
                  </a:cubicBezTo>
                  <a:lnTo>
                    <a:pt x="1233" y="50786"/>
                  </a:lnTo>
                  <a:cubicBezTo>
                    <a:pt x="904" y="51279"/>
                    <a:pt x="493" y="51690"/>
                    <a:pt x="0" y="51936"/>
                  </a:cubicBezTo>
                  <a:cubicBezTo>
                    <a:pt x="320" y="52025"/>
                    <a:pt x="639" y="52068"/>
                    <a:pt x="952" y="52068"/>
                  </a:cubicBezTo>
                  <a:cubicBezTo>
                    <a:pt x="2088" y="52068"/>
                    <a:pt x="3136" y="51506"/>
                    <a:pt x="3780" y="50539"/>
                  </a:cubicBezTo>
                  <a:lnTo>
                    <a:pt x="31967" y="5096"/>
                  </a:lnTo>
                  <a:cubicBezTo>
                    <a:pt x="32953" y="3534"/>
                    <a:pt x="32460" y="1480"/>
                    <a:pt x="30816" y="494"/>
                  </a:cubicBezTo>
                  <a:cubicBezTo>
                    <a:pt x="30282" y="165"/>
                    <a:pt x="29686" y="1"/>
                    <a:pt x="291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6" name="Google Shape;4906;p32"/>
            <p:cNvSpPr/>
            <p:nvPr/>
          </p:nvSpPr>
          <p:spPr>
            <a:xfrm>
              <a:off x="7142353" y="2334474"/>
              <a:ext cx="688649" cy="726293"/>
            </a:xfrm>
            <a:custGeom>
              <a:avLst/>
              <a:gdLst/>
              <a:ahLst/>
              <a:cxnLst/>
              <a:rect l="l" t="t" r="r" b="b"/>
              <a:pathLst>
                <a:path w="82671" h="87190" fill="none" extrusionOk="0">
                  <a:moveTo>
                    <a:pt x="81848" y="28022"/>
                  </a:moveTo>
                  <a:cubicBezTo>
                    <a:pt x="82424" y="28351"/>
                    <a:pt x="82670" y="29008"/>
                    <a:pt x="82341" y="29584"/>
                  </a:cubicBezTo>
                  <a:lnTo>
                    <a:pt x="46923" y="86614"/>
                  </a:lnTo>
                  <a:cubicBezTo>
                    <a:pt x="46595" y="87107"/>
                    <a:pt x="45855" y="87189"/>
                    <a:pt x="45362" y="86861"/>
                  </a:cubicBezTo>
                  <a:lnTo>
                    <a:pt x="740" y="59167"/>
                  </a:lnTo>
                  <a:cubicBezTo>
                    <a:pt x="165" y="58921"/>
                    <a:pt x="1" y="58181"/>
                    <a:pt x="247" y="57606"/>
                  </a:cubicBezTo>
                  <a:lnTo>
                    <a:pt x="35665" y="575"/>
                  </a:lnTo>
                  <a:cubicBezTo>
                    <a:pt x="35994" y="82"/>
                    <a:pt x="36734" y="0"/>
                    <a:pt x="37227" y="411"/>
                  </a:cubicBezTo>
                  <a:close/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7" name="Google Shape;4907;p32"/>
            <p:cNvSpPr/>
            <p:nvPr/>
          </p:nvSpPr>
          <p:spPr>
            <a:xfrm>
              <a:off x="7209443" y="2375541"/>
              <a:ext cx="303937" cy="489446"/>
            </a:xfrm>
            <a:custGeom>
              <a:avLst/>
              <a:gdLst/>
              <a:ahLst/>
              <a:cxnLst/>
              <a:rect l="l" t="t" r="r" b="b"/>
              <a:pathLst>
                <a:path w="36487" h="58757" fill="none" extrusionOk="0">
                  <a:moveTo>
                    <a:pt x="0" y="58757"/>
                  </a:moveTo>
                  <a:lnTo>
                    <a:pt x="36486" y="1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8" name="Google Shape;4908;p32"/>
            <p:cNvSpPr/>
            <p:nvPr/>
          </p:nvSpPr>
          <p:spPr>
            <a:xfrm>
              <a:off x="7286795" y="2423463"/>
              <a:ext cx="303937" cy="489446"/>
            </a:xfrm>
            <a:custGeom>
              <a:avLst/>
              <a:gdLst/>
              <a:ahLst/>
              <a:cxnLst/>
              <a:rect l="l" t="t" r="r" b="b"/>
              <a:pathLst>
                <a:path w="36487" h="58757" fill="none" extrusionOk="0">
                  <a:moveTo>
                    <a:pt x="0" y="58756"/>
                  </a:moveTo>
                  <a:lnTo>
                    <a:pt x="36486" y="0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9" name="Google Shape;4909;p32"/>
            <p:cNvSpPr/>
            <p:nvPr/>
          </p:nvSpPr>
          <p:spPr>
            <a:xfrm>
              <a:off x="7364139" y="2471377"/>
              <a:ext cx="303945" cy="489446"/>
            </a:xfrm>
            <a:custGeom>
              <a:avLst/>
              <a:gdLst/>
              <a:ahLst/>
              <a:cxnLst/>
              <a:rect l="l" t="t" r="r" b="b"/>
              <a:pathLst>
                <a:path w="36488" h="58757" fill="none" extrusionOk="0">
                  <a:moveTo>
                    <a:pt x="1" y="58757"/>
                  </a:moveTo>
                  <a:lnTo>
                    <a:pt x="36487" y="0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0" name="Google Shape;4910;p32"/>
            <p:cNvSpPr/>
            <p:nvPr/>
          </p:nvSpPr>
          <p:spPr>
            <a:xfrm>
              <a:off x="7440809" y="2519292"/>
              <a:ext cx="304628" cy="489446"/>
            </a:xfrm>
            <a:custGeom>
              <a:avLst/>
              <a:gdLst/>
              <a:ahLst/>
              <a:cxnLst/>
              <a:rect l="l" t="t" r="r" b="b"/>
              <a:pathLst>
                <a:path w="36570" h="58757" fill="none" extrusionOk="0">
                  <a:moveTo>
                    <a:pt x="1" y="58757"/>
                  </a:moveTo>
                  <a:lnTo>
                    <a:pt x="36569" y="1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1" name="Google Shape;4911;p32"/>
            <p:cNvSpPr/>
            <p:nvPr/>
          </p:nvSpPr>
          <p:spPr>
            <a:xfrm>
              <a:off x="7191642" y="2738346"/>
              <a:ext cx="388819" cy="241645"/>
            </a:xfrm>
            <a:custGeom>
              <a:avLst/>
              <a:gdLst/>
              <a:ahLst/>
              <a:cxnLst/>
              <a:rect l="l" t="t" r="r" b="b"/>
              <a:pathLst>
                <a:path w="46677" h="29009" fill="none" extrusionOk="0">
                  <a:moveTo>
                    <a:pt x="1" y="0"/>
                  </a:moveTo>
                  <a:lnTo>
                    <a:pt x="46677" y="29009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2" name="Google Shape;4912;p32"/>
            <p:cNvSpPr/>
            <p:nvPr/>
          </p:nvSpPr>
          <p:spPr>
            <a:xfrm>
              <a:off x="7242296" y="2656887"/>
              <a:ext cx="388819" cy="241645"/>
            </a:xfrm>
            <a:custGeom>
              <a:avLst/>
              <a:gdLst/>
              <a:ahLst/>
              <a:cxnLst/>
              <a:rect l="l" t="t" r="r" b="b"/>
              <a:pathLst>
                <a:path w="46677" h="29009" fill="none" extrusionOk="0">
                  <a:moveTo>
                    <a:pt x="1" y="0"/>
                  </a:moveTo>
                  <a:lnTo>
                    <a:pt x="46677" y="29009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3" name="Google Shape;4913;p32"/>
            <p:cNvSpPr/>
            <p:nvPr/>
          </p:nvSpPr>
          <p:spPr>
            <a:xfrm>
              <a:off x="7292268" y="2575427"/>
              <a:ext cx="389502" cy="241645"/>
            </a:xfrm>
            <a:custGeom>
              <a:avLst/>
              <a:gdLst/>
              <a:ahLst/>
              <a:cxnLst/>
              <a:rect l="l" t="t" r="r" b="b"/>
              <a:pathLst>
                <a:path w="46759" h="29009" fill="none" extrusionOk="0">
                  <a:moveTo>
                    <a:pt x="0" y="0"/>
                  </a:moveTo>
                  <a:lnTo>
                    <a:pt x="46759" y="29009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4" name="Google Shape;4914;p32"/>
            <p:cNvSpPr/>
            <p:nvPr/>
          </p:nvSpPr>
          <p:spPr>
            <a:xfrm>
              <a:off x="7342923" y="2493968"/>
              <a:ext cx="389502" cy="241645"/>
            </a:xfrm>
            <a:custGeom>
              <a:avLst/>
              <a:gdLst/>
              <a:ahLst/>
              <a:cxnLst/>
              <a:rect l="l" t="t" r="r" b="b"/>
              <a:pathLst>
                <a:path w="46759" h="29009" fill="none" extrusionOk="0">
                  <a:moveTo>
                    <a:pt x="0" y="0"/>
                  </a:moveTo>
                  <a:lnTo>
                    <a:pt x="46759" y="29009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5" name="Google Shape;4915;p32"/>
            <p:cNvSpPr/>
            <p:nvPr/>
          </p:nvSpPr>
          <p:spPr>
            <a:xfrm>
              <a:off x="7393578" y="2412509"/>
              <a:ext cx="389502" cy="241645"/>
            </a:xfrm>
            <a:custGeom>
              <a:avLst/>
              <a:gdLst/>
              <a:ahLst/>
              <a:cxnLst/>
              <a:rect l="l" t="t" r="r" b="b"/>
              <a:pathLst>
                <a:path w="46759" h="29009" fill="none" extrusionOk="0">
                  <a:moveTo>
                    <a:pt x="1" y="0"/>
                  </a:moveTo>
                  <a:lnTo>
                    <a:pt x="46759" y="29009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6" name="Google Shape;4916;p32"/>
            <p:cNvSpPr/>
            <p:nvPr/>
          </p:nvSpPr>
          <p:spPr>
            <a:xfrm>
              <a:off x="7620845" y="2361855"/>
              <a:ext cx="49289" cy="80093"/>
            </a:xfrm>
            <a:custGeom>
              <a:avLst/>
              <a:gdLst/>
              <a:ahLst/>
              <a:cxnLst/>
              <a:rect l="l" t="t" r="r" b="b"/>
              <a:pathLst>
                <a:path w="5917" h="9615" fill="none" extrusionOk="0">
                  <a:moveTo>
                    <a:pt x="0" y="9615"/>
                  </a:moveTo>
                  <a:lnTo>
                    <a:pt x="5917" y="0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7" name="Google Shape;4917;p32"/>
            <p:cNvSpPr/>
            <p:nvPr/>
          </p:nvSpPr>
          <p:spPr>
            <a:xfrm>
              <a:off x="7766645" y="1328210"/>
              <a:ext cx="688641" cy="726984"/>
            </a:xfrm>
            <a:custGeom>
              <a:avLst/>
              <a:gdLst/>
              <a:ahLst/>
              <a:cxnLst/>
              <a:rect l="l" t="t" r="r" b="b"/>
              <a:pathLst>
                <a:path w="82670" h="87273" fill="none" extrusionOk="0">
                  <a:moveTo>
                    <a:pt x="45362" y="86861"/>
                  </a:moveTo>
                  <a:cubicBezTo>
                    <a:pt x="45855" y="87272"/>
                    <a:pt x="46594" y="87190"/>
                    <a:pt x="47005" y="86697"/>
                  </a:cubicBezTo>
                  <a:lnTo>
                    <a:pt x="82341" y="29584"/>
                  </a:lnTo>
                  <a:cubicBezTo>
                    <a:pt x="82670" y="29091"/>
                    <a:pt x="82423" y="28352"/>
                    <a:pt x="81848" y="28105"/>
                  </a:cubicBezTo>
                  <a:lnTo>
                    <a:pt x="37308" y="412"/>
                  </a:lnTo>
                  <a:cubicBezTo>
                    <a:pt x="36733" y="1"/>
                    <a:pt x="35994" y="165"/>
                    <a:pt x="35665" y="658"/>
                  </a:cubicBezTo>
                  <a:lnTo>
                    <a:pt x="247" y="57689"/>
                  </a:lnTo>
                  <a:cubicBezTo>
                    <a:pt x="1" y="58264"/>
                    <a:pt x="165" y="58921"/>
                    <a:pt x="740" y="59250"/>
                  </a:cubicBezTo>
                  <a:close/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8" name="Google Shape;4918;p32"/>
            <p:cNvSpPr/>
            <p:nvPr/>
          </p:nvSpPr>
          <p:spPr>
            <a:xfrm>
              <a:off x="7833726" y="1369285"/>
              <a:ext cx="304628" cy="490129"/>
            </a:xfrm>
            <a:custGeom>
              <a:avLst/>
              <a:gdLst/>
              <a:ahLst/>
              <a:cxnLst/>
              <a:rect l="l" t="t" r="r" b="b"/>
              <a:pathLst>
                <a:path w="36570" h="58839" fill="none" extrusionOk="0">
                  <a:moveTo>
                    <a:pt x="36569" y="0"/>
                  </a:moveTo>
                  <a:lnTo>
                    <a:pt x="1" y="58839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9" name="Google Shape;4919;p32"/>
            <p:cNvSpPr/>
            <p:nvPr/>
          </p:nvSpPr>
          <p:spPr>
            <a:xfrm>
              <a:off x="7911079" y="1417199"/>
              <a:ext cx="303937" cy="490129"/>
            </a:xfrm>
            <a:custGeom>
              <a:avLst/>
              <a:gdLst/>
              <a:ahLst/>
              <a:cxnLst/>
              <a:rect l="l" t="t" r="r" b="b"/>
              <a:pathLst>
                <a:path w="36487" h="58839" fill="none" extrusionOk="0">
                  <a:moveTo>
                    <a:pt x="36487" y="1"/>
                  </a:moveTo>
                  <a:lnTo>
                    <a:pt x="1" y="58839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0" name="Google Shape;4920;p32"/>
            <p:cNvSpPr/>
            <p:nvPr/>
          </p:nvSpPr>
          <p:spPr>
            <a:xfrm>
              <a:off x="7988431" y="1465122"/>
              <a:ext cx="303937" cy="490129"/>
            </a:xfrm>
            <a:custGeom>
              <a:avLst/>
              <a:gdLst/>
              <a:ahLst/>
              <a:cxnLst/>
              <a:rect l="l" t="t" r="r" b="b"/>
              <a:pathLst>
                <a:path w="36487" h="58839" fill="none" extrusionOk="0">
                  <a:moveTo>
                    <a:pt x="36487" y="0"/>
                  </a:moveTo>
                  <a:lnTo>
                    <a:pt x="1" y="58838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1" name="Google Shape;4921;p32"/>
            <p:cNvSpPr/>
            <p:nvPr/>
          </p:nvSpPr>
          <p:spPr>
            <a:xfrm>
              <a:off x="8065100" y="1513036"/>
              <a:ext cx="304620" cy="490129"/>
            </a:xfrm>
            <a:custGeom>
              <a:avLst/>
              <a:gdLst/>
              <a:ahLst/>
              <a:cxnLst/>
              <a:rect l="l" t="t" r="r" b="b"/>
              <a:pathLst>
                <a:path w="36569" h="58839" fill="none" extrusionOk="0">
                  <a:moveTo>
                    <a:pt x="36569" y="0"/>
                  </a:moveTo>
                  <a:lnTo>
                    <a:pt x="0" y="58839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2" name="Google Shape;4922;p32"/>
            <p:cNvSpPr/>
            <p:nvPr/>
          </p:nvSpPr>
          <p:spPr>
            <a:xfrm>
              <a:off x="8016495" y="1408986"/>
              <a:ext cx="388819" cy="241645"/>
            </a:xfrm>
            <a:custGeom>
              <a:avLst/>
              <a:gdLst/>
              <a:ahLst/>
              <a:cxnLst/>
              <a:rect l="l" t="t" r="r" b="b"/>
              <a:pathLst>
                <a:path w="46677" h="29009" fill="none" extrusionOk="0">
                  <a:moveTo>
                    <a:pt x="1" y="1"/>
                  </a:moveTo>
                  <a:lnTo>
                    <a:pt x="46677" y="29009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3" name="Google Shape;4923;p32"/>
            <p:cNvSpPr/>
            <p:nvPr/>
          </p:nvSpPr>
          <p:spPr>
            <a:xfrm>
              <a:off x="7965840" y="1490445"/>
              <a:ext cx="389502" cy="241645"/>
            </a:xfrm>
            <a:custGeom>
              <a:avLst/>
              <a:gdLst/>
              <a:ahLst/>
              <a:cxnLst/>
              <a:rect l="l" t="t" r="r" b="b"/>
              <a:pathLst>
                <a:path w="46759" h="29009" fill="none" extrusionOk="0">
                  <a:moveTo>
                    <a:pt x="1" y="1"/>
                  </a:moveTo>
                  <a:lnTo>
                    <a:pt x="46759" y="29009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4" name="Google Shape;4924;p32"/>
            <p:cNvSpPr/>
            <p:nvPr/>
          </p:nvSpPr>
          <p:spPr>
            <a:xfrm>
              <a:off x="7915185" y="1572587"/>
              <a:ext cx="389502" cy="240962"/>
            </a:xfrm>
            <a:custGeom>
              <a:avLst/>
              <a:gdLst/>
              <a:ahLst/>
              <a:cxnLst/>
              <a:rect l="l" t="t" r="r" b="b"/>
              <a:pathLst>
                <a:path w="46759" h="28927" fill="none" extrusionOk="0">
                  <a:moveTo>
                    <a:pt x="1" y="1"/>
                  </a:moveTo>
                  <a:lnTo>
                    <a:pt x="46759" y="28927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5" name="Google Shape;4925;p32"/>
            <p:cNvSpPr/>
            <p:nvPr/>
          </p:nvSpPr>
          <p:spPr>
            <a:xfrm>
              <a:off x="7864531" y="1654046"/>
              <a:ext cx="389502" cy="240962"/>
            </a:xfrm>
            <a:custGeom>
              <a:avLst/>
              <a:gdLst/>
              <a:ahLst/>
              <a:cxnLst/>
              <a:rect l="l" t="t" r="r" b="b"/>
              <a:pathLst>
                <a:path w="46759" h="28927" fill="none" extrusionOk="0">
                  <a:moveTo>
                    <a:pt x="1" y="1"/>
                  </a:moveTo>
                  <a:lnTo>
                    <a:pt x="46759" y="28927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6" name="Google Shape;4926;p32"/>
            <p:cNvSpPr/>
            <p:nvPr/>
          </p:nvSpPr>
          <p:spPr>
            <a:xfrm>
              <a:off x="7813876" y="1735505"/>
              <a:ext cx="389502" cy="241645"/>
            </a:xfrm>
            <a:custGeom>
              <a:avLst/>
              <a:gdLst/>
              <a:ahLst/>
              <a:cxnLst/>
              <a:rect l="l" t="t" r="r" b="b"/>
              <a:pathLst>
                <a:path w="46759" h="29009" fill="none" extrusionOk="0">
                  <a:moveTo>
                    <a:pt x="1" y="1"/>
                  </a:moveTo>
                  <a:lnTo>
                    <a:pt x="46759" y="29009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7" name="Google Shape;4927;p32"/>
            <p:cNvSpPr/>
            <p:nvPr/>
          </p:nvSpPr>
          <p:spPr>
            <a:xfrm>
              <a:off x="7891911" y="1925804"/>
              <a:ext cx="49297" cy="80101"/>
            </a:xfrm>
            <a:custGeom>
              <a:avLst/>
              <a:gdLst/>
              <a:ahLst/>
              <a:cxnLst/>
              <a:rect l="l" t="t" r="r" b="b"/>
              <a:pathLst>
                <a:path w="5918" h="9616" fill="none" extrusionOk="0">
                  <a:moveTo>
                    <a:pt x="5917" y="1"/>
                  </a:moveTo>
                  <a:lnTo>
                    <a:pt x="1" y="9615"/>
                  </a:lnTo>
                </a:path>
              </a:pathLst>
            </a:custGeom>
            <a:solidFill>
              <a:schemeClr val="accent3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8" name="Google Shape;4928;p32"/>
            <p:cNvSpPr/>
            <p:nvPr/>
          </p:nvSpPr>
          <p:spPr>
            <a:xfrm>
              <a:off x="8399833" y="2574744"/>
              <a:ext cx="115695" cy="71880"/>
            </a:xfrm>
            <a:custGeom>
              <a:avLst/>
              <a:gdLst/>
              <a:ahLst/>
              <a:cxnLst/>
              <a:rect l="l" t="t" r="r" b="b"/>
              <a:pathLst>
                <a:path w="13889" h="8629" fill="none" extrusionOk="0">
                  <a:moveTo>
                    <a:pt x="0" y="0"/>
                  </a:moveTo>
                  <a:lnTo>
                    <a:pt x="13888" y="8629"/>
                  </a:lnTo>
                </a:path>
              </a:pathLst>
            </a:custGeom>
            <a:solidFill>
              <a:schemeClr val="lt2"/>
            </a:solidFill>
            <a:ln w="26700" cap="flat" cmpd="sng">
              <a:solidFill>
                <a:schemeClr val="lt2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9" name="Google Shape;4929;p32"/>
            <p:cNvSpPr/>
            <p:nvPr/>
          </p:nvSpPr>
          <p:spPr>
            <a:xfrm>
              <a:off x="8459584" y="2603766"/>
              <a:ext cx="90855" cy="71296"/>
            </a:xfrm>
            <a:custGeom>
              <a:avLst/>
              <a:gdLst/>
              <a:ahLst/>
              <a:cxnLst/>
              <a:rect l="l" t="t" r="r" b="b"/>
              <a:pathLst>
                <a:path w="10907" h="8559" extrusionOk="0">
                  <a:moveTo>
                    <a:pt x="5493" y="0"/>
                  </a:moveTo>
                  <a:cubicBezTo>
                    <a:pt x="4038" y="0"/>
                    <a:pt x="2593" y="728"/>
                    <a:pt x="1785" y="2022"/>
                  </a:cubicBezTo>
                  <a:cubicBezTo>
                    <a:pt x="1" y="4921"/>
                    <a:pt x="2183" y="8559"/>
                    <a:pt x="5352" y="8559"/>
                  </a:cubicBezTo>
                  <a:cubicBezTo>
                    <a:pt x="5687" y="8559"/>
                    <a:pt x="6033" y="8518"/>
                    <a:pt x="6387" y="8432"/>
                  </a:cubicBezTo>
                  <a:cubicBezTo>
                    <a:pt x="10167" y="7610"/>
                    <a:pt x="10906" y="2679"/>
                    <a:pt x="7701" y="625"/>
                  </a:cubicBezTo>
                  <a:cubicBezTo>
                    <a:pt x="7023" y="201"/>
                    <a:pt x="6256" y="0"/>
                    <a:pt x="54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0" name="Google Shape;4930;p32"/>
            <p:cNvSpPr/>
            <p:nvPr/>
          </p:nvSpPr>
          <p:spPr>
            <a:xfrm>
              <a:off x="8492246" y="2604149"/>
              <a:ext cx="63541" cy="71038"/>
            </a:xfrm>
            <a:custGeom>
              <a:avLst/>
              <a:gdLst/>
              <a:ahLst/>
              <a:cxnLst/>
              <a:rect l="l" t="t" r="r" b="b"/>
              <a:pathLst>
                <a:path w="7628" h="8528" extrusionOk="0">
                  <a:moveTo>
                    <a:pt x="1611" y="0"/>
                  </a:moveTo>
                  <a:cubicBezTo>
                    <a:pt x="1210" y="0"/>
                    <a:pt x="806" y="55"/>
                    <a:pt x="411" y="168"/>
                  </a:cubicBezTo>
                  <a:cubicBezTo>
                    <a:pt x="658" y="250"/>
                    <a:pt x="904" y="332"/>
                    <a:pt x="1069" y="497"/>
                  </a:cubicBezTo>
                  <a:cubicBezTo>
                    <a:pt x="4273" y="2387"/>
                    <a:pt x="3616" y="7235"/>
                    <a:pt x="0" y="8221"/>
                  </a:cubicBezTo>
                  <a:cubicBezTo>
                    <a:pt x="557" y="8432"/>
                    <a:pt x="1094" y="8528"/>
                    <a:pt x="1602" y="8528"/>
                  </a:cubicBezTo>
                  <a:cubicBezTo>
                    <a:pt x="5448" y="8528"/>
                    <a:pt x="7627" y="3047"/>
                    <a:pt x="3780" y="579"/>
                  </a:cubicBezTo>
                  <a:cubicBezTo>
                    <a:pt x="3133" y="201"/>
                    <a:pt x="2378" y="0"/>
                    <a:pt x="1611" y="0"/>
                  </a:cubicBez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1" name="Google Shape;4931;p32"/>
            <p:cNvSpPr/>
            <p:nvPr/>
          </p:nvSpPr>
          <p:spPr>
            <a:xfrm>
              <a:off x="7520219" y="2197454"/>
              <a:ext cx="231374" cy="150531"/>
            </a:xfrm>
            <a:custGeom>
              <a:avLst/>
              <a:gdLst/>
              <a:ahLst/>
              <a:cxnLst/>
              <a:rect l="l" t="t" r="r" b="b"/>
              <a:pathLst>
                <a:path w="27776" h="18071" extrusionOk="0">
                  <a:moveTo>
                    <a:pt x="1628" y="0"/>
                  </a:moveTo>
                  <a:cubicBezTo>
                    <a:pt x="1135" y="0"/>
                    <a:pt x="673" y="252"/>
                    <a:pt x="411" y="671"/>
                  </a:cubicBezTo>
                  <a:cubicBezTo>
                    <a:pt x="0" y="1329"/>
                    <a:pt x="247" y="2233"/>
                    <a:pt x="904" y="2643"/>
                  </a:cubicBezTo>
                  <a:lnTo>
                    <a:pt x="25393" y="17846"/>
                  </a:lnTo>
                  <a:cubicBezTo>
                    <a:pt x="25634" y="17997"/>
                    <a:pt x="25908" y="18070"/>
                    <a:pt x="26179" y="18070"/>
                  </a:cubicBezTo>
                  <a:cubicBezTo>
                    <a:pt x="26647" y="18070"/>
                    <a:pt x="27105" y="17852"/>
                    <a:pt x="27365" y="17435"/>
                  </a:cubicBezTo>
                  <a:cubicBezTo>
                    <a:pt x="27776" y="16696"/>
                    <a:pt x="27529" y="15792"/>
                    <a:pt x="26872" y="15381"/>
                  </a:cubicBezTo>
                  <a:lnTo>
                    <a:pt x="2465" y="260"/>
                  </a:lnTo>
                  <a:cubicBezTo>
                    <a:pt x="2197" y="82"/>
                    <a:pt x="1908" y="0"/>
                    <a:pt x="16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32" name="Google Shape;4932;p32"/>
          <p:cNvSpPr txBox="1">
            <a:spLocks noGrp="1"/>
          </p:cNvSpPr>
          <p:nvPr>
            <p:ph type="ctrTitle"/>
          </p:nvPr>
        </p:nvSpPr>
        <p:spPr>
          <a:xfrm>
            <a:off x="713225" y="1170550"/>
            <a:ext cx="5911500" cy="192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dirty="0"/>
              <a:t>S</a:t>
            </a:r>
            <a:r>
              <a:rPr lang="en" sz="9600" dirty="0"/>
              <a:t>AO BĂNG</a:t>
            </a:r>
            <a:endParaRPr sz="9600" dirty="0"/>
          </a:p>
        </p:txBody>
      </p:sp>
      <p:sp>
        <p:nvSpPr>
          <p:cNvPr id="4933" name="Google Shape;4933;p32"/>
          <p:cNvSpPr txBox="1">
            <a:spLocks noGrp="1"/>
          </p:cNvSpPr>
          <p:nvPr>
            <p:ph type="subTitle" idx="1"/>
          </p:nvPr>
        </p:nvSpPr>
        <p:spPr>
          <a:xfrm>
            <a:off x="713225" y="3094100"/>
            <a:ext cx="3136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Theo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Hồng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Nhung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Kienthuctonghop.vn</a:t>
            </a:r>
          </a:p>
        </p:txBody>
      </p:sp>
      <p:grpSp>
        <p:nvGrpSpPr>
          <p:cNvPr id="4934" name="Google Shape;4934;p32"/>
          <p:cNvGrpSpPr/>
          <p:nvPr/>
        </p:nvGrpSpPr>
        <p:grpSpPr>
          <a:xfrm rot="1801304">
            <a:off x="7191184" y="3567858"/>
            <a:ext cx="1621836" cy="929410"/>
            <a:chOff x="7040404" y="3101724"/>
            <a:chExt cx="1980597" cy="1135002"/>
          </a:xfrm>
        </p:grpSpPr>
        <p:grpSp>
          <p:nvGrpSpPr>
            <p:cNvPr id="4935" name="Google Shape;4935;p32"/>
            <p:cNvGrpSpPr/>
            <p:nvPr/>
          </p:nvGrpSpPr>
          <p:grpSpPr>
            <a:xfrm>
              <a:off x="7040404" y="3315086"/>
              <a:ext cx="1980597" cy="822736"/>
              <a:chOff x="-358200" y="1492662"/>
              <a:chExt cx="7308475" cy="3035925"/>
            </a:xfrm>
          </p:grpSpPr>
          <p:sp>
            <p:nvSpPr>
              <p:cNvPr id="4936" name="Google Shape;4936;p32"/>
              <p:cNvSpPr/>
              <p:nvPr/>
            </p:nvSpPr>
            <p:spPr>
              <a:xfrm>
                <a:off x="-358200" y="1492662"/>
                <a:ext cx="7308475" cy="3035925"/>
              </a:xfrm>
              <a:custGeom>
                <a:avLst/>
                <a:gdLst/>
                <a:ahLst/>
                <a:cxnLst/>
                <a:rect l="l" t="t" r="r" b="b"/>
                <a:pathLst>
                  <a:path w="292339" h="121437" extrusionOk="0">
                    <a:moveTo>
                      <a:pt x="237681" y="905"/>
                    </a:moveTo>
                    <a:cubicBezTo>
                      <a:pt x="265098" y="905"/>
                      <a:pt x="281834" y="6780"/>
                      <a:pt x="285217" y="17463"/>
                    </a:cubicBezTo>
                    <a:cubicBezTo>
                      <a:pt x="292338" y="40251"/>
                      <a:pt x="235900" y="78351"/>
                      <a:pt x="159166" y="102208"/>
                    </a:cubicBezTo>
                    <a:cubicBezTo>
                      <a:pt x="121956" y="113780"/>
                      <a:pt x="85459" y="120368"/>
                      <a:pt x="56795" y="120724"/>
                    </a:cubicBezTo>
                    <a:cubicBezTo>
                      <a:pt x="56373" y="120727"/>
                      <a:pt x="55953" y="120728"/>
                      <a:pt x="55536" y="120728"/>
                    </a:cubicBezTo>
                    <a:cubicBezTo>
                      <a:pt x="27615" y="120728"/>
                      <a:pt x="10455" y="114867"/>
                      <a:pt x="7122" y="104166"/>
                    </a:cubicBezTo>
                    <a:cubicBezTo>
                      <a:pt x="1" y="81200"/>
                      <a:pt x="56617" y="43278"/>
                      <a:pt x="133173" y="19243"/>
                    </a:cubicBezTo>
                    <a:cubicBezTo>
                      <a:pt x="170561" y="7671"/>
                      <a:pt x="206880" y="1083"/>
                      <a:pt x="235544" y="905"/>
                    </a:cubicBezTo>
                    <a:close/>
                    <a:moveTo>
                      <a:pt x="237853" y="1"/>
                    </a:moveTo>
                    <a:cubicBezTo>
                      <a:pt x="237091" y="1"/>
                      <a:pt x="236322" y="5"/>
                      <a:pt x="235544" y="15"/>
                    </a:cubicBezTo>
                    <a:cubicBezTo>
                      <a:pt x="206702" y="371"/>
                      <a:pt x="170205" y="6958"/>
                      <a:pt x="132995" y="18531"/>
                    </a:cubicBezTo>
                    <a:cubicBezTo>
                      <a:pt x="95785" y="30103"/>
                      <a:pt x="62136" y="45414"/>
                      <a:pt x="38101" y="61616"/>
                    </a:cubicBezTo>
                    <a:cubicBezTo>
                      <a:pt x="14066" y="77817"/>
                      <a:pt x="2849" y="93306"/>
                      <a:pt x="6410" y="104345"/>
                    </a:cubicBezTo>
                    <a:cubicBezTo>
                      <a:pt x="9793" y="115383"/>
                      <a:pt x="26884" y="121436"/>
                      <a:pt x="54658" y="121436"/>
                    </a:cubicBezTo>
                    <a:lnTo>
                      <a:pt x="56795" y="121436"/>
                    </a:lnTo>
                    <a:cubicBezTo>
                      <a:pt x="85637" y="121258"/>
                      <a:pt x="122134" y="114671"/>
                      <a:pt x="159344" y="102920"/>
                    </a:cubicBezTo>
                    <a:cubicBezTo>
                      <a:pt x="196554" y="91348"/>
                      <a:pt x="230203" y="76037"/>
                      <a:pt x="254238" y="60013"/>
                    </a:cubicBezTo>
                    <a:cubicBezTo>
                      <a:pt x="278273" y="43812"/>
                      <a:pt x="289490" y="28501"/>
                      <a:pt x="285929" y="17107"/>
                    </a:cubicBezTo>
                    <a:cubicBezTo>
                      <a:pt x="282465" y="6194"/>
                      <a:pt x="265182" y="1"/>
                      <a:pt x="237853" y="1"/>
                    </a:cubicBezTo>
                    <a:close/>
                  </a:path>
                </a:pathLst>
              </a:custGeom>
              <a:solidFill>
                <a:srgbClr val="E1FFFF"/>
              </a:solidFill>
              <a:ln w="190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7" name="Google Shape;4937;p32"/>
              <p:cNvSpPr/>
              <p:nvPr/>
            </p:nvSpPr>
            <p:spPr>
              <a:xfrm>
                <a:off x="572050" y="1853437"/>
                <a:ext cx="5447975" cy="2314625"/>
              </a:xfrm>
              <a:custGeom>
                <a:avLst/>
                <a:gdLst/>
                <a:ahLst/>
                <a:cxnLst/>
                <a:rect l="l" t="t" r="r" b="b"/>
                <a:pathLst>
                  <a:path w="217919" h="92585" extrusionOk="0">
                    <a:moveTo>
                      <a:pt x="178572" y="895"/>
                    </a:moveTo>
                    <a:cubicBezTo>
                      <a:pt x="199224" y="895"/>
                      <a:pt x="212043" y="5168"/>
                      <a:pt x="214536" y="13358"/>
                    </a:cubicBezTo>
                    <a:cubicBezTo>
                      <a:pt x="217206" y="21725"/>
                      <a:pt x="208838" y="32942"/>
                      <a:pt x="190679" y="45048"/>
                    </a:cubicBezTo>
                    <a:cubicBezTo>
                      <a:pt x="172519" y="57333"/>
                      <a:pt x="147060" y="68905"/>
                      <a:pt x="118752" y="77629"/>
                    </a:cubicBezTo>
                    <a:cubicBezTo>
                      <a:pt x="90444" y="86531"/>
                      <a:pt x="62670" y="91516"/>
                      <a:pt x="41127" y="91694"/>
                    </a:cubicBezTo>
                    <a:cubicBezTo>
                      <a:pt x="40320" y="91707"/>
                      <a:pt x="39524" y="91714"/>
                      <a:pt x="38740" y="91714"/>
                    </a:cubicBezTo>
                    <a:cubicBezTo>
                      <a:pt x="18429" y="91714"/>
                      <a:pt x="5955" y="87288"/>
                      <a:pt x="3383" y="79231"/>
                    </a:cubicBezTo>
                    <a:cubicBezTo>
                      <a:pt x="891" y="70864"/>
                      <a:pt x="9259" y="59825"/>
                      <a:pt x="27240" y="47541"/>
                    </a:cubicBezTo>
                    <a:cubicBezTo>
                      <a:pt x="45400" y="35256"/>
                      <a:pt x="70859" y="23684"/>
                      <a:pt x="99167" y="14960"/>
                    </a:cubicBezTo>
                    <a:cubicBezTo>
                      <a:pt x="127475" y="6058"/>
                      <a:pt x="155071" y="1073"/>
                      <a:pt x="176970" y="895"/>
                    </a:cubicBezTo>
                    <a:close/>
                    <a:moveTo>
                      <a:pt x="178002" y="0"/>
                    </a:moveTo>
                    <a:cubicBezTo>
                      <a:pt x="177601" y="0"/>
                      <a:pt x="177198" y="2"/>
                      <a:pt x="176792" y="5"/>
                    </a:cubicBezTo>
                    <a:cubicBezTo>
                      <a:pt x="154893" y="361"/>
                      <a:pt x="127297" y="5346"/>
                      <a:pt x="98811" y="14070"/>
                    </a:cubicBezTo>
                    <a:cubicBezTo>
                      <a:pt x="70503" y="22972"/>
                      <a:pt x="45044" y="34544"/>
                      <a:pt x="26706" y="46829"/>
                    </a:cubicBezTo>
                    <a:cubicBezTo>
                      <a:pt x="8546" y="59291"/>
                      <a:pt x="1" y="71042"/>
                      <a:pt x="2671" y="79409"/>
                    </a:cubicBezTo>
                    <a:cubicBezTo>
                      <a:pt x="5164" y="87955"/>
                      <a:pt x="18338" y="92584"/>
                      <a:pt x="39525" y="92584"/>
                    </a:cubicBezTo>
                    <a:lnTo>
                      <a:pt x="41127" y="92584"/>
                    </a:lnTo>
                    <a:cubicBezTo>
                      <a:pt x="63026" y="92406"/>
                      <a:pt x="90622" y="87421"/>
                      <a:pt x="118930" y="78519"/>
                    </a:cubicBezTo>
                    <a:cubicBezTo>
                      <a:pt x="147416" y="69617"/>
                      <a:pt x="172697" y="58045"/>
                      <a:pt x="191035" y="45760"/>
                    </a:cubicBezTo>
                    <a:cubicBezTo>
                      <a:pt x="209373" y="33476"/>
                      <a:pt x="217918" y="21903"/>
                      <a:pt x="215248" y="13180"/>
                    </a:cubicBezTo>
                    <a:cubicBezTo>
                      <a:pt x="212627" y="4618"/>
                      <a:pt x="199202" y="0"/>
                      <a:pt x="178002" y="0"/>
                    </a:cubicBezTo>
                    <a:close/>
                  </a:path>
                </a:pathLst>
              </a:custGeom>
              <a:solidFill>
                <a:srgbClr val="E1FFFF"/>
              </a:solidFill>
              <a:ln w="190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8" name="Google Shape;4938;p32"/>
              <p:cNvSpPr/>
              <p:nvPr/>
            </p:nvSpPr>
            <p:spPr>
              <a:xfrm>
                <a:off x="1520100" y="2258537"/>
                <a:ext cx="3596375" cy="1508925"/>
              </a:xfrm>
              <a:custGeom>
                <a:avLst/>
                <a:gdLst/>
                <a:ahLst/>
                <a:cxnLst/>
                <a:rect l="l" t="t" r="r" b="b"/>
                <a:pathLst>
                  <a:path w="143855" h="60357" extrusionOk="0">
                    <a:moveTo>
                      <a:pt x="116259" y="714"/>
                    </a:moveTo>
                    <a:cubicBezTo>
                      <a:pt x="129078" y="714"/>
                      <a:pt x="137802" y="3385"/>
                      <a:pt x="139404" y="8726"/>
                    </a:cubicBezTo>
                    <a:cubicBezTo>
                      <a:pt x="142965" y="19942"/>
                      <a:pt x="115013" y="38636"/>
                      <a:pt x="77447" y="50387"/>
                    </a:cubicBezTo>
                    <a:cubicBezTo>
                      <a:pt x="61067" y="55728"/>
                      <a:pt x="43976" y="58754"/>
                      <a:pt x="26884" y="59467"/>
                    </a:cubicBezTo>
                    <a:cubicBezTo>
                      <a:pt x="26502" y="59472"/>
                      <a:pt x="26123" y="59474"/>
                      <a:pt x="25748" y="59474"/>
                    </a:cubicBezTo>
                    <a:cubicBezTo>
                      <a:pt x="12684" y="59474"/>
                      <a:pt x="4229" y="56474"/>
                      <a:pt x="2671" y="51455"/>
                    </a:cubicBezTo>
                    <a:cubicBezTo>
                      <a:pt x="891" y="46114"/>
                      <a:pt x="6232" y="38814"/>
                      <a:pt x="17982" y="30981"/>
                    </a:cubicBezTo>
                    <a:cubicBezTo>
                      <a:pt x="29911" y="23147"/>
                      <a:pt x="46468" y="15670"/>
                      <a:pt x="64806" y="9794"/>
                    </a:cubicBezTo>
                    <a:cubicBezTo>
                      <a:pt x="84212" y="3741"/>
                      <a:pt x="102550" y="714"/>
                      <a:pt x="116259" y="714"/>
                    </a:cubicBezTo>
                    <a:close/>
                    <a:moveTo>
                      <a:pt x="115855" y="0"/>
                    </a:moveTo>
                    <a:cubicBezTo>
                      <a:pt x="102072" y="0"/>
                      <a:pt x="83789" y="3028"/>
                      <a:pt x="64450" y="9082"/>
                    </a:cubicBezTo>
                    <a:cubicBezTo>
                      <a:pt x="46112" y="14779"/>
                      <a:pt x="29555" y="22435"/>
                      <a:pt x="17626" y="30269"/>
                    </a:cubicBezTo>
                    <a:cubicBezTo>
                      <a:pt x="5698" y="38280"/>
                      <a:pt x="1" y="46114"/>
                      <a:pt x="1959" y="51633"/>
                    </a:cubicBezTo>
                    <a:cubicBezTo>
                      <a:pt x="3739" y="57152"/>
                      <a:pt x="12107" y="60357"/>
                      <a:pt x="25994" y="60357"/>
                    </a:cubicBezTo>
                    <a:lnTo>
                      <a:pt x="26884" y="60357"/>
                    </a:lnTo>
                    <a:cubicBezTo>
                      <a:pt x="41127" y="60001"/>
                      <a:pt x="59109" y="56796"/>
                      <a:pt x="77447" y="51099"/>
                    </a:cubicBezTo>
                    <a:cubicBezTo>
                      <a:pt x="115725" y="39170"/>
                      <a:pt x="143855" y="20120"/>
                      <a:pt x="140116" y="8548"/>
                    </a:cubicBezTo>
                    <a:cubicBezTo>
                      <a:pt x="138363" y="2850"/>
                      <a:pt x="129227" y="0"/>
                      <a:pt x="115855" y="0"/>
                    </a:cubicBezTo>
                    <a:close/>
                  </a:path>
                </a:pathLst>
              </a:custGeom>
              <a:solidFill>
                <a:srgbClr val="E1FFFF"/>
              </a:solidFill>
              <a:ln w="190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9" name="Google Shape;4939;p32"/>
              <p:cNvSpPr/>
              <p:nvPr/>
            </p:nvSpPr>
            <p:spPr>
              <a:xfrm>
                <a:off x="3006600" y="2488050"/>
                <a:ext cx="1491075" cy="623175"/>
              </a:xfrm>
              <a:custGeom>
                <a:avLst/>
                <a:gdLst/>
                <a:ahLst/>
                <a:cxnLst/>
                <a:rect l="l" t="t" r="r" b="b"/>
                <a:pathLst>
                  <a:path w="59643" h="24927" extrusionOk="0">
                    <a:moveTo>
                      <a:pt x="48070" y="891"/>
                    </a:moveTo>
                    <a:cubicBezTo>
                      <a:pt x="53233" y="891"/>
                      <a:pt x="56616" y="1959"/>
                      <a:pt x="57328" y="3918"/>
                    </a:cubicBezTo>
                    <a:cubicBezTo>
                      <a:pt x="58575" y="8191"/>
                      <a:pt x="47180" y="15846"/>
                      <a:pt x="32225" y="20475"/>
                    </a:cubicBezTo>
                    <a:cubicBezTo>
                      <a:pt x="24381" y="22903"/>
                      <a:pt x="16881" y="24155"/>
                      <a:pt x="11341" y="24155"/>
                    </a:cubicBezTo>
                    <a:cubicBezTo>
                      <a:pt x="6318" y="24155"/>
                      <a:pt x="2907" y="23126"/>
                      <a:pt x="2315" y="21009"/>
                    </a:cubicBezTo>
                    <a:cubicBezTo>
                      <a:pt x="890" y="16736"/>
                      <a:pt x="12285" y="9081"/>
                      <a:pt x="27240" y="4452"/>
                    </a:cubicBezTo>
                    <a:cubicBezTo>
                      <a:pt x="33827" y="2315"/>
                      <a:pt x="40771" y="1069"/>
                      <a:pt x="47714" y="891"/>
                    </a:cubicBezTo>
                    <a:close/>
                    <a:moveTo>
                      <a:pt x="47714" y="1"/>
                    </a:moveTo>
                    <a:cubicBezTo>
                      <a:pt x="40593" y="357"/>
                      <a:pt x="33649" y="1603"/>
                      <a:pt x="27062" y="3740"/>
                    </a:cubicBezTo>
                    <a:cubicBezTo>
                      <a:pt x="11217" y="8725"/>
                      <a:pt x="0" y="16380"/>
                      <a:pt x="1425" y="21365"/>
                    </a:cubicBezTo>
                    <a:cubicBezTo>
                      <a:pt x="2315" y="23680"/>
                      <a:pt x="6054" y="24926"/>
                      <a:pt x="11573" y="24926"/>
                    </a:cubicBezTo>
                    <a:cubicBezTo>
                      <a:pt x="18694" y="24748"/>
                      <a:pt x="25816" y="23502"/>
                      <a:pt x="32581" y="21187"/>
                    </a:cubicBezTo>
                    <a:cubicBezTo>
                      <a:pt x="48426" y="16380"/>
                      <a:pt x="59643" y="8547"/>
                      <a:pt x="58040" y="3740"/>
                    </a:cubicBezTo>
                    <a:cubicBezTo>
                      <a:pt x="57328" y="1247"/>
                      <a:pt x="53590" y="1"/>
                      <a:pt x="47714" y="1"/>
                    </a:cubicBezTo>
                    <a:close/>
                  </a:path>
                </a:pathLst>
              </a:custGeom>
              <a:solidFill>
                <a:srgbClr val="E1FFFF"/>
              </a:solidFill>
              <a:ln w="190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940" name="Google Shape;4940;p32"/>
            <p:cNvGrpSpPr/>
            <p:nvPr/>
          </p:nvGrpSpPr>
          <p:grpSpPr>
            <a:xfrm>
              <a:off x="7445108" y="3101724"/>
              <a:ext cx="1189245" cy="1135002"/>
              <a:chOff x="1141800" y="238225"/>
              <a:chExt cx="5400750" cy="5152075"/>
            </a:xfrm>
          </p:grpSpPr>
          <p:sp>
            <p:nvSpPr>
              <p:cNvPr id="4941" name="Google Shape;4941;p32"/>
              <p:cNvSpPr/>
              <p:nvPr/>
            </p:nvSpPr>
            <p:spPr>
              <a:xfrm>
                <a:off x="1141800" y="238225"/>
                <a:ext cx="5400750" cy="5152075"/>
              </a:xfrm>
              <a:custGeom>
                <a:avLst/>
                <a:gdLst/>
                <a:ahLst/>
                <a:cxnLst/>
                <a:rect l="l" t="t" r="r" b="b"/>
                <a:pathLst>
                  <a:path w="216030" h="206083" extrusionOk="0">
                    <a:moveTo>
                      <a:pt x="104968" y="1"/>
                    </a:moveTo>
                    <a:cubicBezTo>
                      <a:pt x="93547" y="1"/>
                      <a:pt x="81934" y="1913"/>
                      <a:pt x="70560" y="5943"/>
                    </a:cubicBezTo>
                    <a:cubicBezTo>
                      <a:pt x="31331" y="19877"/>
                      <a:pt x="4261" y="56089"/>
                      <a:pt x="2131" y="97715"/>
                    </a:cubicBezTo>
                    <a:cubicBezTo>
                      <a:pt x="0" y="139341"/>
                      <a:pt x="23077" y="178127"/>
                      <a:pt x="60709" y="196055"/>
                    </a:cubicBezTo>
                    <a:cubicBezTo>
                      <a:pt x="74849" y="202792"/>
                      <a:pt x="89979" y="206082"/>
                      <a:pt x="105001" y="206082"/>
                    </a:cubicBezTo>
                    <a:cubicBezTo>
                      <a:pt x="129960" y="206082"/>
                      <a:pt x="154623" y="197000"/>
                      <a:pt x="173960" y="179547"/>
                    </a:cubicBezTo>
                    <a:cubicBezTo>
                      <a:pt x="204935" y="151678"/>
                      <a:pt x="216030" y="107922"/>
                      <a:pt x="202095" y="68603"/>
                    </a:cubicBezTo>
                    <a:cubicBezTo>
                      <a:pt x="187131" y="26369"/>
                      <a:pt x="147377" y="1"/>
                      <a:pt x="10496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2" name="Google Shape;4942;p32"/>
              <p:cNvSpPr/>
              <p:nvPr/>
            </p:nvSpPr>
            <p:spPr>
              <a:xfrm>
                <a:off x="2830775" y="1666125"/>
                <a:ext cx="2930725" cy="1410025"/>
              </a:xfrm>
              <a:custGeom>
                <a:avLst/>
                <a:gdLst/>
                <a:ahLst/>
                <a:cxnLst/>
                <a:rect l="l" t="t" r="r" b="b"/>
                <a:pathLst>
                  <a:path w="117229" h="56401" extrusionOk="0">
                    <a:moveTo>
                      <a:pt x="80863" y="1"/>
                    </a:moveTo>
                    <a:cubicBezTo>
                      <a:pt x="80492" y="1"/>
                      <a:pt x="80100" y="41"/>
                      <a:pt x="79686" y="127"/>
                    </a:cubicBezTo>
                    <a:cubicBezTo>
                      <a:pt x="74804" y="1014"/>
                      <a:pt x="74449" y="3677"/>
                      <a:pt x="72763" y="7227"/>
                    </a:cubicBezTo>
                    <a:cubicBezTo>
                      <a:pt x="69941" y="12923"/>
                      <a:pt x="65546" y="14673"/>
                      <a:pt x="60609" y="14673"/>
                    </a:cubicBezTo>
                    <a:cubicBezTo>
                      <a:pt x="57006" y="14673"/>
                      <a:pt x="53113" y="13741"/>
                      <a:pt x="49331" y="12730"/>
                    </a:cubicBezTo>
                    <a:cubicBezTo>
                      <a:pt x="46521" y="11918"/>
                      <a:pt x="43008" y="10755"/>
                      <a:pt x="39750" y="10755"/>
                    </a:cubicBezTo>
                    <a:cubicBezTo>
                      <a:pt x="38378" y="10755"/>
                      <a:pt x="37051" y="10961"/>
                      <a:pt x="35841" y="11487"/>
                    </a:cubicBezTo>
                    <a:cubicBezTo>
                      <a:pt x="29273" y="14239"/>
                      <a:pt x="30338" y="17523"/>
                      <a:pt x="28474" y="22671"/>
                    </a:cubicBezTo>
                    <a:cubicBezTo>
                      <a:pt x="26521" y="28262"/>
                      <a:pt x="22527" y="30658"/>
                      <a:pt x="16758" y="31724"/>
                    </a:cubicBezTo>
                    <a:cubicBezTo>
                      <a:pt x="12054" y="32611"/>
                      <a:pt x="7705" y="33676"/>
                      <a:pt x="3800" y="36516"/>
                    </a:cubicBezTo>
                    <a:cubicBezTo>
                      <a:pt x="2469" y="37404"/>
                      <a:pt x="1226" y="38469"/>
                      <a:pt x="161" y="39711"/>
                    </a:cubicBezTo>
                    <a:cubicBezTo>
                      <a:pt x="1" y="45177"/>
                      <a:pt x="2096" y="47876"/>
                      <a:pt x="6381" y="47876"/>
                    </a:cubicBezTo>
                    <a:cubicBezTo>
                      <a:pt x="6829" y="47876"/>
                      <a:pt x="7299" y="47847"/>
                      <a:pt x="7794" y="47788"/>
                    </a:cubicBezTo>
                    <a:cubicBezTo>
                      <a:pt x="14273" y="46546"/>
                      <a:pt x="19421" y="42108"/>
                      <a:pt x="25723" y="40244"/>
                    </a:cubicBezTo>
                    <a:cubicBezTo>
                      <a:pt x="26495" y="40033"/>
                      <a:pt x="27404" y="39921"/>
                      <a:pt x="28358" y="39921"/>
                    </a:cubicBezTo>
                    <a:cubicBezTo>
                      <a:pt x="31017" y="39921"/>
                      <a:pt x="34025" y="40792"/>
                      <a:pt x="35397" y="42818"/>
                    </a:cubicBezTo>
                    <a:cubicBezTo>
                      <a:pt x="37705" y="46279"/>
                      <a:pt x="36196" y="50185"/>
                      <a:pt x="37882" y="53646"/>
                    </a:cubicBezTo>
                    <a:cubicBezTo>
                      <a:pt x="38913" y="55620"/>
                      <a:pt x="40903" y="56401"/>
                      <a:pt x="43175" y="56401"/>
                    </a:cubicBezTo>
                    <a:cubicBezTo>
                      <a:pt x="47749" y="56401"/>
                      <a:pt x="53470" y="53238"/>
                      <a:pt x="54834" y="50273"/>
                    </a:cubicBezTo>
                    <a:cubicBezTo>
                      <a:pt x="55811" y="48232"/>
                      <a:pt x="56521" y="46013"/>
                      <a:pt x="57231" y="43883"/>
                    </a:cubicBezTo>
                    <a:cubicBezTo>
                      <a:pt x="58739" y="39800"/>
                      <a:pt x="61136" y="34475"/>
                      <a:pt x="65307" y="32256"/>
                    </a:cubicBezTo>
                    <a:cubicBezTo>
                      <a:pt x="67387" y="31159"/>
                      <a:pt x="69993" y="29986"/>
                      <a:pt x="72489" y="29986"/>
                    </a:cubicBezTo>
                    <a:cubicBezTo>
                      <a:pt x="73828" y="29986"/>
                      <a:pt x="75135" y="30323"/>
                      <a:pt x="76313" y="31191"/>
                    </a:cubicBezTo>
                    <a:cubicBezTo>
                      <a:pt x="79064" y="33144"/>
                      <a:pt x="80396" y="37315"/>
                      <a:pt x="84212" y="37759"/>
                    </a:cubicBezTo>
                    <a:cubicBezTo>
                      <a:pt x="84788" y="37830"/>
                      <a:pt x="85329" y="37864"/>
                      <a:pt x="85840" y="37864"/>
                    </a:cubicBezTo>
                    <a:cubicBezTo>
                      <a:pt x="91080" y="37864"/>
                      <a:pt x="93129" y="34305"/>
                      <a:pt x="96283" y="30747"/>
                    </a:cubicBezTo>
                    <a:cubicBezTo>
                      <a:pt x="99744" y="26842"/>
                      <a:pt x="103383" y="24712"/>
                      <a:pt x="108087" y="22404"/>
                    </a:cubicBezTo>
                    <a:cubicBezTo>
                      <a:pt x="112081" y="20540"/>
                      <a:pt x="117229" y="17523"/>
                      <a:pt x="111992" y="11221"/>
                    </a:cubicBezTo>
                    <a:cubicBezTo>
                      <a:pt x="110116" y="9283"/>
                      <a:pt x="108064" y="8313"/>
                      <a:pt x="105836" y="8313"/>
                    </a:cubicBezTo>
                    <a:cubicBezTo>
                      <a:pt x="104901" y="8313"/>
                      <a:pt x="103936" y="8484"/>
                      <a:pt x="102939" y="8825"/>
                    </a:cubicBezTo>
                    <a:cubicBezTo>
                      <a:pt x="100809" y="9535"/>
                      <a:pt x="98679" y="10511"/>
                      <a:pt x="96726" y="11665"/>
                    </a:cubicBezTo>
                    <a:cubicBezTo>
                      <a:pt x="96460" y="12109"/>
                      <a:pt x="96016" y="12375"/>
                      <a:pt x="95573" y="12464"/>
                    </a:cubicBezTo>
                    <a:lnTo>
                      <a:pt x="95484" y="12464"/>
                    </a:lnTo>
                    <a:lnTo>
                      <a:pt x="95306" y="12552"/>
                    </a:lnTo>
                    <a:cubicBezTo>
                      <a:pt x="95040" y="12730"/>
                      <a:pt x="94707" y="12819"/>
                      <a:pt x="94374" y="12819"/>
                    </a:cubicBezTo>
                    <a:cubicBezTo>
                      <a:pt x="94042" y="12819"/>
                      <a:pt x="93709" y="12730"/>
                      <a:pt x="93443" y="12552"/>
                    </a:cubicBezTo>
                    <a:cubicBezTo>
                      <a:pt x="91046" y="12286"/>
                      <a:pt x="89537" y="10511"/>
                      <a:pt x="88206" y="8115"/>
                    </a:cubicBezTo>
                    <a:cubicBezTo>
                      <a:pt x="86655" y="5258"/>
                      <a:pt x="85105" y="1"/>
                      <a:pt x="808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3" name="Google Shape;4943;p32"/>
              <p:cNvSpPr/>
              <p:nvPr/>
            </p:nvSpPr>
            <p:spPr>
              <a:xfrm>
                <a:off x="1394750" y="571300"/>
                <a:ext cx="3148600" cy="1266575"/>
              </a:xfrm>
              <a:custGeom>
                <a:avLst/>
                <a:gdLst/>
                <a:ahLst/>
                <a:cxnLst/>
                <a:rect l="l" t="t" r="r" b="b"/>
                <a:pathLst>
                  <a:path w="125944" h="50663" extrusionOk="0">
                    <a:moveTo>
                      <a:pt x="103706" y="0"/>
                    </a:moveTo>
                    <a:cubicBezTo>
                      <a:pt x="92888" y="0"/>
                      <a:pt x="88541" y="5464"/>
                      <a:pt x="81389" y="13033"/>
                    </a:cubicBezTo>
                    <a:cubicBezTo>
                      <a:pt x="77838" y="16761"/>
                      <a:pt x="74554" y="19601"/>
                      <a:pt x="69673" y="21287"/>
                    </a:cubicBezTo>
                    <a:cubicBezTo>
                      <a:pt x="67112" y="22193"/>
                      <a:pt x="64412" y="22383"/>
                      <a:pt x="61680" y="22383"/>
                    </a:cubicBezTo>
                    <a:cubicBezTo>
                      <a:pt x="59722" y="22383"/>
                      <a:pt x="57748" y="22285"/>
                      <a:pt x="55798" y="22285"/>
                    </a:cubicBezTo>
                    <a:cubicBezTo>
                      <a:pt x="54339" y="22285"/>
                      <a:pt x="52893" y="22340"/>
                      <a:pt x="51478" y="22530"/>
                    </a:cubicBezTo>
                    <a:cubicBezTo>
                      <a:pt x="46242" y="23240"/>
                      <a:pt x="41981" y="25459"/>
                      <a:pt x="37455" y="28033"/>
                    </a:cubicBezTo>
                    <a:cubicBezTo>
                      <a:pt x="29864" y="32303"/>
                      <a:pt x="18258" y="40588"/>
                      <a:pt x="8160" y="40588"/>
                    </a:cubicBezTo>
                    <a:cubicBezTo>
                      <a:pt x="6923" y="40588"/>
                      <a:pt x="5708" y="40463"/>
                      <a:pt x="4527" y="40192"/>
                    </a:cubicBezTo>
                    <a:cubicBezTo>
                      <a:pt x="2841" y="43299"/>
                      <a:pt x="1332" y="46405"/>
                      <a:pt x="0" y="49600"/>
                    </a:cubicBezTo>
                    <a:cubicBezTo>
                      <a:pt x="2321" y="50341"/>
                      <a:pt x="4719" y="50662"/>
                      <a:pt x="7148" y="50662"/>
                    </a:cubicBezTo>
                    <a:cubicBezTo>
                      <a:pt x="15769" y="50662"/>
                      <a:pt x="24770" y="46614"/>
                      <a:pt x="32041" y="42944"/>
                    </a:cubicBezTo>
                    <a:cubicBezTo>
                      <a:pt x="37455" y="40192"/>
                      <a:pt x="42603" y="36553"/>
                      <a:pt x="48372" y="34423"/>
                    </a:cubicBezTo>
                    <a:cubicBezTo>
                      <a:pt x="54673" y="31938"/>
                      <a:pt x="61419" y="31050"/>
                      <a:pt x="67898" y="29187"/>
                    </a:cubicBezTo>
                    <a:cubicBezTo>
                      <a:pt x="75442" y="27056"/>
                      <a:pt x="82187" y="24571"/>
                      <a:pt x="88311" y="19601"/>
                    </a:cubicBezTo>
                    <a:cubicBezTo>
                      <a:pt x="92749" y="16051"/>
                      <a:pt x="97009" y="12234"/>
                      <a:pt x="102601" y="10637"/>
                    </a:cubicBezTo>
                    <a:cubicBezTo>
                      <a:pt x="104185" y="10207"/>
                      <a:pt x="105793" y="10094"/>
                      <a:pt x="107414" y="10094"/>
                    </a:cubicBezTo>
                    <a:cubicBezTo>
                      <a:pt x="109207" y="10094"/>
                      <a:pt x="111015" y="10233"/>
                      <a:pt x="112822" y="10233"/>
                    </a:cubicBezTo>
                    <a:cubicBezTo>
                      <a:pt x="114779" y="10233"/>
                      <a:pt x="116734" y="10070"/>
                      <a:pt x="118666" y="9394"/>
                    </a:cubicBezTo>
                    <a:cubicBezTo>
                      <a:pt x="125943" y="6998"/>
                      <a:pt x="119731" y="2560"/>
                      <a:pt x="115293" y="1673"/>
                    </a:cubicBezTo>
                    <a:cubicBezTo>
                      <a:pt x="112186" y="963"/>
                      <a:pt x="109080" y="430"/>
                      <a:pt x="105974" y="75"/>
                    </a:cubicBezTo>
                    <a:cubicBezTo>
                      <a:pt x="105187" y="25"/>
                      <a:pt x="104432" y="0"/>
                      <a:pt x="10370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4" name="Google Shape;4944;p32"/>
              <p:cNvSpPr/>
              <p:nvPr/>
            </p:nvSpPr>
            <p:spPr>
              <a:xfrm>
                <a:off x="2817050" y="2841775"/>
                <a:ext cx="3525800" cy="1283325"/>
              </a:xfrm>
              <a:custGeom>
                <a:avLst/>
                <a:gdLst/>
                <a:ahLst/>
                <a:cxnLst/>
                <a:rect l="l" t="t" r="r" b="b"/>
                <a:pathLst>
                  <a:path w="141032" h="51333" extrusionOk="0">
                    <a:moveTo>
                      <a:pt x="138488" y="0"/>
                    </a:moveTo>
                    <a:cubicBezTo>
                      <a:pt x="130944" y="0"/>
                      <a:pt x="121134" y="9341"/>
                      <a:pt x="116447" y="13632"/>
                    </a:cubicBezTo>
                    <a:cubicBezTo>
                      <a:pt x="108370" y="20909"/>
                      <a:pt x="102423" y="26057"/>
                      <a:pt x="91329" y="28542"/>
                    </a:cubicBezTo>
                    <a:cubicBezTo>
                      <a:pt x="85622" y="29844"/>
                      <a:pt x="79840" y="30129"/>
                      <a:pt x="74039" y="30129"/>
                    </a:cubicBezTo>
                    <a:cubicBezTo>
                      <a:pt x="69517" y="30129"/>
                      <a:pt x="64984" y="29956"/>
                      <a:pt x="60466" y="29956"/>
                    </a:cubicBezTo>
                    <a:cubicBezTo>
                      <a:pt x="55367" y="29956"/>
                      <a:pt x="50287" y="30177"/>
                      <a:pt x="45265" y="31116"/>
                    </a:cubicBezTo>
                    <a:cubicBezTo>
                      <a:pt x="36478" y="32714"/>
                      <a:pt x="28491" y="36619"/>
                      <a:pt x="19793" y="38660"/>
                    </a:cubicBezTo>
                    <a:cubicBezTo>
                      <a:pt x="16331" y="39459"/>
                      <a:pt x="12781" y="39992"/>
                      <a:pt x="9408" y="41057"/>
                    </a:cubicBezTo>
                    <a:cubicBezTo>
                      <a:pt x="5681" y="42211"/>
                      <a:pt x="0" y="47980"/>
                      <a:pt x="6302" y="50287"/>
                    </a:cubicBezTo>
                    <a:cubicBezTo>
                      <a:pt x="8387" y="51022"/>
                      <a:pt x="10593" y="51332"/>
                      <a:pt x="12870" y="51332"/>
                    </a:cubicBezTo>
                    <a:cubicBezTo>
                      <a:pt x="22419" y="51332"/>
                      <a:pt x="33207" y="45873"/>
                      <a:pt x="41449" y="43364"/>
                    </a:cubicBezTo>
                    <a:cubicBezTo>
                      <a:pt x="47805" y="41485"/>
                      <a:pt x="54288" y="41065"/>
                      <a:pt x="60815" y="41065"/>
                    </a:cubicBezTo>
                    <a:cubicBezTo>
                      <a:pt x="66101" y="41065"/>
                      <a:pt x="71417" y="41341"/>
                      <a:pt x="76719" y="41341"/>
                    </a:cubicBezTo>
                    <a:cubicBezTo>
                      <a:pt x="79405" y="41341"/>
                      <a:pt x="82088" y="41270"/>
                      <a:pt x="84761" y="41057"/>
                    </a:cubicBezTo>
                    <a:cubicBezTo>
                      <a:pt x="94347" y="40258"/>
                      <a:pt x="103932" y="38217"/>
                      <a:pt x="111831" y="32270"/>
                    </a:cubicBezTo>
                    <a:cubicBezTo>
                      <a:pt x="117423" y="28010"/>
                      <a:pt x="122304" y="22773"/>
                      <a:pt x="128162" y="18779"/>
                    </a:cubicBezTo>
                    <a:cubicBezTo>
                      <a:pt x="131624" y="16205"/>
                      <a:pt x="135618" y="14519"/>
                      <a:pt x="139878" y="13898"/>
                    </a:cubicBezTo>
                    <a:cubicBezTo>
                      <a:pt x="140588" y="9371"/>
                      <a:pt x="140943" y="4934"/>
                      <a:pt x="141032" y="407"/>
                    </a:cubicBezTo>
                    <a:cubicBezTo>
                      <a:pt x="140223" y="128"/>
                      <a:pt x="139371" y="0"/>
                      <a:pt x="1384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5" name="Google Shape;4945;p32"/>
              <p:cNvSpPr/>
              <p:nvPr/>
            </p:nvSpPr>
            <p:spPr>
              <a:xfrm>
                <a:off x="4949500" y="854950"/>
                <a:ext cx="663350" cy="351775"/>
              </a:xfrm>
              <a:custGeom>
                <a:avLst/>
                <a:gdLst/>
                <a:ahLst/>
                <a:cxnLst/>
                <a:rect l="l" t="t" r="r" b="b"/>
                <a:pathLst>
                  <a:path w="26534" h="14071" extrusionOk="0">
                    <a:moveTo>
                      <a:pt x="19610" y="1"/>
                    </a:moveTo>
                    <a:cubicBezTo>
                      <a:pt x="14108" y="3374"/>
                      <a:pt x="6741" y="4971"/>
                      <a:pt x="2836" y="9231"/>
                    </a:cubicBezTo>
                    <a:cubicBezTo>
                      <a:pt x="1" y="12390"/>
                      <a:pt x="3892" y="14071"/>
                      <a:pt x="6887" y="14071"/>
                    </a:cubicBezTo>
                    <a:cubicBezTo>
                      <a:pt x="7174" y="14071"/>
                      <a:pt x="7453" y="14055"/>
                      <a:pt x="7717" y="14024"/>
                    </a:cubicBezTo>
                    <a:cubicBezTo>
                      <a:pt x="11267" y="13403"/>
                      <a:pt x="14640" y="12338"/>
                      <a:pt x="17924" y="10829"/>
                    </a:cubicBezTo>
                    <a:cubicBezTo>
                      <a:pt x="20853" y="9498"/>
                      <a:pt x="23693" y="7989"/>
                      <a:pt x="26533" y="6480"/>
                    </a:cubicBezTo>
                    <a:cubicBezTo>
                      <a:pt x="24314" y="4172"/>
                      <a:pt x="22007" y="2042"/>
                      <a:pt x="1961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6" name="Google Shape;4946;p32"/>
              <p:cNvSpPr/>
              <p:nvPr/>
            </p:nvSpPr>
            <p:spPr>
              <a:xfrm>
                <a:off x="2865850" y="4484525"/>
                <a:ext cx="1870550" cy="834825"/>
              </a:xfrm>
              <a:custGeom>
                <a:avLst/>
                <a:gdLst/>
                <a:ahLst/>
                <a:cxnLst/>
                <a:rect l="l" t="t" r="r" b="b"/>
                <a:pathLst>
                  <a:path w="74822" h="33393" extrusionOk="0">
                    <a:moveTo>
                      <a:pt x="71622" y="1"/>
                    </a:moveTo>
                    <a:cubicBezTo>
                      <a:pt x="70804" y="1"/>
                      <a:pt x="69829" y="214"/>
                      <a:pt x="68697" y="642"/>
                    </a:cubicBezTo>
                    <a:cubicBezTo>
                      <a:pt x="65324" y="1086"/>
                      <a:pt x="62040" y="1884"/>
                      <a:pt x="58934" y="3038"/>
                    </a:cubicBezTo>
                    <a:cubicBezTo>
                      <a:pt x="51745" y="5612"/>
                      <a:pt x="44733" y="8630"/>
                      <a:pt x="37367" y="10494"/>
                    </a:cubicBezTo>
                    <a:cubicBezTo>
                      <a:pt x="31331" y="12003"/>
                      <a:pt x="24852" y="11115"/>
                      <a:pt x="19083" y="13955"/>
                    </a:cubicBezTo>
                    <a:cubicBezTo>
                      <a:pt x="10829" y="18038"/>
                      <a:pt x="7012" y="25848"/>
                      <a:pt x="1" y="29665"/>
                    </a:cubicBezTo>
                    <a:cubicBezTo>
                      <a:pt x="3906" y="31174"/>
                      <a:pt x="7900" y="32416"/>
                      <a:pt x="11983" y="33392"/>
                    </a:cubicBezTo>
                    <a:cubicBezTo>
                      <a:pt x="17486" y="30286"/>
                      <a:pt x="20947" y="25671"/>
                      <a:pt x="26450" y="22387"/>
                    </a:cubicBezTo>
                    <a:cubicBezTo>
                      <a:pt x="32219" y="18925"/>
                      <a:pt x="38432" y="17683"/>
                      <a:pt x="44733" y="15641"/>
                    </a:cubicBezTo>
                    <a:cubicBezTo>
                      <a:pt x="53076" y="12979"/>
                      <a:pt x="62129" y="10405"/>
                      <a:pt x="70206" y="6677"/>
                    </a:cubicBezTo>
                    <a:cubicBezTo>
                      <a:pt x="71803" y="5967"/>
                      <a:pt x="73401" y="5080"/>
                      <a:pt x="74821" y="4103"/>
                    </a:cubicBezTo>
                    <a:cubicBezTo>
                      <a:pt x="74758" y="1368"/>
                      <a:pt x="73691" y="1"/>
                      <a:pt x="716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7" name="Google Shape;4947;p32"/>
              <p:cNvSpPr/>
              <p:nvPr/>
            </p:nvSpPr>
            <p:spPr>
              <a:xfrm>
                <a:off x="5444175" y="4141100"/>
                <a:ext cx="530350" cy="356275"/>
              </a:xfrm>
              <a:custGeom>
                <a:avLst/>
                <a:gdLst/>
                <a:ahLst/>
                <a:cxnLst/>
                <a:rect l="l" t="t" r="r" b="b"/>
                <a:pathLst>
                  <a:path w="21214" h="14251" extrusionOk="0">
                    <a:moveTo>
                      <a:pt x="21213" y="1"/>
                    </a:moveTo>
                    <a:lnTo>
                      <a:pt x="21213" y="1"/>
                    </a:lnTo>
                    <a:cubicBezTo>
                      <a:pt x="17841" y="1066"/>
                      <a:pt x="14379" y="1687"/>
                      <a:pt x="11184" y="2663"/>
                    </a:cubicBezTo>
                    <a:cubicBezTo>
                      <a:pt x="7900" y="3640"/>
                      <a:pt x="1" y="5592"/>
                      <a:pt x="622" y="10474"/>
                    </a:cubicBezTo>
                    <a:cubicBezTo>
                      <a:pt x="929" y="13294"/>
                      <a:pt x="2549" y="14251"/>
                      <a:pt x="4633" y="14251"/>
                    </a:cubicBezTo>
                    <a:cubicBezTo>
                      <a:pt x="5566" y="14251"/>
                      <a:pt x="6591" y="14059"/>
                      <a:pt x="7634" y="13758"/>
                    </a:cubicBezTo>
                    <a:cubicBezTo>
                      <a:pt x="9498" y="13136"/>
                      <a:pt x="11184" y="12515"/>
                      <a:pt x="12959" y="11716"/>
                    </a:cubicBezTo>
                    <a:cubicBezTo>
                      <a:pt x="15977" y="7989"/>
                      <a:pt x="18728" y="4083"/>
                      <a:pt x="2121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8" name="Google Shape;4948;p32"/>
              <p:cNvSpPr/>
              <p:nvPr/>
            </p:nvSpPr>
            <p:spPr>
              <a:xfrm>
                <a:off x="2808425" y="1358650"/>
                <a:ext cx="1648400" cy="714225"/>
              </a:xfrm>
              <a:custGeom>
                <a:avLst/>
                <a:gdLst/>
                <a:ahLst/>
                <a:cxnLst/>
                <a:rect l="l" t="t" r="r" b="b"/>
                <a:pathLst>
                  <a:path w="65936" h="28569" extrusionOk="0">
                    <a:moveTo>
                      <a:pt x="57148" y="0"/>
                    </a:moveTo>
                    <a:cubicBezTo>
                      <a:pt x="38865" y="6302"/>
                      <a:pt x="14191" y="5414"/>
                      <a:pt x="2475" y="23076"/>
                    </a:cubicBezTo>
                    <a:cubicBezTo>
                      <a:pt x="0" y="26814"/>
                      <a:pt x="2354" y="28568"/>
                      <a:pt x="5481" y="28568"/>
                    </a:cubicBezTo>
                    <a:cubicBezTo>
                      <a:pt x="7848" y="28568"/>
                      <a:pt x="10658" y="27563"/>
                      <a:pt x="12150" y="25650"/>
                    </a:cubicBezTo>
                    <a:cubicBezTo>
                      <a:pt x="13570" y="23786"/>
                      <a:pt x="14990" y="22011"/>
                      <a:pt x="16410" y="20236"/>
                    </a:cubicBezTo>
                    <a:cubicBezTo>
                      <a:pt x="20049" y="16420"/>
                      <a:pt x="24487" y="13580"/>
                      <a:pt x="29368" y="11805"/>
                    </a:cubicBezTo>
                    <a:cubicBezTo>
                      <a:pt x="35048" y="9763"/>
                      <a:pt x="40462" y="9408"/>
                      <a:pt x="46409" y="9231"/>
                    </a:cubicBezTo>
                    <a:cubicBezTo>
                      <a:pt x="49870" y="9142"/>
                      <a:pt x="54219" y="9231"/>
                      <a:pt x="57237" y="7189"/>
                    </a:cubicBezTo>
                    <a:cubicBezTo>
                      <a:pt x="59456" y="5592"/>
                      <a:pt x="65935" y="533"/>
                      <a:pt x="57681" y="89"/>
                    </a:cubicBezTo>
                    <a:cubicBezTo>
                      <a:pt x="57503" y="89"/>
                      <a:pt x="57326" y="89"/>
                      <a:pt x="5714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9" name="Google Shape;4949;p32"/>
              <p:cNvSpPr/>
              <p:nvPr/>
            </p:nvSpPr>
            <p:spPr>
              <a:xfrm>
                <a:off x="1230550" y="2827075"/>
                <a:ext cx="1435475" cy="635075"/>
              </a:xfrm>
              <a:custGeom>
                <a:avLst/>
                <a:gdLst/>
                <a:ahLst/>
                <a:cxnLst/>
                <a:rect l="l" t="t" r="r" b="b"/>
                <a:pathLst>
                  <a:path w="57419" h="25403" extrusionOk="0">
                    <a:moveTo>
                      <a:pt x="51047" y="1"/>
                    </a:moveTo>
                    <a:cubicBezTo>
                      <a:pt x="50824" y="1"/>
                      <a:pt x="50583" y="7"/>
                      <a:pt x="50325" y="19"/>
                    </a:cubicBezTo>
                    <a:cubicBezTo>
                      <a:pt x="42159" y="463"/>
                      <a:pt x="34615" y="4989"/>
                      <a:pt x="27071" y="7918"/>
                    </a:cubicBezTo>
                    <a:cubicBezTo>
                      <a:pt x="25675" y="8464"/>
                      <a:pt x="24217" y="8595"/>
                      <a:pt x="22746" y="8595"/>
                    </a:cubicBezTo>
                    <a:cubicBezTo>
                      <a:pt x="21386" y="8595"/>
                      <a:pt x="20015" y="8483"/>
                      <a:pt x="18672" y="8483"/>
                    </a:cubicBezTo>
                    <a:cubicBezTo>
                      <a:pt x="17221" y="8483"/>
                      <a:pt x="15803" y="8614"/>
                      <a:pt x="14468" y="9161"/>
                    </a:cubicBezTo>
                    <a:cubicBezTo>
                      <a:pt x="9054" y="11379"/>
                      <a:pt x="5060" y="15196"/>
                      <a:pt x="1" y="17504"/>
                    </a:cubicBezTo>
                    <a:cubicBezTo>
                      <a:pt x="444" y="20166"/>
                      <a:pt x="977" y="22740"/>
                      <a:pt x="1687" y="25403"/>
                    </a:cubicBezTo>
                    <a:cubicBezTo>
                      <a:pt x="5858" y="22563"/>
                      <a:pt x="9054" y="17947"/>
                      <a:pt x="13491" y="15285"/>
                    </a:cubicBezTo>
                    <a:cubicBezTo>
                      <a:pt x="17929" y="12711"/>
                      <a:pt x="24142" y="13421"/>
                      <a:pt x="28935" y="12089"/>
                    </a:cubicBezTo>
                    <a:cubicBezTo>
                      <a:pt x="33550" y="10758"/>
                      <a:pt x="38076" y="9338"/>
                      <a:pt x="42603" y="7740"/>
                    </a:cubicBezTo>
                    <a:cubicBezTo>
                      <a:pt x="44822" y="6853"/>
                      <a:pt x="47129" y="6054"/>
                      <a:pt x="49259" y="4989"/>
                    </a:cubicBezTo>
                    <a:cubicBezTo>
                      <a:pt x="49860" y="4732"/>
                      <a:pt x="57419" y="1"/>
                      <a:pt x="510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0" name="Google Shape;4950;p32"/>
              <p:cNvSpPr/>
              <p:nvPr/>
            </p:nvSpPr>
            <p:spPr>
              <a:xfrm>
                <a:off x="2186875" y="4236800"/>
                <a:ext cx="1848350" cy="720875"/>
              </a:xfrm>
              <a:custGeom>
                <a:avLst/>
                <a:gdLst/>
                <a:ahLst/>
                <a:cxnLst/>
                <a:rect l="l" t="t" r="r" b="b"/>
                <a:pathLst>
                  <a:path w="73934" h="28835" extrusionOk="0">
                    <a:moveTo>
                      <a:pt x="66505" y="0"/>
                    </a:moveTo>
                    <a:cubicBezTo>
                      <a:pt x="56892" y="0"/>
                      <a:pt x="45666" y="6159"/>
                      <a:pt x="37722" y="8598"/>
                    </a:cubicBezTo>
                    <a:cubicBezTo>
                      <a:pt x="23698" y="12859"/>
                      <a:pt x="11273" y="15699"/>
                      <a:pt x="1" y="24397"/>
                    </a:cubicBezTo>
                    <a:cubicBezTo>
                      <a:pt x="1953" y="25994"/>
                      <a:pt x="4084" y="27414"/>
                      <a:pt x="6214" y="28834"/>
                    </a:cubicBezTo>
                    <a:cubicBezTo>
                      <a:pt x="20947" y="7711"/>
                      <a:pt x="53698" y="16054"/>
                      <a:pt x="73934" y="1587"/>
                    </a:cubicBezTo>
                    <a:cubicBezTo>
                      <a:pt x="71645" y="461"/>
                      <a:pt x="69135" y="0"/>
                      <a:pt x="665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1" name="Google Shape;4951;p32"/>
              <p:cNvSpPr/>
              <p:nvPr/>
            </p:nvSpPr>
            <p:spPr>
              <a:xfrm>
                <a:off x="2359950" y="253650"/>
                <a:ext cx="1118350" cy="409925"/>
              </a:xfrm>
              <a:custGeom>
                <a:avLst/>
                <a:gdLst/>
                <a:ahLst/>
                <a:cxnLst/>
                <a:rect l="l" t="t" r="r" b="b"/>
                <a:pathLst>
                  <a:path w="44734" h="16397" extrusionOk="0">
                    <a:moveTo>
                      <a:pt x="44733" y="0"/>
                    </a:moveTo>
                    <a:cubicBezTo>
                      <a:pt x="28757" y="1864"/>
                      <a:pt x="13491" y="7367"/>
                      <a:pt x="1" y="16154"/>
                    </a:cubicBezTo>
                    <a:cubicBezTo>
                      <a:pt x="2340" y="16303"/>
                      <a:pt x="4713" y="16396"/>
                      <a:pt x="7088" y="16396"/>
                    </a:cubicBezTo>
                    <a:cubicBezTo>
                      <a:pt x="17419" y="16396"/>
                      <a:pt x="27781" y="14627"/>
                      <a:pt x="35503" y="7988"/>
                    </a:cubicBezTo>
                    <a:cubicBezTo>
                      <a:pt x="38698" y="5326"/>
                      <a:pt x="41538" y="2485"/>
                      <a:pt x="4473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2" name="Google Shape;4952;p32"/>
              <p:cNvSpPr/>
              <p:nvPr/>
            </p:nvSpPr>
            <p:spPr>
              <a:xfrm>
                <a:off x="4388000" y="2330500"/>
                <a:ext cx="1939325" cy="891725"/>
              </a:xfrm>
              <a:custGeom>
                <a:avLst/>
                <a:gdLst/>
                <a:ahLst/>
                <a:cxnLst/>
                <a:rect l="l" t="t" r="r" b="b"/>
                <a:pathLst>
                  <a:path w="77573" h="35669" extrusionOk="0">
                    <a:moveTo>
                      <a:pt x="76330" y="1"/>
                    </a:moveTo>
                    <a:cubicBezTo>
                      <a:pt x="60620" y="1953"/>
                      <a:pt x="51656" y="19704"/>
                      <a:pt x="36213" y="23698"/>
                    </a:cubicBezTo>
                    <a:cubicBezTo>
                      <a:pt x="29822" y="25296"/>
                      <a:pt x="23343" y="26716"/>
                      <a:pt x="17042" y="28491"/>
                    </a:cubicBezTo>
                    <a:cubicBezTo>
                      <a:pt x="15355" y="28935"/>
                      <a:pt x="1" y="34349"/>
                      <a:pt x="7012" y="35325"/>
                    </a:cubicBezTo>
                    <a:cubicBezTo>
                      <a:pt x="8525" y="35559"/>
                      <a:pt x="10133" y="35668"/>
                      <a:pt x="11806" y="35668"/>
                    </a:cubicBezTo>
                    <a:cubicBezTo>
                      <a:pt x="22209" y="35668"/>
                      <a:pt x="35132" y="31444"/>
                      <a:pt x="43313" y="26627"/>
                    </a:cubicBezTo>
                    <a:cubicBezTo>
                      <a:pt x="55029" y="19616"/>
                      <a:pt x="64880" y="9853"/>
                      <a:pt x="77572" y="7811"/>
                    </a:cubicBezTo>
                    <a:cubicBezTo>
                      <a:pt x="77217" y="5237"/>
                      <a:pt x="76862" y="2575"/>
                      <a:pt x="763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3" name="Google Shape;4953;p32"/>
              <p:cNvSpPr/>
              <p:nvPr/>
            </p:nvSpPr>
            <p:spPr>
              <a:xfrm>
                <a:off x="1818550" y="2156225"/>
                <a:ext cx="767025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30681" h="14944" extrusionOk="0">
                    <a:moveTo>
                      <a:pt x="24993" y="0"/>
                    </a:moveTo>
                    <a:cubicBezTo>
                      <a:pt x="23701" y="0"/>
                      <a:pt x="22358" y="854"/>
                      <a:pt x="21391" y="2978"/>
                    </a:cubicBezTo>
                    <a:cubicBezTo>
                      <a:pt x="21164" y="3582"/>
                      <a:pt x="20552" y="3993"/>
                      <a:pt x="19882" y="3993"/>
                    </a:cubicBezTo>
                    <a:cubicBezTo>
                      <a:pt x="19765" y="3993"/>
                      <a:pt x="19646" y="3981"/>
                      <a:pt x="19527" y="3954"/>
                    </a:cubicBezTo>
                    <a:cubicBezTo>
                      <a:pt x="17882" y="5300"/>
                      <a:pt x="15796" y="6079"/>
                      <a:pt x="13641" y="6079"/>
                    </a:cubicBezTo>
                    <a:cubicBezTo>
                      <a:pt x="13238" y="6079"/>
                      <a:pt x="12832" y="6051"/>
                      <a:pt x="12426" y="5995"/>
                    </a:cubicBezTo>
                    <a:cubicBezTo>
                      <a:pt x="11051" y="5907"/>
                      <a:pt x="9298" y="5574"/>
                      <a:pt x="7622" y="5574"/>
                    </a:cubicBezTo>
                    <a:cubicBezTo>
                      <a:pt x="5947" y="5574"/>
                      <a:pt x="4350" y="5907"/>
                      <a:pt x="3285" y="7149"/>
                    </a:cubicBezTo>
                    <a:cubicBezTo>
                      <a:pt x="1" y="11054"/>
                      <a:pt x="2486" y="13806"/>
                      <a:pt x="6657" y="14605"/>
                    </a:cubicBezTo>
                    <a:cubicBezTo>
                      <a:pt x="8042" y="14831"/>
                      <a:pt x="9449" y="14944"/>
                      <a:pt x="10859" y="14944"/>
                    </a:cubicBezTo>
                    <a:cubicBezTo>
                      <a:pt x="14417" y="14944"/>
                      <a:pt x="17996" y="14228"/>
                      <a:pt x="21302" y="12830"/>
                    </a:cubicBezTo>
                    <a:cubicBezTo>
                      <a:pt x="23609" y="11853"/>
                      <a:pt x="26361" y="10611"/>
                      <a:pt x="27958" y="8481"/>
                    </a:cubicBezTo>
                    <a:cubicBezTo>
                      <a:pt x="30681" y="4521"/>
                      <a:pt x="27969" y="0"/>
                      <a:pt x="2499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4" name="Google Shape;4954;p32"/>
              <p:cNvSpPr/>
              <p:nvPr/>
            </p:nvSpPr>
            <p:spPr>
              <a:xfrm>
                <a:off x="1408050" y="3387075"/>
                <a:ext cx="1486675" cy="687475"/>
              </a:xfrm>
              <a:custGeom>
                <a:avLst/>
                <a:gdLst/>
                <a:ahLst/>
                <a:cxnLst/>
                <a:rect l="l" t="t" r="r" b="b"/>
                <a:pathLst>
                  <a:path w="59467" h="27499" extrusionOk="0">
                    <a:moveTo>
                      <a:pt x="45615" y="0"/>
                    </a:moveTo>
                    <a:cubicBezTo>
                      <a:pt x="38219" y="0"/>
                      <a:pt x="29380" y="1253"/>
                      <a:pt x="23610" y="4068"/>
                    </a:cubicBezTo>
                    <a:cubicBezTo>
                      <a:pt x="14646" y="8417"/>
                      <a:pt x="9320" y="16493"/>
                      <a:pt x="1" y="18269"/>
                    </a:cubicBezTo>
                    <a:cubicBezTo>
                      <a:pt x="1332" y="21464"/>
                      <a:pt x="2841" y="24481"/>
                      <a:pt x="4527" y="27499"/>
                    </a:cubicBezTo>
                    <a:cubicBezTo>
                      <a:pt x="11450" y="25458"/>
                      <a:pt x="18107" y="22351"/>
                      <a:pt x="24054" y="18269"/>
                    </a:cubicBezTo>
                    <a:cubicBezTo>
                      <a:pt x="26894" y="16405"/>
                      <a:pt x="29911" y="14896"/>
                      <a:pt x="33106" y="13920"/>
                    </a:cubicBezTo>
                    <a:cubicBezTo>
                      <a:pt x="37100" y="12588"/>
                      <a:pt x="41094" y="11346"/>
                      <a:pt x="44911" y="9659"/>
                    </a:cubicBezTo>
                    <a:cubicBezTo>
                      <a:pt x="46597" y="8860"/>
                      <a:pt x="59467" y="1139"/>
                      <a:pt x="51035" y="251"/>
                    </a:cubicBezTo>
                    <a:cubicBezTo>
                      <a:pt x="49380" y="86"/>
                      <a:pt x="47547" y="0"/>
                      <a:pt x="456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5" name="Google Shape;4965;p34"/>
          <p:cNvSpPr/>
          <p:nvPr/>
        </p:nvSpPr>
        <p:spPr>
          <a:xfrm>
            <a:off x="771759" y="1620141"/>
            <a:ext cx="653400" cy="693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66" name="Google Shape;4966;p34"/>
          <p:cNvSpPr/>
          <p:nvPr/>
        </p:nvSpPr>
        <p:spPr>
          <a:xfrm>
            <a:off x="776809" y="3128516"/>
            <a:ext cx="653400" cy="693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67" name="Google Shape;4967;p34"/>
          <p:cNvSpPr/>
          <p:nvPr/>
        </p:nvSpPr>
        <p:spPr>
          <a:xfrm>
            <a:off x="4886559" y="1632866"/>
            <a:ext cx="653400" cy="693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68" name="Google Shape;4968;p34"/>
          <p:cNvSpPr/>
          <p:nvPr/>
        </p:nvSpPr>
        <p:spPr>
          <a:xfrm>
            <a:off x="4886559" y="3128441"/>
            <a:ext cx="653400" cy="693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69" name="Google Shape;4969;p34"/>
          <p:cNvSpPr txBox="1">
            <a:spLocks noGrp="1"/>
          </p:cNvSpPr>
          <p:nvPr>
            <p:ph type="title"/>
          </p:nvPr>
        </p:nvSpPr>
        <p:spPr>
          <a:xfrm>
            <a:off x="715600" y="539511"/>
            <a:ext cx="7759200" cy="62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Cambria" panose="02040503050406030204" pitchFamily="18" charset="0"/>
                <a:ea typeface="Cambria" panose="02040503050406030204" pitchFamily="18" charset="0"/>
              </a:rPr>
              <a:t>MỤC TIÊU BÀI HỌC</a:t>
            </a:r>
            <a:endParaRPr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70" name="Google Shape;4970;p34"/>
          <p:cNvSpPr txBox="1">
            <a:spLocks noGrp="1"/>
          </p:cNvSpPr>
          <p:nvPr>
            <p:ph type="title" idx="2"/>
          </p:nvPr>
        </p:nvSpPr>
        <p:spPr>
          <a:xfrm>
            <a:off x="1582925" y="1729600"/>
            <a:ext cx="2815200" cy="5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Hs</a:t>
            </a: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 trình bày được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71" name="Google Shape;4971;p34"/>
          <p:cNvSpPr txBox="1">
            <a:spLocks noGrp="1"/>
          </p:cNvSpPr>
          <p:nvPr>
            <p:ph type="subTitle" idx="1"/>
          </p:nvPr>
        </p:nvSpPr>
        <p:spPr>
          <a:xfrm>
            <a:off x="1582925" y="2145275"/>
            <a:ext cx="3298200" cy="58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Những đặc trưng của thể loại văn bản thông tin trong văn bản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72" name="Google Shape;4972;p34"/>
          <p:cNvSpPr txBox="1">
            <a:spLocks noGrp="1"/>
          </p:cNvSpPr>
          <p:nvPr>
            <p:ph type="title" idx="3"/>
          </p:nvPr>
        </p:nvSpPr>
        <p:spPr>
          <a:xfrm>
            <a:off x="777125" y="1645450"/>
            <a:ext cx="653400" cy="6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latin typeface="Cambria" panose="02040503050406030204" pitchFamily="18" charset="0"/>
                <a:ea typeface="Cambria" panose="02040503050406030204" pitchFamily="18" charset="0"/>
              </a:rPr>
              <a:t>01</a:t>
            </a:r>
            <a:endParaRPr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73" name="Google Shape;4973;p34"/>
          <p:cNvSpPr txBox="1">
            <a:spLocks noGrp="1"/>
          </p:cNvSpPr>
          <p:nvPr>
            <p:ph type="title" idx="4"/>
          </p:nvPr>
        </p:nvSpPr>
        <p:spPr>
          <a:xfrm>
            <a:off x="1582925" y="3225025"/>
            <a:ext cx="2815200" cy="5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Hs phân tích được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74" name="Google Shape;4974;p34"/>
          <p:cNvSpPr txBox="1">
            <a:spLocks noGrp="1"/>
          </p:cNvSpPr>
          <p:nvPr>
            <p:ph type="subTitle" idx="5"/>
          </p:nvPr>
        </p:nvSpPr>
        <p:spPr>
          <a:xfrm>
            <a:off x="1582925" y="3640700"/>
            <a:ext cx="3298200" cy="58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thống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tổ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chức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75" name="Google Shape;4975;p34"/>
          <p:cNvSpPr txBox="1">
            <a:spLocks noGrp="1"/>
          </p:cNvSpPr>
          <p:nvPr>
            <p:ph type="title" idx="6"/>
          </p:nvPr>
        </p:nvSpPr>
        <p:spPr>
          <a:xfrm>
            <a:off x="777075" y="3128525"/>
            <a:ext cx="653400" cy="6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Cambria" panose="02040503050406030204" pitchFamily="18" charset="0"/>
                <a:ea typeface="Cambria" panose="02040503050406030204" pitchFamily="18" charset="0"/>
              </a:rPr>
              <a:t>02</a:t>
            </a:r>
            <a:endParaRPr sz="28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76" name="Google Shape;4976;p34"/>
          <p:cNvSpPr txBox="1">
            <a:spLocks noGrp="1"/>
          </p:cNvSpPr>
          <p:nvPr>
            <p:ph type="title" idx="7"/>
          </p:nvPr>
        </p:nvSpPr>
        <p:spPr>
          <a:xfrm>
            <a:off x="5697725" y="1729600"/>
            <a:ext cx="2815200" cy="5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HS đánh giá được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77" name="Google Shape;4977;p34"/>
          <p:cNvSpPr txBox="1">
            <a:spLocks noGrp="1"/>
          </p:cNvSpPr>
          <p:nvPr>
            <p:ph type="subTitle" idx="8"/>
          </p:nvPr>
        </p:nvSpPr>
        <p:spPr>
          <a:xfrm>
            <a:off x="5697725" y="2145275"/>
            <a:ext cx="3298200" cy="58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Ý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nghĩa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thực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tế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đời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sống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78" name="Google Shape;4978;p34"/>
          <p:cNvSpPr txBox="1">
            <a:spLocks noGrp="1"/>
          </p:cNvSpPr>
          <p:nvPr>
            <p:ph type="title" idx="9"/>
          </p:nvPr>
        </p:nvSpPr>
        <p:spPr>
          <a:xfrm>
            <a:off x="4886525" y="1632975"/>
            <a:ext cx="653400" cy="6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Cambria" panose="02040503050406030204" pitchFamily="18" charset="0"/>
                <a:ea typeface="Cambria" panose="02040503050406030204" pitchFamily="18" charset="0"/>
              </a:rPr>
              <a:t>03</a:t>
            </a:r>
            <a:endParaRPr sz="28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79" name="Google Shape;4979;p34"/>
          <p:cNvSpPr txBox="1">
            <a:spLocks noGrp="1"/>
          </p:cNvSpPr>
          <p:nvPr>
            <p:ph type="title" idx="13"/>
          </p:nvPr>
        </p:nvSpPr>
        <p:spPr>
          <a:xfrm>
            <a:off x="5697725" y="3225025"/>
            <a:ext cx="2815200" cy="56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Hs vận dụng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80" name="Google Shape;4980;p34"/>
          <p:cNvSpPr txBox="1">
            <a:spLocks noGrp="1"/>
          </p:cNvSpPr>
          <p:nvPr>
            <p:ph type="subTitle" idx="14"/>
          </p:nvPr>
        </p:nvSpPr>
        <p:spPr>
          <a:xfrm>
            <a:off x="5697725" y="3640700"/>
            <a:ext cx="3298200" cy="58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niềm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yêu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thích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thiên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học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tự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nhiên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81" name="Google Shape;4981;p34"/>
          <p:cNvSpPr txBox="1">
            <a:spLocks noGrp="1"/>
          </p:cNvSpPr>
          <p:nvPr>
            <p:ph type="title" idx="15"/>
          </p:nvPr>
        </p:nvSpPr>
        <p:spPr>
          <a:xfrm>
            <a:off x="4891925" y="3128450"/>
            <a:ext cx="653400" cy="6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Cambria" panose="02040503050406030204" pitchFamily="18" charset="0"/>
                <a:ea typeface="Cambria" panose="02040503050406030204" pitchFamily="18" charset="0"/>
              </a:rPr>
              <a:t>04</a:t>
            </a:r>
            <a:endParaRPr sz="28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65" grpId="0" animBg="1"/>
      <p:bldP spid="4966" grpId="0" animBg="1"/>
      <p:bldP spid="4967" grpId="0" animBg="1"/>
      <p:bldP spid="4968" grpId="0" animBg="1"/>
      <p:bldP spid="4970" grpId="0"/>
      <p:bldP spid="4971" grpId="0" build="p"/>
      <p:bldP spid="4972" grpId="0"/>
      <p:bldP spid="4973" grpId="0"/>
      <p:bldP spid="4974" grpId="0" build="p"/>
      <p:bldP spid="4975" grpId="0"/>
      <p:bldP spid="4976" grpId="0"/>
      <p:bldP spid="4977" grpId="0" build="p"/>
      <p:bldP spid="4978" grpId="0"/>
      <p:bldP spid="4979" grpId="0"/>
      <p:bldP spid="4980" grpId="0" build="p"/>
      <p:bldP spid="49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6" name="Google Shape;5016;p36"/>
          <p:cNvSpPr txBox="1">
            <a:spLocks noGrp="1"/>
          </p:cNvSpPr>
          <p:nvPr>
            <p:ph type="subTitle" idx="1"/>
          </p:nvPr>
        </p:nvSpPr>
        <p:spPr>
          <a:xfrm>
            <a:off x="1983150" y="1492750"/>
            <a:ext cx="5727798" cy="210380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2860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4000" b="1" dirty="0">
                <a:latin typeface="Cambria" panose="02040503050406030204" pitchFamily="18" charset="0"/>
                <a:ea typeface="Cambria" panose="02040503050406030204" pitchFamily="18" charset="0"/>
              </a:rPr>
              <a:t>I.</a:t>
            </a:r>
          </a:p>
          <a:p>
            <a:pPr marL="22860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4000" b="1" dirty="0">
                <a:latin typeface="Cambria" panose="02040503050406030204" pitchFamily="18" charset="0"/>
                <a:ea typeface="Cambria" panose="02040503050406030204" pitchFamily="18" charset="0"/>
              </a:rPr>
              <a:t>ĐỌC – TÌM HIỂU CHUNG</a:t>
            </a:r>
            <a:endParaRPr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017" name="Google Shape;5017;p36"/>
          <p:cNvGrpSpPr/>
          <p:nvPr/>
        </p:nvGrpSpPr>
        <p:grpSpPr>
          <a:xfrm>
            <a:off x="6768901" y="3280319"/>
            <a:ext cx="1567298" cy="1495132"/>
            <a:chOff x="1141800" y="238225"/>
            <a:chExt cx="5400750" cy="5152075"/>
          </a:xfrm>
        </p:grpSpPr>
        <p:sp>
          <p:nvSpPr>
            <p:cNvPr id="5018" name="Google Shape;5018;p36"/>
            <p:cNvSpPr/>
            <p:nvPr/>
          </p:nvSpPr>
          <p:spPr>
            <a:xfrm>
              <a:off x="1141800" y="238225"/>
              <a:ext cx="5400750" cy="5152075"/>
            </a:xfrm>
            <a:custGeom>
              <a:avLst/>
              <a:gdLst/>
              <a:ahLst/>
              <a:cxnLst/>
              <a:rect l="l" t="t" r="r" b="b"/>
              <a:pathLst>
                <a:path w="216030" h="206083" extrusionOk="0">
                  <a:moveTo>
                    <a:pt x="104968" y="1"/>
                  </a:moveTo>
                  <a:cubicBezTo>
                    <a:pt x="93547" y="1"/>
                    <a:pt x="81934" y="1913"/>
                    <a:pt x="70560" y="5943"/>
                  </a:cubicBezTo>
                  <a:cubicBezTo>
                    <a:pt x="31331" y="19877"/>
                    <a:pt x="4261" y="56089"/>
                    <a:pt x="2131" y="97715"/>
                  </a:cubicBezTo>
                  <a:cubicBezTo>
                    <a:pt x="0" y="139341"/>
                    <a:pt x="23077" y="178127"/>
                    <a:pt x="60709" y="196055"/>
                  </a:cubicBezTo>
                  <a:cubicBezTo>
                    <a:pt x="74849" y="202792"/>
                    <a:pt x="89979" y="206082"/>
                    <a:pt x="105001" y="206082"/>
                  </a:cubicBezTo>
                  <a:cubicBezTo>
                    <a:pt x="129960" y="206082"/>
                    <a:pt x="154623" y="197000"/>
                    <a:pt x="173960" y="179547"/>
                  </a:cubicBezTo>
                  <a:cubicBezTo>
                    <a:pt x="204935" y="151678"/>
                    <a:pt x="216030" y="107922"/>
                    <a:pt x="202095" y="68603"/>
                  </a:cubicBezTo>
                  <a:cubicBezTo>
                    <a:pt x="187131" y="26369"/>
                    <a:pt x="147377" y="1"/>
                    <a:pt x="10496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9" name="Google Shape;5019;p36"/>
            <p:cNvSpPr/>
            <p:nvPr/>
          </p:nvSpPr>
          <p:spPr>
            <a:xfrm>
              <a:off x="2830775" y="1666125"/>
              <a:ext cx="2930725" cy="1410025"/>
            </a:xfrm>
            <a:custGeom>
              <a:avLst/>
              <a:gdLst/>
              <a:ahLst/>
              <a:cxnLst/>
              <a:rect l="l" t="t" r="r" b="b"/>
              <a:pathLst>
                <a:path w="117229" h="56401" extrusionOk="0">
                  <a:moveTo>
                    <a:pt x="80863" y="1"/>
                  </a:moveTo>
                  <a:cubicBezTo>
                    <a:pt x="80492" y="1"/>
                    <a:pt x="80100" y="41"/>
                    <a:pt x="79686" y="127"/>
                  </a:cubicBezTo>
                  <a:cubicBezTo>
                    <a:pt x="74804" y="1014"/>
                    <a:pt x="74449" y="3677"/>
                    <a:pt x="72763" y="7227"/>
                  </a:cubicBezTo>
                  <a:cubicBezTo>
                    <a:pt x="69941" y="12923"/>
                    <a:pt x="65546" y="14673"/>
                    <a:pt x="60609" y="14673"/>
                  </a:cubicBezTo>
                  <a:cubicBezTo>
                    <a:pt x="57006" y="14673"/>
                    <a:pt x="53113" y="13741"/>
                    <a:pt x="49331" y="12730"/>
                  </a:cubicBezTo>
                  <a:cubicBezTo>
                    <a:pt x="46521" y="11918"/>
                    <a:pt x="43008" y="10755"/>
                    <a:pt x="39750" y="10755"/>
                  </a:cubicBezTo>
                  <a:cubicBezTo>
                    <a:pt x="38378" y="10755"/>
                    <a:pt x="37051" y="10961"/>
                    <a:pt x="35841" y="11487"/>
                  </a:cubicBezTo>
                  <a:cubicBezTo>
                    <a:pt x="29273" y="14239"/>
                    <a:pt x="30338" y="17523"/>
                    <a:pt x="28474" y="22671"/>
                  </a:cubicBezTo>
                  <a:cubicBezTo>
                    <a:pt x="26521" y="28262"/>
                    <a:pt x="22527" y="30658"/>
                    <a:pt x="16758" y="31724"/>
                  </a:cubicBezTo>
                  <a:cubicBezTo>
                    <a:pt x="12054" y="32611"/>
                    <a:pt x="7705" y="33676"/>
                    <a:pt x="3800" y="36516"/>
                  </a:cubicBezTo>
                  <a:cubicBezTo>
                    <a:pt x="2469" y="37404"/>
                    <a:pt x="1226" y="38469"/>
                    <a:pt x="161" y="39711"/>
                  </a:cubicBezTo>
                  <a:cubicBezTo>
                    <a:pt x="1" y="45177"/>
                    <a:pt x="2096" y="47876"/>
                    <a:pt x="6381" y="47876"/>
                  </a:cubicBezTo>
                  <a:cubicBezTo>
                    <a:pt x="6829" y="47876"/>
                    <a:pt x="7299" y="47847"/>
                    <a:pt x="7794" y="47788"/>
                  </a:cubicBezTo>
                  <a:cubicBezTo>
                    <a:pt x="14273" y="46546"/>
                    <a:pt x="19421" y="42108"/>
                    <a:pt x="25723" y="40244"/>
                  </a:cubicBezTo>
                  <a:cubicBezTo>
                    <a:pt x="26495" y="40033"/>
                    <a:pt x="27404" y="39921"/>
                    <a:pt x="28358" y="39921"/>
                  </a:cubicBezTo>
                  <a:cubicBezTo>
                    <a:pt x="31017" y="39921"/>
                    <a:pt x="34025" y="40792"/>
                    <a:pt x="35397" y="42818"/>
                  </a:cubicBezTo>
                  <a:cubicBezTo>
                    <a:pt x="37705" y="46279"/>
                    <a:pt x="36196" y="50185"/>
                    <a:pt x="37882" y="53646"/>
                  </a:cubicBezTo>
                  <a:cubicBezTo>
                    <a:pt x="38913" y="55620"/>
                    <a:pt x="40903" y="56401"/>
                    <a:pt x="43175" y="56401"/>
                  </a:cubicBezTo>
                  <a:cubicBezTo>
                    <a:pt x="47749" y="56401"/>
                    <a:pt x="53470" y="53238"/>
                    <a:pt x="54834" y="50273"/>
                  </a:cubicBezTo>
                  <a:cubicBezTo>
                    <a:pt x="55811" y="48232"/>
                    <a:pt x="56521" y="46013"/>
                    <a:pt x="57231" y="43883"/>
                  </a:cubicBezTo>
                  <a:cubicBezTo>
                    <a:pt x="58739" y="39800"/>
                    <a:pt x="61136" y="34475"/>
                    <a:pt x="65307" y="32256"/>
                  </a:cubicBezTo>
                  <a:cubicBezTo>
                    <a:pt x="67387" y="31159"/>
                    <a:pt x="69993" y="29986"/>
                    <a:pt x="72489" y="29986"/>
                  </a:cubicBezTo>
                  <a:cubicBezTo>
                    <a:pt x="73828" y="29986"/>
                    <a:pt x="75135" y="30323"/>
                    <a:pt x="76313" y="31191"/>
                  </a:cubicBezTo>
                  <a:cubicBezTo>
                    <a:pt x="79064" y="33144"/>
                    <a:pt x="80396" y="37315"/>
                    <a:pt x="84212" y="37759"/>
                  </a:cubicBezTo>
                  <a:cubicBezTo>
                    <a:pt x="84788" y="37830"/>
                    <a:pt x="85329" y="37864"/>
                    <a:pt x="85840" y="37864"/>
                  </a:cubicBezTo>
                  <a:cubicBezTo>
                    <a:pt x="91080" y="37864"/>
                    <a:pt x="93129" y="34305"/>
                    <a:pt x="96283" y="30747"/>
                  </a:cubicBezTo>
                  <a:cubicBezTo>
                    <a:pt x="99744" y="26842"/>
                    <a:pt x="103383" y="24712"/>
                    <a:pt x="108087" y="22404"/>
                  </a:cubicBezTo>
                  <a:cubicBezTo>
                    <a:pt x="112081" y="20540"/>
                    <a:pt x="117229" y="17523"/>
                    <a:pt x="111992" y="11221"/>
                  </a:cubicBezTo>
                  <a:cubicBezTo>
                    <a:pt x="110116" y="9283"/>
                    <a:pt x="108064" y="8313"/>
                    <a:pt x="105836" y="8313"/>
                  </a:cubicBezTo>
                  <a:cubicBezTo>
                    <a:pt x="104901" y="8313"/>
                    <a:pt x="103936" y="8484"/>
                    <a:pt x="102939" y="8825"/>
                  </a:cubicBezTo>
                  <a:cubicBezTo>
                    <a:pt x="100809" y="9535"/>
                    <a:pt x="98679" y="10511"/>
                    <a:pt x="96726" y="11665"/>
                  </a:cubicBezTo>
                  <a:cubicBezTo>
                    <a:pt x="96460" y="12109"/>
                    <a:pt x="96016" y="12375"/>
                    <a:pt x="95573" y="12464"/>
                  </a:cubicBezTo>
                  <a:lnTo>
                    <a:pt x="95484" y="12464"/>
                  </a:lnTo>
                  <a:lnTo>
                    <a:pt x="95306" y="12552"/>
                  </a:lnTo>
                  <a:cubicBezTo>
                    <a:pt x="95040" y="12730"/>
                    <a:pt x="94707" y="12819"/>
                    <a:pt x="94374" y="12819"/>
                  </a:cubicBezTo>
                  <a:cubicBezTo>
                    <a:pt x="94042" y="12819"/>
                    <a:pt x="93709" y="12730"/>
                    <a:pt x="93443" y="12552"/>
                  </a:cubicBezTo>
                  <a:cubicBezTo>
                    <a:pt x="91046" y="12286"/>
                    <a:pt x="89537" y="10511"/>
                    <a:pt x="88206" y="8115"/>
                  </a:cubicBezTo>
                  <a:cubicBezTo>
                    <a:pt x="86655" y="5258"/>
                    <a:pt x="85105" y="1"/>
                    <a:pt x="808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0" name="Google Shape;5020;p36"/>
            <p:cNvSpPr/>
            <p:nvPr/>
          </p:nvSpPr>
          <p:spPr>
            <a:xfrm>
              <a:off x="1394750" y="571300"/>
              <a:ext cx="3148600" cy="1266575"/>
            </a:xfrm>
            <a:custGeom>
              <a:avLst/>
              <a:gdLst/>
              <a:ahLst/>
              <a:cxnLst/>
              <a:rect l="l" t="t" r="r" b="b"/>
              <a:pathLst>
                <a:path w="125944" h="50663" extrusionOk="0">
                  <a:moveTo>
                    <a:pt x="103706" y="0"/>
                  </a:moveTo>
                  <a:cubicBezTo>
                    <a:pt x="92888" y="0"/>
                    <a:pt x="88541" y="5464"/>
                    <a:pt x="81389" y="13033"/>
                  </a:cubicBezTo>
                  <a:cubicBezTo>
                    <a:pt x="77838" y="16761"/>
                    <a:pt x="74554" y="19601"/>
                    <a:pt x="69673" y="21287"/>
                  </a:cubicBezTo>
                  <a:cubicBezTo>
                    <a:pt x="67112" y="22193"/>
                    <a:pt x="64412" y="22383"/>
                    <a:pt x="61680" y="22383"/>
                  </a:cubicBezTo>
                  <a:cubicBezTo>
                    <a:pt x="59722" y="22383"/>
                    <a:pt x="57748" y="22285"/>
                    <a:pt x="55798" y="22285"/>
                  </a:cubicBezTo>
                  <a:cubicBezTo>
                    <a:pt x="54339" y="22285"/>
                    <a:pt x="52893" y="22340"/>
                    <a:pt x="51478" y="22530"/>
                  </a:cubicBezTo>
                  <a:cubicBezTo>
                    <a:pt x="46242" y="23240"/>
                    <a:pt x="41981" y="25459"/>
                    <a:pt x="37455" y="28033"/>
                  </a:cubicBezTo>
                  <a:cubicBezTo>
                    <a:pt x="29864" y="32303"/>
                    <a:pt x="18258" y="40588"/>
                    <a:pt x="8160" y="40588"/>
                  </a:cubicBezTo>
                  <a:cubicBezTo>
                    <a:pt x="6923" y="40588"/>
                    <a:pt x="5708" y="40463"/>
                    <a:pt x="4527" y="40192"/>
                  </a:cubicBezTo>
                  <a:cubicBezTo>
                    <a:pt x="2841" y="43299"/>
                    <a:pt x="1332" y="46405"/>
                    <a:pt x="0" y="49600"/>
                  </a:cubicBezTo>
                  <a:cubicBezTo>
                    <a:pt x="2321" y="50341"/>
                    <a:pt x="4719" y="50662"/>
                    <a:pt x="7148" y="50662"/>
                  </a:cubicBezTo>
                  <a:cubicBezTo>
                    <a:pt x="15769" y="50662"/>
                    <a:pt x="24770" y="46614"/>
                    <a:pt x="32041" y="42944"/>
                  </a:cubicBezTo>
                  <a:cubicBezTo>
                    <a:pt x="37455" y="40192"/>
                    <a:pt x="42603" y="36553"/>
                    <a:pt x="48372" y="34423"/>
                  </a:cubicBezTo>
                  <a:cubicBezTo>
                    <a:pt x="54673" y="31938"/>
                    <a:pt x="61419" y="31050"/>
                    <a:pt x="67898" y="29187"/>
                  </a:cubicBezTo>
                  <a:cubicBezTo>
                    <a:pt x="75442" y="27056"/>
                    <a:pt x="82187" y="24571"/>
                    <a:pt x="88311" y="19601"/>
                  </a:cubicBezTo>
                  <a:cubicBezTo>
                    <a:pt x="92749" y="16051"/>
                    <a:pt x="97009" y="12234"/>
                    <a:pt x="102601" y="10637"/>
                  </a:cubicBezTo>
                  <a:cubicBezTo>
                    <a:pt x="104185" y="10207"/>
                    <a:pt x="105793" y="10094"/>
                    <a:pt x="107414" y="10094"/>
                  </a:cubicBezTo>
                  <a:cubicBezTo>
                    <a:pt x="109207" y="10094"/>
                    <a:pt x="111015" y="10233"/>
                    <a:pt x="112822" y="10233"/>
                  </a:cubicBezTo>
                  <a:cubicBezTo>
                    <a:pt x="114779" y="10233"/>
                    <a:pt x="116734" y="10070"/>
                    <a:pt x="118666" y="9394"/>
                  </a:cubicBezTo>
                  <a:cubicBezTo>
                    <a:pt x="125943" y="6998"/>
                    <a:pt x="119731" y="2560"/>
                    <a:pt x="115293" y="1673"/>
                  </a:cubicBezTo>
                  <a:cubicBezTo>
                    <a:pt x="112186" y="963"/>
                    <a:pt x="109080" y="430"/>
                    <a:pt x="105974" y="75"/>
                  </a:cubicBezTo>
                  <a:cubicBezTo>
                    <a:pt x="105187" y="25"/>
                    <a:pt x="104432" y="0"/>
                    <a:pt x="1037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1" name="Google Shape;5021;p36"/>
            <p:cNvSpPr/>
            <p:nvPr/>
          </p:nvSpPr>
          <p:spPr>
            <a:xfrm>
              <a:off x="2817050" y="2841775"/>
              <a:ext cx="3525800" cy="1283325"/>
            </a:xfrm>
            <a:custGeom>
              <a:avLst/>
              <a:gdLst/>
              <a:ahLst/>
              <a:cxnLst/>
              <a:rect l="l" t="t" r="r" b="b"/>
              <a:pathLst>
                <a:path w="141032" h="51333" extrusionOk="0">
                  <a:moveTo>
                    <a:pt x="138488" y="0"/>
                  </a:moveTo>
                  <a:cubicBezTo>
                    <a:pt x="130944" y="0"/>
                    <a:pt x="121134" y="9341"/>
                    <a:pt x="116447" y="13632"/>
                  </a:cubicBezTo>
                  <a:cubicBezTo>
                    <a:pt x="108370" y="20909"/>
                    <a:pt x="102423" y="26057"/>
                    <a:pt x="91329" y="28542"/>
                  </a:cubicBezTo>
                  <a:cubicBezTo>
                    <a:pt x="85622" y="29844"/>
                    <a:pt x="79840" y="30129"/>
                    <a:pt x="74039" y="30129"/>
                  </a:cubicBezTo>
                  <a:cubicBezTo>
                    <a:pt x="69517" y="30129"/>
                    <a:pt x="64984" y="29956"/>
                    <a:pt x="60466" y="29956"/>
                  </a:cubicBezTo>
                  <a:cubicBezTo>
                    <a:pt x="55367" y="29956"/>
                    <a:pt x="50287" y="30177"/>
                    <a:pt x="45265" y="31116"/>
                  </a:cubicBezTo>
                  <a:cubicBezTo>
                    <a:pt x="36478" y="32714"/>
                    <a:pt x="28491" y="36619"/>
                    <a:pt x="19793" y="38660"/>
                  </a:cubicBezTo>
                  <a:cubicBezTo>
                    <a:pt x="16331" y="39459"/>
                    <a:pt x="12781" y="39992"/>
                    <a:pt x="9408" y="41057"/>
                  </a:cubicBezTo>
                  <a:cubicBezTo>
                    <a:pt x="5681" y="42211"/>
                    <a:pt x="0" y="47980"/>
                    <a:pt x="6302" y="50287"/>
                  </a:cubicBezTo>
                  <a:cubicBezTo>
                    <a:pt x="8387" y="51022"/>
                    <a:pt x="10593" y="51332"/>
                    <a:pt x="12870" y="51332"/>
                  </a:cubicBezTo>
                  <a:cubicBezTo>
                    <a:pt x="22419" y="51332"/>
                    <a:pt x="33207" y="45873"/>
                    <a:pt x="41449" y="43364"/>
                  </a:cubicBezTo>
                  <a:cubicBezTo>
                    <a:pt x="47805" y="41485"/>
                    <a:pt x="54288" y="41065"/>
                    <a:pt x="60815" y="41065"/>
                  </a:cubicBezTo>
                  <a:cubicBezTo>
                    <a:pt x="66101" y="41065"/>
                    <a:pt x="71417" y="41341"/>
                    <a:pt x="76719" y="41341"/>
                  </a:cubicBezTo>
                  <a:cubicBezTo>
                    <a:pt x="79405" y="41341"/>
                    <a:pt x="82088" y="41270"/>
                    <a:pt x="84761" y="41057"/>
                  </a:cubicBezTo>
                  <a:cubicBezTo>
                    <a:pt x="94347" y="40258"/>
                    <a:pt x="103932" y="38217"/>
                    <a:pt x="111831" y="32270"/>
                  </a:cubicBezTo>
                  <a:cubicBezTo>
                    <a:pt x="117423" y="28010"/>
                    <a:pt x="122304" y="22773"/>
                    <a:pt x="128162" y="18779"/>
                  </a:cubicBezTo>
                  <a:cubicBezTo>
                    <a:pt x="131624" y="16205"/>
                    <a:pt x="135618" y="14519"/>
                    <a:pt x="139878" y="13898"/>
                  </a:cubicBezTo>
                  <a:cubicBezTo>
                    <a:pt x="140588" y="9371"/>
                    <a:pt x="140943" y="4934"/>
                    <a:pt x="141032" y="407"/>
                  </a:cubicBezTo>
                  <a:cubicBezTo>
                    <a:pt x="140223" y="128"/>
                    <a:pt x="139371" y="0"/>
                    <a:pt x="1384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2" name="Google Shape;5022;p36"/>
            <p:cNvSpPr/>
            <p:nvPr/>
          </p:nvSpPr>
          <p:spPr>
            <a:xfrm>
              <a:off x="4949500" y="854950"/>
              <a:ext cx="663350" cy="351775"/>
            </a:xfrm>
            <a:custGeom>
              <a:avLst/>
              <a:gdLst/>
              <a:ahLst/>
              <a:cxnLst/>
              <a:rect l="l" t="t" r="r" b="b"/>
              <a:pathLst>
                <a:path w="26534" h="14071" extrusionOk="0">
                  <a:moveTo>
                    <a:pt x="19610" y="1"/>
                  </a:moveTo>
                  <a:cubicBezTo>
                    <a:pt x="14108" y="3374"/>
                    <a:pt x="6741" y="4971"/>
                    <a:pt x="2836" y="9231"/>
                  </a:cubicBezTo>
                  <a:cubicBezTo>
                    <a:pt x="1" y="12390"/>
                    <a:pt x="3892" y="14071"/>
                    <a:pt x="6887" y="14071"/>
                  </a:cubicBezTo>
                  <a:cubicBezTo>
                    <a:pt x="7174" y="14071"/>
                    <a:pt x="7453" y="14055"/>
                    <a:pt x="7717" y="14024"/>
                  </a:cubicBezTo>
                  <a:cubicBezTo>
                    <a:pt x="11267" y="13403"/>
                    <a:pt x="14640" y="12338"/>
                    <a:pt x="17924" y="10829"/>
                  </a:cubicBezTo>
                  <a:cubicBezTo>
                    <a:pt x="20853" y="9498"/>
                    <a:pt x="23693" y="7989"/>
                    <a:pt x="26533" y="6480"/>
                  </a:cubicBezTo>
                  <a:cubicBezTo>
                    <a:pt x="24314" y="4172"/>
                    <a:pt x="22007" y="2042"/>
                    <a:pt x="196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3" name="Google Shape;5023;p36"/>
            <p:cNvSpPr/>
            <p:nvPr/>
          </p:nvSpPr>
          <p:spPr>
            <a:xfrm>
              <a:off x="2865850" y="4484525"/>
              <a:ext cx="1870550" cy="834825"/>
            </a:xfrm>
            <a:custGeom>
              <a:avLst/>
              <a:gdLst/>
              <a:ahLst/>
              <a:cxnLst/>
              <a:rect l="l" t="t" r="r" b="b"/>
              <a:pathLst>
                <a:path w="74822" h="33393" extrusionOk="0">
                  <a:moveTo>
                    <a:pt x="71622" y="1"/>
                  </a:moveTo>
                  <a:cubicBezTo>
                    <a:pt x="70804" y="1"/>
                    <a:pt x="69829" y="214"/>
                    <a:pt x="68697" y="642"/>
                  </a:cubicBezTo>
                  <a:cubicBezTo>
                    <a:pt x="65324" y="1086"/>
                    <a:pt x="62040" y="1884"/>
                    <a:pt x="58934" y="3038"/>
                  </a:cubicBezTo>
                  <a:cubicBezTo>
                    <a:pt x="51745" y="5612"/>
                    <a:pt x="44733" y="8630"/>
                    <a:pt x="37367" y="10494"/>
                  </a:cubicBezTo>
                  <a:cubicBezTo>
                    <a:pt x="31331" y="12003"/>
                    <a:pt x="24852" y="11115"/>
                    <a:pt x="19083" y="13955"/>
                  </a:cubicBezTo>
                  <a:cubicBezTo>
                    <a:pt x="10829" y="18038"/>
                    <a:pt x="7012" y="25848"/>
                    <a:pt x="1" y="29665"/>
                  </a:cubicBezTo>
                  <a:cubicBezTo>
                    <a:pt x="3906" y="31174"/>
                    <a:pt x="7900" y="32416"/>
                    <a:pt x="11983" y="33392"/>
                  </a:cubicBezTo>
                  <a:cubicBezTo>
                    <a:pt x="17486" y="30286"/>
                    <a:pt x="20947" y="25671"/>
                    <a:pt x="26450" y="22387"/>
                  </a:cubicBezTo>
                  <a:cubicBezTo>
                    <a:pt x="32219" y="18925"/>
                    <a:pt x="38432" y="17683"/>
                    <a:pt x="44733" y="15641"/>
                  </a:cubicBezTo>
                  <a:cubicBezTo>
                    <a:pt x="53076" y="12979"/>
                    <a:pt x="62129" y="10405"/>
                    <a:pt x="70206" y="6677"/>
                  </a:cubicBezTo>
                  <a:cubicBezTo>
                    <a:pt x="71803" y="5967"/>
                    <a:pt x="73401" y="5080"/>
                    <a:pt x="74821" y="4103"/>
                  </a:cubicBezTo>
                  <a:cubicBezTo>
                    <a:pt x="74758" y="1368"/>
                    <a:pt x="73691" y="1"/>
                    <a:pt x="716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4" name="Google Shape;5024;p36"/>
            <p:cNvSpPr/>
            <p:nvPr/>
          </p:nvSpPr>
          <p:spPr>
            <a:xfrm>
              <a:off x="5444175" y="4141100"/>
              <a:ext cx="530350" cy="356275"/>
            </a:xfrm>
            <a:custGeom>
              <a:avLst/>
              <a:gdLst/>
              <a:ahLst/>
              <a:cxnLst/>
              <a:rect l="l" t="t" r="r" b="b"/>
              <a:pathLst>
                <a:path w="21214" h="14251" extrusionOk="0">
                  <a:moveTo>
                    <a:pt x="21213" y="1"/>
                  </a:moveTo>
                  <a:lnTo>
                    <a:pt x="21213" y="1"/>
                  </a:lnTo>
                  <a:cubicBezTo>
                    <a:pt x="17841" y="1066"/>
                    <a:pt x="14379" y="1687"/>
                    <a:pt x="11184" y="2663"/>
                  </a:cubicBezTo>
                  <a:cubicBezTo>
                    <a:pt x="7900" y="3640"/>
                    <a:pt x="1" y="5592"/>
                    <a:pt x="622" y="10474"/>
                  </a:cubicBezTo>
                  <a:cubicBezTo>
                    <a:pt x="929" y="13294"/>
                    <a:pt x="2549" y="14251"/>
                    <a:pt x="4633" y="14251"/>
                  </a:cubicBezTo>
                  <a:cubicBezTo>
                    <a:pt x="5566" y="14251"/>
                    <a:pt x="6591" y="14059"/>
                    <a:pt x="7634" y="13758"/>
                  </a:cubicBezTo>
                  <a:cubicBezTo>
                    <a:pt x="9498" y="13136"/>
                    <a:pt x="11184" y="12515"/>
                    <a:pt x="12959" y="11716"/>
                  </a:cubicBezTo>
                  <a:cubicBezTo>
                    <a:pt x="15977" y="7989"/>
                    <a:pt x="18728" y="4083"/>
                    <a:pt x="212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5" name="Google Shape;5025;p36"/>
            <p:cNvSpPr/>
            <p:nvPr/>
          </p:nvSpPr>
          <p:spPr>
            <a:xfrm>
              <a:off x="2808425" y="1358650"/>
              <a:ext cx="1648400" cy="714225"/>
            </a:xfrm>
            <a:custGeom>
              <a:avLst/>
              <a:gdLst/>
              <a:ahLst/>
              <a:cxnLst/>
              <a:rect l="l" t="t" r="r" b="b"/>
              <a:pathLst>
                <a:path w="65936" h="28569" extrusionOk="0">
                  <a:moveTo>
                    <a:pt x="57148" y="0"/>
                  </a:moveTo>
                  <a:cubicBezTo>
                    <a:pt x="38865" y="6302"/>
                    <a:pt x="14191" y="5414"/>
                    <a:pt x="2475" y="23076"/>
                  </a:cubicBezTo>
                  <a:cubicBezTo>
                    <a:pt x="0" y="26814"/>
                    <a:pt x="2354" y="28568"/>
                    <a:pt x="5481" y="28568"/>
                  </a:cubicBezTo>
                  <a:cubicBezTo>
                    <a:pt x="7848" y="28568"/>
                    <a:pt x="10658" y="27563"/>
                    <a:pt x="12150" y="25650"/>
                  </a:cubicBezTo>
                  <a:cubicBezTo>
                    <a:pt x="13570" y="23786"/>
                    <a:pt x="14990" y="22011"/>
                    <a:pt x="16410" y="20236"/>
                  </a:cubicBezTo>
                  <a:cubicBezTo>
                    <a:pt x="20049" y="16420"/>
                    <a:pt x="24487" y="13580"/>
                    <a:pt x="29368" y="11805"/>
                  </a:cubicBezTo>
                  <a:cubicBezTo>
                    <a:pt x="35048" y="9763"/>
                    <a:pt x="40462" y="9408"/>
                    <a:pt x="46409" y="9231"/>
                  </a:cubicBezTo>
                  <a:cubicBezTo>
                    <a:pt x="49870" y="9142"/>
                    <a:pt x="54219" y="9231"/>
                    <a:pt x="57237" y="7189"/>
                  </a:cubicBezTo>
                  <a:cubicBezTo>
                    <a:pt x="59456" y="5592"/>
                    <a:pt x="65935" y="533"/>
                    <a:pt x="57681" y="89"/>
                  </a:cubicBezTo>
                  <a:cubicBezTo>
                    <a:pt x="57503" y="89"/>
                    <a:pt x="57326" y="89"/>
                    <a:pt x="571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6" name="Google Shape;5026;p36"/>
            <p:cNvSpPr/>
            <p:nvPr/>
          </p:nvSpPr>
          <p:spPr>
            <a:xfrm>
              <a:off x="1230550" y="2827075"/>
              <a:ext cx="1435475" cy="635075"/>
            </a:xfrm>
            <a:custGeom>
              <a:avLst/>
              <a:gdLst/>
              <a:ahLst/>
              <a:cxnLst/>
              <a:rect l="l" t="t" r="r" b="b"/>
              <a:pathLst>
                <a:path w="57419" h="25403" extrusionOk="0">
                  <a:moveTo>
                    <a:pt x="51047" y="1"/>
                  </a:moveTo>
                  <a:cubicBezTo>
                    <a:pt x="50824" y="1"/>
                    <a:pt x="50583" y="7"/>
                    <a:pt x="50325" y="19"/>
                  </a:cubicBezTo>
                  <a:cubicBezTo>
                    <a:pt x="42159" y="463"/>
                    <a:pt x="34615" y="4989"/>
                    <a:pt x="27071" y="7918"/>
                  </a:cubicBezTo>
                  <a:cubicBezTo>
                    <a:pt x="25675" y="8464"/>
                    <a:pt x="24217" y="8595"/>
                    <a:pt x="22746" y="8595"/>
                  </a:cubicBezTo>
                  <a:cubicBezTo>
                    <a:pt x="21386" y="8595"/>
                    <a:pt x="20015" y="8483"/>
                    <a:pt x="18672" y="8483"/>
                  </a:cubicBezTo>
                  <a:cubicBezTo>
                    <a:pt x="17221" y="8483"/>
                    <a:pt x="15803" y="8614"/>
                    <a:pt x="14468" y="9161"/>
                  </a:cubicBezTo>
                  <a:cubicBezTo>
                    <a:pt x="9054" y="11379"/>
                    <a:pt x="5060" y="15196"/>
                    <a:pt x="1" y="17504"/>
                  </a:cubicBezTo>
                  <a:cubicBezTo>
                    <a:pt x="444" y="20166"/>
                    <a:pt x="977" y="22740"/>
                    <a:pt x="1687" y="25403"/>
                  </a:cubicBezTo>
                  <a:cubicBezTo>
                    <a:pt x="5858" y="22563"/>
                    <a:pt x="9054" y="17947"/>
                    <a:pt x="13491" y="15285"/>
                  </a:cubicBezTo>
                  <a:cubicBezTo>
                    <a:pt x="17929" y="12711"/>
                    <a:pt x="24142" y="13421"/>
                    <a:pt x="28935" y="12089"/>
                  </a:cubicBezTo>
                  <a:cubicBezTo>
                    <a:pt x="33550" y="10758"/>
                    <a:pt x="38076" y="9338"/>
                    <a:pt x="42603" y="7740"/>
                  </a:cubicBezTo>
                  <a:cubicBezTo>
                    <a:pt x="44822" y="6853"/>
                    <a:pt x="47129" y="6054"/>
                    <a:pt x="49259" y="4989"/>
                  </a:cubicBezTo>
                  <a:cubicBezTo>
                    <a:pt x="49860" y="4732"/>
                    <a:pt x="57419" y="1"/>
                    <a:pt x="510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7" name="Google Shape;5027;p36"/>
            <p:cNvSpPr/>
            <p:nvPr/>
          </p:nvSpPr>
          <p:spPr>
            <a:xfrm>
              <a:off x="2186875" y="4236800"/>
              <a:ext cx="1848350" cy="720875"/>
            </a:xfrm>
            <a:custGeom>
              <a:avLst/>
              <a:gdLst/>
              <a:ahLst/>
              <a:cxnLst/>
              <a:rect l="l" t="t" r="r" b="b"/>
              <a:pathLst>
                <a:path w="73934" h="28835" extrusionOk="0">
                  <a:moveTo>
                    <a:pt x="66505" y="0"/>
                  </a:moveTo>
                  <a:cubicBezTo>
                    <a:pt x="56892" y="0"/>
                    <a:pt x="45666" y="6159"/>
                    <a:pt x="37722" y="8598"/>
                  </a:cubicBezTo>
                  <a:cubicBezTo>
                    <a:pt x="23698" y="12859"/>
                    <a:pt x="11273" y="15699"/>
                    <a:pt x="1" y="24397"/>
                  </a:cubicBezTo>
                  <a:cubicBezTo>
                    <a:pt x="1953" y="25994"/>
                    <a:pt x="4084" y="27414"/>
                    <a:pt x="6214" y="28834"/>
                  </a:cubicBezTo>
                  <a:cubicBezTo>
                    <a:pt x="20947" y="7711"/>
                    <a:pt x="53698" y="16054"/>
                    <a:pt x="73934" y="1587"/>
                  </a:cubicBezTo>
                  <a:cubicBezTo>
                    <a:pt x="71645" y="461"/>
                    <a:pt x="69135" y="0"/>
                    <a:pt x="665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8" name="Google Shape;5028;p36"/>
            <p:cNvSpPr/>
            <p:nvPr/>
          </p:nvSpPr>
          <p:spPr>
            <a:xfrm>
              <a:off x="2359950" y="253650"/>
              <a:ext cx="1118350" cy="409925"/>
            </a:xfrm>
            <a:custGeom>
              <a:avLst/>
              <a:gdLst/>
              <a:ahLst/>
              <a:cxnLst/>
              <a:rect l="l" t="t" r="r" b="b"/>
              <a:pathLst>
                <a:path w="44734" h="16397" extrusionOk="0">
                  <a:moveTo>
                    <a:pt x="44733" y="0"/>
                  </a:moveTo>
                  <a:cubicBezTo>
                    <a:pt x="28757" y="1864"/>
                    <a:pt x="13491" y="7367"/>
                    <a:pt x="1" y="16154"/>
                  </a:cubicBezTo>
                  <a:cubicBezTo>
                    <a:pt x="2340" y="16303"/>
                    <a:pt x="4713" y="16396"/>
                    <a:pt x="7088" y="16396"/>
                  </a:cubicBezTo>
                  <a:cubicBezTo>
                    <a:pt x="17419" y="16396"/>
                    <a:pt x="27781" y="14627"/>
                    <a:pt x="35503" y="7988"/>
                  </a:cubicBezTo>
                  <a:cubicBezTo>
                    <a:pt x="38698" y="5326"/>
                    <a:pt x="41538" y="2485"/>
                    <a:pt x="447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9" name="Google Shape;5029;p36"/>
            <p:cNvSpPr/>
            <p:nvPr/>
          </p:nvSpPr>
          <p:spPr>
            <a:xfrm>
              <a:off x="4388000" y="2330500"/>
              <a:ext cx="1939325" cy="891725"/>
            </a:xfrm>
            <a:custGeom>
              <a:avLst/>
              <a:gdLst/>
              <a:ahLst/>
              <a:cxnLst/>
              <a:rect l="l" t="t" r="r" b="b"/>
              <a:pathLst>
                <a:path w="77573" h="35669" extrusionOk="0">
                  <a:moveTo>
                    <a:pt x="76330" y="1"/>
                  </a:moveTo>
                  <a:cubicBezTo>
                    <a:pt x="60620" y="1953"/>
                    <a:pt x="51656" y="19704"/>
                    <a:pt x="36213" y="23698"/>
                  </a:cubicBezTo>
                  <a:cubicBezTo>
                    <a:pt x="29822" y="25296"/>
                    <a:pt x="23343" y="26716"/>
                    <a:pt x="17042" y="28491"/>
                  </a:cubicBezTo>
                  <a:cubicBezTo>
                    <a:pt x="15355" y="28935"/>
                    <a:pt x="1" y="34349"/>
                    <a:pt x="7012" y="35325"/>
                  </a:cubicBezTo>
                  <a:cubicBezTo>
                    <a:pt x="8525" y="35559"/>
                    <a:pt x="10133" y="35668"/>
                    <a:pt x="11806" y="35668"/>
                  </a:cubicBezTo>
                  <a:cubicBezTo>
                    <a:pt x="22209" y="35668"/>
                    <a:pt x="35132" y="31444"/>
                    <a:pt x="43313" y="26627"/>
                  </a:cubicBezTo>
                  <a:cubicBezTo>
                    <a:pt x="55029" y="19616"/>
                    <a:pt x="64880" y="9853"/>
                    <a:pt x="77572" y="7811"/>
                  </a:cubicBezTo>
                  <a:cubicBezTo>
                    <a:pt x="77217" y="5237"/>
                    <a:pt x="76862" y="2575"/>
                    <a:pt x="763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0" name="Google Shape;5030;p36"/>
            <p:cNvSpPr/>
            <p:nvPr/>
          </p:nvSpPr>
          <p:spPr>
            <a:xfrm>
              <a:off x="1818550" y="2156225"/>
              <a:ext cx="767025" cy="373600"/>
            </a:xfrm>
            <a:custGeom>
              <a:avLst/>
              <a:gdLst/>
              <a:ahLst/>
              <a:cxnLst/>
              <a:rect l="l" t="t" r="r" b="b"/>
              <a:pathLst>
                <a:path w="30681" h="14944" extrusionOk="0">
                  <a:moveTo>
                    <a:pt x="24993" y="0"/>
                  </a:moveTo>
                  <a:cubicBezTo>
                    <a:pt x="23701" y="0"/>
                    <a:pt x="22358" y="854"/>
                    <a:pt x="21391" y="2978"/>
                  </a:cubicBezTo>
                  <a:cubicBezTo>
                    <a:pt x="21164" y="3582"/>
                    <a:pt x="20552" y="3993"/>
                    <a:pt x="19882" y="3993"/>
                  </a:cubicBezTo>
                  <a:cubicBezTo>
                    <a:pt x="19765" y="3993"/>
                    <a:pt x="19646" y="3981"/>
                    <a:pt x="19527" y="3954"/>
                  </a:cubicBezTo>
                  <a:cubicBezTo>
                    <a:pt x="17882" y="5300"/>
                    <a:pt x="15796" y="6079"/>
                    <a:pt x="13641" y="6079"/>
                  </a:cubicBezTo>
                  <a:cubicBezTo>
                    <a:pt x="13238" y="6079"/>
                    <a:pt x="12832" y="6051"/>
                    <a:pt x="12426" y="5995"/>
                  </a:cubicBezTo>
                  <a:cubicBezTo>
                    <a:pt x="11051" y="5907"/>
                    <a:pt x="9298" y="5574"/>
                    <a:pt x="7622" y="5574"/>
                  </a:cubicBezTo>
                  <a:cubicBezTo>
                    <a:pt x="5947" y="5574"/>
                    <a:pt x="4350" y="5907"/>
                    <a:pt x="3285" y="7149"/>
                  </a:cubicBezTo>
                  <a:cubicBezTo>
                    <a:pt x="1" y="11054"/>
                    <a:pt x="2486" y="13806"/>
                    <a:pt x="6657" y="14605"/>
                  </a:cubicBezTo>
                  <a:cubicBezTo>
                    <a:pt x="8042" y="14831"/>
                    <a:pt x="9449" y="14944"/>
                    <a:pt x="10859" y="14944"/>
                  </a:cubicBezTo>
                  <a:cubicBezTo>
                    <a:pt x="14417" y="14944"/>
                    <a:pt x="17996" y="14228"/>
                    <a:pt x="21302" y="12830"/>
                  </a:cubicBezTo>
                  <a:cubicBezTo>
                    <a:pt x="23609" y="11853"/>
                    <a:pt x="26361" y="10611"/>
                    <a:pt x="27958" y="8481"/>
                  </a:cubicBezTo>
                  <a:cubicBezTo>
                    <a:pt x="30681" y="4521"/>
                    <a:pt x="27969" y="0"/>
                    <a:pt x="249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1" name="Google Shape;5031;p36"/>
            <p:cNvSpPr/>
            <p:nvPr/>
          </p:nvSpPr>
          <p:spPr>
            <a:xfrm>
              <a:off x="1408050" y="3387075"/>
              <a:ext cx="1486675" cy="687475"/>
            </a:xfrm>
            <a:custGeom>
              <a:avLst/>
              <a:gdLst/>
              <a:ahLst/>
              <a:cxnLst/>
              <a:rect l="l" t="t" r="r" b="b"/>
              <a:pathLst>
                <a:path w="59467" h="27499" extrusionOk="0">
                  <a:moveTo>
                    <a:pt x="45615" y="0"/>
                  </a:moveTo>
                  <a:cubicBezTo>
                    <a:pt x="38219" y="0"/>
                    <a:pt x="29380" y="1253"/>
                    <a:pt x="23610" y="4068"/>
                  </a:cubicBezTo>
                  <a:cubicBezTo>
                    <a:pt x="14646" y="8417"/>
                    <a:pt x="9320" y="16493"/>
                    <a:pt x="1" y="18269"/>
                  </a:cubicBezTo>
                  <a:cubicBezTo>
                    <a:pt x="1332" y="21464"/>
                    <a:pt x="2841" y="24481"/>
                    <a:pt x="4527" y="27499"/>
                  </a:cubicBezTo>
                  <a:cubicBezTo>
                    <a:pt x="11450" y="25458"/>
                    <a:pt x="18107" y="22351"/>
                    <a:pt x="24054" y="18269"/>
                  </a:cubicBezTo>
                  <a:cubicBezTo>
                    <a:pt x="26894" y="16405"/>
                    <a:pt x="29911" y="14896"/>
                    <a:pt x="33106" y="13920"/>
                  </a:cubicBezTo>
                  <a:cubicBezTo>
                    <a:pt x="37100" y="12588"/>
                    <a:pt x="41094" y="11346"/>
                    <a:pt x="44911" y="9659"/>
                  </a:cubicBezTo>
                  <a:cubicBezTo>
                    <a:pt x="46597" y="8860"/>
                    <a:pt x="59467" y="1139"/>
                    <a:pt x="51035" y="251"/>
                  </a:cubicBezTo>
                  <a:cubicBezTo>
                    <a:pt x="49380" y="86"/>
                    <a:pt x="47547" y="0"/>
                    <a:pt x="456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32" name="Google Shape;5032;p36"/>
          <p:cNvGrpSpPr/>
          <p:nvPr/>
        </p:nvGrpSpPr>
        <p:grpSpPr>
          <a:xfrm>
            <a:off x="740850" y="426100"/>
            <a:ext cx="1720487" cy="951228"/>
            <a:chOff x="535638" y="669125"/>
            <a:chExt cx="6434132" cy="4018708"/>
          </a:xfrm>
        </p:grpSpPr>
        <p:sp>
          <p:nvSpPr>
            <p:cNvPr id="5033" name="Google Shape;5033;p36"/>
            <p:cNvSpPr/>
            <p:nvPr/>
          </p:nvSpPr>
          <p:spPr>
            <a:xfrm>
              <a:off x="2031375" y="669125"/>
              <a:ext cx="4137925" cy="3781450"/>
            </a:xfrm>
            <a:custGeom>
              <a:avLst/>
              <a:gdLst/>
              <a:ahLst/>
              <a:cxnLst/>
              <a:rect l="l" t="t" r="r" b="b"/>
              <a:pathLst>
                <a:path w="165517" h="151258" extrusionOk="0">
                  <a:moveTo>
                    <a:pt x="82758" y="1"/>
                  </a:moveTo>
                  <a:cubicBezTo>
                    <a:pt x="47986" y="1"/>
                    <a:pt x="16677" y="24068"/>
                    <a:pt x="8979" y="59429"/>
                  </a:cubicBezTo>
                  <a:cubicBezTo>
                    <a:pt x="0" y="100222"/>
                    <a:pt x="25765" y="140527"/>
                    <a:pt x="66558" y="149506"/>
                  </a:cubicBezTo>
                  <a:cubicBezTo>
                    <a:pt x="71992" y="150689"/>
                    <a:pt x="77416" y="151257"/>
                    <a:pt x="82759" y="151257"/>
                  </a:cubicBezTo>
                  <a:cubicBezTo>
                    <a:pt x="117533" y="151257"/>
                    <a:pt x="148853" y="127189"/>
                    <a:pt x="156636" y="91829"/>
                  </a:cubicBezTo>
                  <a:cubicBezTo>
                    <a:pt x="165517" y="51036"/>
                    <a:pt x="139752" y="10730"/>
                    <a:pt x="98959" y="1752"/>
                  </a:cubicBezTo>
                  <a:cubicBezTo>
                    <a:pt x="93525" y="569"/>
                    <a:pt x="88101" y="1"/>
                    <a:pt x="8275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4" name="Google Shape;5034;p36"/>
            <p:cNvSpPr/>
            <p:nvPr/>
          </p:nvSpPr>
          <p:spPr>
            <a:xfrm>
              <a:off x="535638" y="1060758"/>
              <a:ext cx="6434132" cy="3627075"/>
            </a:xfrm>
            <a:custGeom>
              <a:avLst/>
              <a:gdLst/>
              <a:ahLst/>
              <a:cxnLst/>
              <a:rect l="l" t="t" r="r" b="b"/>
              <a:pathLst>
                <a:path w="293461" h="165431" extrusionOk="0">
                  <a:moveTo>
                    <a:pt x="14744" y="1"/>
                  </a:moveTo>
                  <a:cubicBezTo>
                    <a:pt x="10569" y="1"/>
                    <a:pt x="7824" y="935"/>
                    <a:pt x="6735" y="2895"/>
                  </a:cubicBezTo>
                  <a:cubicBezTo>
                    <a:pt x="1" y="14801"/>
                    <a:pt x="57775" y="60084"/>
                    <a:pt x="135947" y="104195"/>
                  </a:cubicBezTo>
                  <a:cubicBezTo>
                    <a:pt x="201258" y="141096"/>
                    <a:pt x="260013" y="165431"/>
                    <a:pt x="281419" y="165431"/>
                  </a:cubicBezTo>
                  <a:cubicBezTo>
                    <a:pt x="285602" y="165431"/>
                    <a:pt x="288358" y="164502"/>
                    <a:pt x="289459" y="162555"/>
                  </a:cubicBezTo>
                  <a:cubicBezTo>
                    <a:pt x="293460" y="155431"/>
                    <a:pt x="273844" y="135913"/>
                    <a:pt x="240273" y="111710"/>
                  </a:cubicBezTo>
                  <a:lnTo>
                    <a:pt x="240273" y="111710"/>
                  </a:lnTo>
                  <a:cubicBezTo>
                    <a:pt x="253338" y="126796"/>
                    <a:pt x="249161" y="132517"/>
                    <a:pt x="236528" y="132517"/>
                  </a:cubicBezTo>
                  <a:cubicBezTo>
                    <a:pt x="212550" y="132517"/>
                    <a:pt x="158112" y="111906"/>
                    <a:pt x="133312" y="95607"/>
                  </a:cubicBezTo>
                  <a:cubicBezTo>
                    <a:pt x="103410" y="75973"/>
                    <a:pt x="37934" y="22012"/>
                    <a:pt x="74419" y="22012"/>
                  </a:cubicBezTo>
                  <a:cubicBezTo>
                    <a:pt x="77468" y="22012"/>
                    <a:pt x="81230" y="22389"/>
                    <a:pt x="85784" y="23194"/>
                  </a:cubicBezTo>
                  <a:cubicBezTo>
                    <a:pt x="53199" y="8589"/>
                    <a:pt x="27402" y="1"/>
                    <a:pt x="147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35" name="Google Shape;5035;p36"/>
          <p:cNvGrpSpPr/>
          <p:nvPr/>
        </p:nvGrpSpPr>
        <p:grpSpPr>
          <a:xfrm rot="1167086">
            <a:off x="567822" y="2230242"/>
            <a:ext cx="1221684" cy="1220212"/>
            <a:chOff x="1798250" y="867825"/>
            <a:chExt cx="3984625" cy="3979825"/>
          </a:xfrm>
        </p:grpSpPr>
        <p:sp>
          <p:nvSpPr>
            <p:cNvPr id="5036" name="Google Shape;5036;p36"/>
            <p:cNvSpPr/>
            <p:nvPr/>
          </p:nvSpPr>
          <p:spPr>
            <a:xfrm>
              <a:off x="1798250" y="867825"/>
              <a:ext cx="3984625" cy="3979825"/>
            </a:xfrm>
            <a:custGeom>
              <a:avLst/>
              <a:gdLst/>
              <a:ahLst/>
              <a:cxnLst/>
              <a:rect l="l" t="t" r="r" b="b"/>
              <a:pathLst>
                <a:path w="159385" h="159193" extrusionOk="0">
                  <a:moveTo>
                    <a:pt x="79824" y="0"/>
                  </a:moveTo>
                  <a:cubicBezTo>
                    <a:pt x="72452" y="0"/>
                    <a:pt x="65071" y="1027"/>
                    <a:pt x="57911" y="3094"/>
                  </a:cubicBezTo>
                  <a:cubicBezTo>
                    <a:pt x="56701" y="3439"/>
                    <a:pt x="55491" y="3785"/>
                    <a:pt x="54367" y="4131"/>
                  </a:cubicBezTo>
                  <a:cubicBezTo>
                    <a:pt x="53676" y="4390"/>
                    <a:pt x="52984" y="4649"/>
                    <a:pt x="52293" y="4909"/>
                  </a:cubicBezTo>
                  <a:cubicBezTo>
                    <a:pt x="51169" y="5254"/>
                    <a:pt x="49959" y="5773"/>
                    <a:pt x="49008" y="6119"/>
                  </a:cubicBezTo>
                  <a:cubicBezTo>
                    <a:pt x="48144" y="6551"/>
                    <a:pt x="47193" y="6897"/>
                    <a:pt x="46242" y="7329"/>
                  </a:cubicBezTo>
                  <a:cubicBezTo>
                    <a:pt x="44081" y="8366"/>
                    <a:pt x="41834" y="9576"/>
                    <a:pt x="39760" y="10786"/>
                  </a:cubicBezTo>
                  <a:cubicBezTo>
                    <a:pt x="39068" y="11132"/>
                    <a:pt x="38463" y="11478"/>
                    <a:pt x="37858" y="11910"/>
                  </a:cubicBezTo>
                  <a:cubicBezTo>
                    <a:pt x="35957" y="13120"/>
                    <a:pt x="34055" y="14416"/>
                    <a:pt x="32240" y="15713"/>
                  </a:cubicBezTo>
                  <a:cubicBezTo>
                    <a:pt x="31116" y="16577"/>
                    <a:pt x="30166" y="17355"/>
                    <a:pt x="29042" y="18219"/>
                  </a:cubicBezTo>
                  <a:cubicBezTo>
                    <a:pt x="28005" y="19084"/>
                    <a:pt x="26795" y="19862"/>
                    <a:pt x="25757" y="20812"/>
                  </a:cubicBezTo>
                  <a:cubicBezTo>
                    <a:pt x="24807" y="21677"/>
                    <a:pt x="23856" y="22628"/>
                    <a:pt x="22905" y="23578"/>
                  </a:cubicBezTo>
                  <a:cubicBezTo>
                    <a:pt x="21868" y="24529"/>
                    <a:pt x="21004" y="25480"/>
                    <a:pt x="20139" y="26517"/>
                  </a:cubicBezTo>
                  <a:cubicBezTo>
                    <a:pt x="18929" y="27814"/>
                    <a:pt x="17806" y="29196"/>
                    <a:pt x="16682" y="30579"/>
                  </a:cubicBezTo>
                  <a:cubicBezTo>
                    <a:pt x="15299" y="32394"/>
                    <a:pt x="13916" y="34296"/>
                    <a:pt x="12620" y="36284"/>
                  </a:cubicBezTo>
                  <a:cubicBezTo>
                    <a:pt x="12274" y="36803"/>
                    <a:pt x="12014" y="37321"/>
                    <a:pt x="11669" y="37840"/>
                  </a:cubicBezTo>
                  <a:cubicBezTo>
                    <a:pt x="10891" y="39136"/>
                    <a:pt x="10113" y="40433"/>
                    <a:pt x="9421" y="41816"/>
                  </a:cubicBezTo>
                  <a:cubicBezTo>
                    <a:pt x="9076" y="42507"/>
                    <a:pt x="8730" y="43199"/>
                    <a:pt x="8298" y="43977"/>
                  </a:cubicBezTo>
                  <a:cubicBezTo>
                    <a:pt x="7693" y="45273"/>
                    <a:pt x="7001" y="46656"/>
                    <a:pt x="6396" y="48039"/>
                  </a:cubicBezTo>
                  <a:cubicBezTo>
                    <a:pt x="6051" y="48817"/>
                    <a:pt x="5791" y="49508"/>
                    <a:pt x="5446" y="50545"/>
                  </a:cubicBezTo>
                  <a:cubicBezTo>
                    <a:pt x="5013" y="51496"/>
                    <a:pt x="4668" y="52533"/>
                    <a:pt x="4322" y="53484"/>
                  </a:cubicBezTo>
                  <a:cubicBezTo>
                    <a:pt x="3976" y="54349"/>
                    <a:pt x="3717" y="55299"/>
                    <a:pt x="3371" y="56250"/>
                  </a:cubicBezTo>
                  <a:cubicBezTo>
                    <a:pt x="2939" y="57892"/>
                    <a:pt x="2420" y="59621"/>
                    <a:pt x="2075" y="61263"/>
                  </a:cubicBezTo>
                  <a:cubicBezTo>
                    <a:pt x="1729" y="62560"/>
                    <a:pt x="1556" y="63856"/>
                    <a:pt x="1210" y="65239"/>
                  </a:cubicBezTo>
                  <a:cubicBezTo>
                    <a:pt x="951" y="66622"/>
                    <a:pt x="778" y="68091"/>
                    <a:pt x="605" y="69561"/>
                  </a:cubicBezTo>
                  <a:cubicBezTo>
                    <a:pt x="519" y="70079"/>
                    <a:pt x="432" y="70598"/>
                    <a:pt x="432" y="71203"/>
                  </a:cubicBezTo>
                  <a:cubicBezTo>
                    <a:pt x="259" y="72240"/>
                    <a:pt x="173" y="73277"/>
                    <a:pt x="173" y="74315"/>
                  </a:cubicBezTo>
                  <a:cubicBezTo>
                    <a:pt x="87" y="74574"/>
                    <a:pt x="87" y="74833"/>
                    <a:pt x="173" y="75092"/>
                  </a:cubicBezTo>
                  <a:cubicBezTo>
                    <a:pt x="0" y="76562"/>
                    <a:pt x="0" y="78031"/>
                    <a:pt x="0" y="79414"/>
                  </a:cubicBezTo>
                  <a:cubicBezTo>
                    <a:pt x="0" y="82266"/>
                    <a:pt x="173" y="85119"/>
                    <a:pt x="432" y="87971"/>
                  </a:cubicBezTo>
                  <a:cubicBezTo>
                    <a:pt x="519" y="88835"/>
                    <a:pt x="605" y="89700"/>
                    <a:pt x="778" y="90564"/>
                  </a:cubicBezTo>
                  <a:cubicBezTo>
                    <a:pt x="865" y="91255"/>
                    <a:pt x="951" y="91861"/>
                    <a:pt x="1037" y="92466"/>
                  </a:cubicBezTo>
                  <a:cubicBezTo>
                    <a:pt x="1210" y="93243"/>
                    <a:pt x="1297" y="94108"/>
                    <a:pt x="1470" y="94886"/>
                  </a:cubicBezTo>
                  <a:cubicBezTo>
                    <a:pt x="1642" y="95577"/>
                    <a:pt x="1815" y="96269"/>
                    <a:pt x="1988" y="97047"/>
                  </a:cubicBezTo>
                  <a:cubicBezTo>
                    <a:pt x="2247" y="98084"/>
                    <a:pt x="2507" y="99207"/>
                    <a:pt x="2766" y="100245"/>
                  </a:cubicBezTo>
                  <a:cubicBezTo>
                    <a:pt x="3025" y="101282"/>
                    <a:pt x="3285" y="102405"/>
                    <a:pt x="3630" y="103443"/>
                  </a:cubicBezTo>
                  <a:cubicBezTo>
                    <a:pt x="4063" y="104480"/>
                    <a:pt x="4408" y="105517"/>
                    <a:pt x="4754" y="106554"/>
                  </a:cubicBezTo>
                  <a:cubicBezTo>
                    <a:pt x="5100" y="107591"/>
                    <a:pt x="5532" y="108542"/>
                    <a:pt x="5964" y="109579"/>
                  </a:cubicBezTo>
                  <a:cubicBezTo>
                    <a:pt x="6396" y="110789"/>
                    <a:pt x="6915" y="111999"/>
                    <a:pt x="7520" y="113123"/>
                  </a:cubicBezTo>
                  <a:cubicBezTo>
                    <a:pt x="7779" y="113728"/>
                    <a:pt x="8039" y="114333"/>
                    <a:pt x="8384" y="114938"/>
                  </a:cubicBezTo>
                  <a:cubicBezTo>
                    <a:pt x="9421" y="117099"/>
                    <a:pt x="10545" y="119173"/>
                    <a:pt x="11842" y="121161"/>
                  </a:cubicBezTo>
                  <a:cubicBezTo>
                    <a:pt x="12360" y="122112"/>
                    <a:pt x="12965" y="123063"/>
                    <a:pt x="13657" y="124014"/>
                  </a:cubicBezTo>
                  <a:cubicBezTo>
                    <a:pt x="14089" y="124792"/>
                    <a:pt x="14694" y="125569"/>
                    <a:pt x="15126" y="126175"/>
                  </a:cubicBezTo>
                  <a:cubicBezTo>
                    <a:pt x="15472" y="126780"/>
                    <a:pt x="15904" y="127298"/>
                    <a:pt x="16336" y="127817"/>
                  </a:cubicBezTo>
                  <a:cubicBezTo>
                    <a:pt x="16423" y="127903"/>
                    <a:pt x="16509" y="127990"/>
                    <a:pt x="16595" y="128076"/>
                  </a:cubicBezTo>
                  <a:lnTo>
                    <a:pt x="17028" y="128681"/>
                  </a:lnTo>
                  <a:cubicBezTo>
                    <a:pt x="17633" y="129459"/>
                    <a:pt x="18151" y="130150"/>
                    <a:pt x="18843" y="130928"/>
                  </a:cubicBezTo>
                  <a:cubicBezTo>
                    <a:pt x="19534" y="131706"/>
                    <a:pt x="20226" y="132484"/>
                    <a:pt x="21004" y="133262"/>
                  </a:cubicBezTo>
                  <a:cubicBezTo>
                    <a:pt x="21522" y="133954"/>
                    <a:pt x="22127" y="134559"/>
                    <a:pt x="22732" y="135164"/>
                  </a:cubicBezTo>
                  <a:cubicBezTo>
                    <a:pt x="24461" y="136979"/>
                    <a:pt x="26362" y="138621"/>
                    <a:pt x="28264" y="140263"/>
                  </a:cubicBezTo>
                  <a:cubicBezTo>
                    <a:pt x="28783" y="140782"/>
                    <a:pt x="29128" y="141041"/>
                    <a:pt x="29820" y="141646"/>
                  </a:cubicBezTo>
                  <a:cubicBezTo>
                    <a:pt x="30511" y="142165"/>
                    <a:pt x="31289" y="142770"/>
                    <a:pt x="31981" y="143288"/>
                  </a:cubicBezTo>
                  <a:cubicBezTo>
                    <a:pt x="32067" y="143375"/>
                    <a:pt x="32154" y="143375"/>
                    <a:pt x="32240" y="143461"/>
                  </a:cubicBezTo>
                  <a:cubicBezTo>
                    <a:pt x="33018" y="143980"/>
                    <a:pt x="33796" y="144585"/>
                    <a:pt x="34574" y="145103"/>
                  </a:cubicBezTo>
                  <a:cubicBezTo>
                    <a:pt x="35265" y="145622"/>
                    <a:pt x="36043" y="146141"/>
                    <a:pt x="36821" y="146573"/>
                  </a:cubicBezTo>
                  <a:cubicBezTo>
                    <a:pt x="36994" y="146746"/>
                    <a:pt x="37167" y="146918"/>
                    <a:pt x="37426" y="147005"/>
                  </a:cubicBezTo>
                  <a:cubicBezTo>
                    <a:pt x="38463" y="147696"/>
                    <a:pt x="39500" y="148301"/>
                    <a:pt x="40538" y="148906"/>
                  </a:cubicBezTo>
                  <a:cubicBezTo>
                    <a:pt x="40624" y="148906"/>
                    <a:pt x="40624" y="148906"/>
                    <a:pt x="40710" y="148993"/>
                  </a:cubicBezTo>
                  <a:cubicBezTo>
                    <a:pt x="43736" y="150722"/>
                    <a:pt x="46934" y="152277"/>
                    <a:pt x="50305" y="153487"/>
                  </a:cubicBezTo>
                  <a:cubicBezTo>
                    <a:pt x="51342" y="153920"/>
                    <a:pt x="52552" y="154352"/>
                    <a:pt x="53589" y="154784"/>
                  </a:cubicBezTo>
                  <a:cubicBezTo>
                    <a:pt x="53762" y="154870"/>
                    <a:pt x="53935" y="154870"/>
                    <a:pt x="54021" y="154957"/>
                  </a:cubicBezTo>
                  <a:cubicBezTo>
                    <a:pt x="54972" y="155216"/>
                    <a:pt x="55923" y="155562"/>
                    <a:pt x="56960" y="155821"/>
                  </a:cubicBezTo>
                  <a:cubicBezTo>
                    <a:pt x="57219" y="155908"/>
                    <a:pt x="57565" y="156080"/>
                    <a:pt x="57911" y="156080"/>
                  </a:cubicBezTo>
                  <a:cubicBezTo>
                    <a:pt x="58775" y="156426"/>
                    <a:pt x="59726" y="156599"/>
                    <a:pt x="60590" y="156858"/>
                  </a:cubicBezTo>
                  <a:cubicBezTo>
                    <a:pt x="60850" y="156945"/>
                    <a:pt x="61109" y="156945"/>
                    <a:pt x="61368" y="157031"/>
                  </a:cubicBezTo>
                  <a:cubicBezTo>
                    <a:pt x="62405" y="157290"/>
                    <a:pt x="63443" y="157550"/>
                    <a:pt x="64480" y="157723"/>
                  </a:cubicBezTo>
                  <a:cubicBezTo>
                    <a:pt x="69493" y="158673"/>
                    <a:pt x="74593" y="159192"/>
                    <a:pt x="79692" y="159192"/>
                  </a:cubicBezTo>
                  <a:cubicBezTo>
                    <a:pt x="93003" y="159192"/>
                    <a:pt x="106141" y="155821"/>
                    <a:pt x="117809" y="149425"/>
                  </a:cubicBezTo>
                  <a:cubicBezTo>
                    <a:pt x="119106" y="148820"/>
                    <a:pt x="120316" y="148042"/>
                    <a:pt x="121526" y="147264"/>
                  </a:cubicBezTo>
                  <a:cubicBezTo>
                    <a:pt x="124983" y="145190"/>
                    <a:pt x="128268" y="142770"/>
                    <a:pt x="131293" y="140177"/>
                  </a:cubicBezTo>
                  <a:cubicBezTo>
                    <a:pt x="141233" y="131706"/>
                    <a:pt x="148926" y="120989"/>
                    <a:pt x="153766" y="108888"/>
                  </a:cubicBezTo>
                  <a:cubicBezTo>
                    <a:pt x="154889" y="106036"/>
                    <a:pt x="155840" y="103183"/>
                    <a:pt x="156618" y="100245"/>
                  </a:cubicBezTo>
                  <a:cubicBezTo>
                    <a:pt x="157482" y="96960"/>
                    <a:pt x="158174" y="93762"/>
                    <a:pt x="158606" y="90391"/>
                  </a:cubicBezTo>
                  <a:cubicBezTo>
                    <a:pt x="159038" y="87366"/>
                    <a:pt x="159298" y="84254"/>
                    <a:pt x="159298" y="81143"/>
                  </a:cubicBezTo>
                  <a:lnTo>
                    <a:pt x="159298" y="79587"/>
                  </a:lnTo>
                  <a:cubicBezTo>
                    <a:pt x="159384" y="72586"/>
                    <a:pt x="158433" y="65585"/>
                    <a:pt x="156618" y="58757"/>
                  </a:cubicBezTo>
                  <a:cubicBezTo>
                    <a:pt x="155927" y="56423"/>
                    <a:pt x="155235" y="54003"/>
                    <a:pt x="154371" y="51669"/>
                  </a:cubicBezTo>
                  <a:cubicBezTo>
                    <a:pt x="150914" y="42680"/>
                    <a:pt x="145987" y="34382"/>
                    <a:pt x="139591" y="27122"/>
                  </a:cubicBezTo>
                  <a:cubicBezTo>
                    <a:pt x="133108" y="19775"/>
                    <a:pt x="125329" y="13638"/>
                    <a:pt x="116686" y="9057"/>
                  </a:cubicBezTo>
                  <a:cubicBezTo>
                    <a:pt x="114179" y="7761"/>
                    <a:pt x="111500" y="6551"/>
                    <a:pt x="108907" y="5514"/>
                  </a:cubicBezTo>
                  <a:cubicBezTo>
                    <a:pt x="99596" y="1849"/>
                    <a:pt x="89717" y="0"/>
                    <a:pt x="798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7" name="Google Shape;5037;p36"/>
            <p:cNvSpPr/>
            <p:nvPr/>
          </p:nvSpPr>
          <p:spPr>
            <a:xfrm>
              <a:off x="2219600" y="1398925"/>
              <a:ext cx="3243450" cy="428850"/>
            </a:xfrm>
            <a:custGeom>
              <a:avLst/>
              <a:gdLst/>
              <a:ahLst/>
              <a:cxnLst/>
              <a:rect l="l" t="t" r="r" b="b"/>
              <a:pathLst>
                <a:path w="129738" h="17154" extrusionOk="0">
                  <a:moveTo>
                    <a:pt x="29561" y="1"/>
                  </a:moveTo>
                  <a:cubicBezTo>
                    <a:pt x="28783" y="87"/>
                    <a:pt x="27919" y="87"/>
                    <a:pt x="27141" y="260"/>
                  </a:cubicBezTo>
                  <a:cubicBezTo>
                    <a:pt x="24029" y="692"/>
                    <a:pt x="21696" y="1729"/>
                    <a:pt x="18238" y="2680"/>
                  </a:cubicBezTo>
                  <a:cubicBezTo>
                    <a:pt x="13398" y="4063"/>
                    <a:pt x="8471" y="5014"/>
                    <a:pt x="3458" y="5446"/>
                  </a:cubicBezTo>
                  <a:cubicBezTo>
                    <a:pt x="2248" y="6656"/>
                    <a:pt x="1038" y="8039"/>
                    <a:pt x="1" y="9508"/>
                  </a:cubicBezTo>
                  <a:cubicBezTo>
                    <a:pt x="6224" y="9422"/>
                    <a:pt x="12793" y="8125"/>
                    <a:pt x="20399" y="7002"/>
                  </a:cubicBezTo>
                  <a:cubicBezTo>
                    <a:pt x="21350" y="6829"/>
                    <a:pt x="22301" y="6742"/>
                    <a:pt x="23251" y="6742"/>
                  </a:cubicBezTo>
                  <a:cubicBezTo>
                    <a:pt x="23615" y="6725"/>
                    <a:pt x="23971" y="6717"/>
                    <a:pt x="24319" y="6717"/>
                  </a:cubicBezTo>
                  <a:cubicBezTo>
                    <a:pt x="34577" y="6717"/>
                    <a:pt x="38540" y="13878"/>
                    <a:pt x="48404" y="15299"/>
                  </a:cubicBezTo>
                  <a:cubicBezTo>
                    <a:pt x="50013" y="15525"/>
                    <a:pt x="51648" y="15621"/>
                    <a:pt x="53300" y="15621"/>
                  </a:cubicBezTo>
                  <a:cubicBezTo>
                    <a:pt x="62048" y="15621"/>
                    <a:pt x="71300" y="12954"/>
                    <a:pt x="80073" y="12954"/>
                  </a:cubicBezTo>
                  <a:cubicBezTo>
                    <a:pt x="80408" y="12954"/>
                    <a:pt x="80742" y="12957"/>
                    <a:pt x="81076" y="12966"/>
                  </a:cubicBezTo>
                  <a:cubicBezTo>
                    <a:pt x="92944" y="13201"/>
                    <a:pt x="104811" y="17153"/>
                    <a:pt x="116744" y="17153"/>
                  </a:cubicBezTo>
                  <a:cubicBezTo>
                    <a:pt x="117934" y="17153"/>
                    <a:pt x="119125" y="17114"/>
                    <a:pt x="120317" y="17028"/>
                  </a:cubicBezTo>
                  <a:cubicBezTo>
                    <a:pt x="123515" y="16769"/>
                    <a:pt x="126713" y="16164"/>
                    <a:pt x="129738" y="15126"/>
                  </a:cubicBezTo>
                  <a:cubicBezTo>
                    <a:pt x="127577" y="11842"/>
                    <a:pt x="125243" y="8730"/>
                    <a:pt x="122650" y="5792"/>
                  </a:cubicBezTo>
                  <a:cubicBezTo>
                    <a:pt x="120322" y="6335"/>
                    <a:pt x="117924" y="6669"/>
                    <a:pt x="115519" y="6669"/>
                  </a:cubicBezTo>
                  <a:cubicBezTo>
                    <a:pt x="115245" y="6669"/>
                    <a:pt x="114972" y="6665"/>
                    <a:pt x="114698" y="6656"/>
                  </a:cubicBezTo>
                  <a:cubicBezTo>
                    <a:pt x="104431" y="6488"/>
                    <a:pt x="94327" y="3451"/>
                    <a:pt x="83908" y="3451"/>
                  </a:cubicBezTo>
                  <a:cubicBezTo>
                    <a:pt x="83627" y="3451"/>
                    <a:pt x="83345" y="3453"/>
                    <a:pt x="83064" y="3458"/>
                  </a:cubicBezTo>
                  <a:cubicBezTo>
                    <a:pt x="76495" y="3458"/>
                    <a:pt x="70444" y="4754"/>
                    <a:pt x="64048" y="5878"/>
                  </a:cubicBezTo>
                  <a:cubicBezTo>
                    <a:pt x="61572" y="6287"/>
                    <a:pt x="59030" y="6475"/>
                    <a:pt x="56458" y="6475"/>
                  </a:cubicBezTo>
                  <a:cubicBezTo>
                    <a:pt x="49246" y="6475"/>
                    <a:pt x="41801" y="4996"/>
                    <a:pt x="34920" y="2766"/>
                  </a:cubicBezTo>
                  <a:cubicBezTo>
                    <a:pt x="33451" y="2334"/>
                    <a:pt x="31203" y="1"/>
                    <a:pt x="295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8" name="Google Shape;5038;p36"/>
            <p:cNvSpPr/>
            <p:nvPr/>
          </p:nvSpPr>
          <p:spPr>
            <a:xfrm>
              <a:off x="1854425" y="2111625"/>
              <a:ext cx="3857125" cy="372925"/>
            </a:xfrm>
            <a:custGeom>
              <a:avLst/>
              <a:gdLst/>
              <a:ahLst/>
              <a:cxnLst/>
              <a:rect l="l" t="t" r="r" b="b"/>
              <a:pathLst>
                <a:path w="154285" h="14917" extrusionOk="0">
                  <a:moveTo>
                    <a:pt x="89803" y="1"/>
                  </a:moveTo>
                  <a:cubicBezTo>
                    <a:pt x="87709" y="1"/>
                    <a:pt x="85584" y="295"/>
                    <a:pt x="83323" y="793"/>
                  </a:cubicBezTo>
                  <a:cubicBezTo>
                    <a:pt x="74381" y="2566"/>
                    <a:pt x="68443" y="6740"/>
                    <a:pt x="59490" y="6740"/>
                  </a:cubicBezTo>
                  <a:cubicBezTo>
                    <a:pt x="58836" y="6740"/>
                    <a:pt x="58167" y="6718"/>
                    <a:pt x="57479" y="6671"/>
                  </a:cubicBezTo>
                  <a:cubicBezTo>
                    <a:pt x="49527" y="6239"/>
                    <a:pt x="44082" y="1831"/>
                    <a:pt x="36303" y="1312"/>
                  </a:cubicBezTo>
                  <a:cubicBezTo>
                    <a:pt x="35852" y="1276"/>
                    <a:pt x="35401" y="1259"/>
                    <a:pt x="34950" y="1259"/>
                  </a:cubicBezTo>
                  <a:cubicBezTo>
                    <a:pt x="33240" y="1259"/>
                    <a:pt x="31530" y="1507"/>
                    <a:pt x="29820" y="1917"/>
                  </a:cubicBezTo>
                  <a:cubicBezTo>
                    <a:pt x="26795" y="2609"/>
                    <a:pt x="23856" y="3559"/>
                    <a:pt x="20917" y="4683"/>
                  </a:cubicBezTo>
                  <a:cubicBezTo>
                    <a:pt x="16116" y="6283"/>
                    <a:pt x="11559" y="7111"/>
                    <a:pt x="7218" y="7111"/>
                  </a:cubicBezTo>
                  <a:cubicBezTo>
                    <a:pt x="5228" y="7111"/>
                    <a:pt x="3285" y="6938"/>
                    <a:pt x="1383" y="6584"/>
                  </a:cubicBezTo>
                  <a:cubicBezTo>
                    <a:pt x="865" y="8313"/>
                    <a:pt x="433" y="9955"/>
                    <a:pt x="0" y="11598"/>
                  </a:cubicBezTo>
                  <a:cubicBezTo>
                    <a:pt x="2543" y="12205"/>
                    <a:pt x="5136" y="12512"/>
                    <a:pt x="7720" y="12512"/>
                  </a:cubicBezTo>
                  <a:cubicBezTo>
                    <a:pt x="11021" y="12512"/>
                    <a:pt x="14309" y="12011"/>
                    <a:pt x="17460" y="10993"/>
                  </a:cubicBezTo>
                  <a:cubicBezTo>
                    <a:pt x="22214" y="9696"/>
                    <a:pt x="25585" y="8054"/>
                    <a:pt x="29301" y="7362"/>
                  </a:cubicBezTo>
                  <a:cubicBezTo>
                    <a:pt x="30635" y="7114"/>
                    <a:pt x="32001" y="6966"/>
                    <a:pt x="33485" y="6966"/>
                  </a:cubicBezTo>
                  <a:cubicBezTo>
                    <a:pt x="36137" y="6966"/>
                    <a:pt x="39164" y="7439"/>
                    <a:pt x="43044" y="8659"/>
                  </a:cubicBezTo>
                  <a:cubicBezTo>
                    <a:pt x="46070" y="9523"/>
                    <a:pt x="48576" y="12116"/>
                    <a:pt x="51688" y="12981"/>
                  </a:cubicBezTo>
                  <a:cubicBezTo>
                    <a:pt x="53743" y="13527"/>
                    <a:pt x="55744" y="13760"/>
                    <a:pt x="57713" y="13760"/>
                  </a:cubicBezTo>
                  <a:cubicBezTo>
                    <a:pt x="62286" y="13760"/>
                    <a:pt x="66691" y="12503"/>
                    <a:pt x="71222" y="10993"/>
                  </a:cubicBezTo>
                  <a:cubicBezTo>
                    <a:pt x="75544" y="9610"/>
                    <a:pt x="80297" y="6412"/>
                    <a:pt x="84792" y="6239"/>
                  </a:cubicBezTo>
                  <a:cubicBezTo>
                    <a:pt x="84978" y="6233"/>
                    <a:pt x="85163" y="6231"/>
                    <a:pt x="85346" y="6231"/>
                  </a:cubicBezTo>
                  <a:cubicBezTo>
                    <a:pt x="94180" y="6231"/>
                    <a:pt x="99646" y="12247"/>
                    <a:pt x="107351" y="14363"/>
                  </a:cubicBezTo>
                  <a:cubicBezTo>
                    <a:pt x="108749" y="14760"/>
                    <a:pt x="109921" y="14917"/>
                    <a:pt x="110986" y="14917"/>
                  </a:cubicBezTo>
                  <a:cubicBezTo>
                    <a:pt x="113869" y="14917"/>
                    <a:pt x="115963" y="13761"/>
                    <a:pt x="119625" y="13067"/>
                  </a:cubicBezTo>
                  <a:cubicBezTo>
                    <a:pt x="127958" y="11383"/>
                    <a:pt x="135554" y="8306"/>
                    <a:pt x="144407" y="8306"/>
                  </a:cubicBezTo>
                  <a:cubicBezTo>
                    <a:pt x="144645" y="8306"/>
                    <a:pt x="144883" y="8309"/>
                    <a:pt x="145123" y="8313"/>
                  </a:cubicBezTo>
                  <a:cubicBezTo>
                    <a:pt x="148234" y="8400"/>
                    <a:pt x="151260" y="8832"/>
                    <a:pt x="154285" y="9005"/>
                  </a:cubicBezTo>
                  <a:cubicBezTo>
                    <a:pt x="153680" y="6584"/>
                    <a:pt x="152988" y="4251"/>
                    <a:pt x="152124" y="1917"/>
                  </a:cubicBezTo>
                  <a:cubicBezTo>
                    <a:pt x="142616" y="2868"/>
                    <a:pt x="132763" y="2522"/>
                    <a:pt x="123514" y="4769"/>
                  </a:cubicBezTo>
                  <a:cubicBezTo>
                    <a:pt x="119140" y="5807"/>
                    <a:pt x="115613" y="6491"/>
                    <a:pt x="112172" y="6491"/>
                  </a:cubicBezTo>
                  <a:cubicBezTo>
                    <a:pt x="109017" y="6491"/>
                    <a:pt x="105935" y="5916"/>
                    <a:pt x="102338" y="4510"/>
                  </a:cubicBezTo>
                  <a:cubicBezTo>
                    <a:pt x="100696" y="3819"/>
                    <a:pt x="99399" y="2263"/>
                    <a:pt x="97757" y="1571"/>
                  </a:cubicBezTo>
                  <a:cubicBezTo>
                    <a:pt x="95015" y="465"/>
                    <a:pt x="92433" y="1"/>
                    <a:pt x="898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9" name="Google Shape;5039;p36"/>
            <p:cNvSpPr/>
            <p:nvPr/>
          </p:nvSpPr>
          <p:spPr>
            <a:xfrm>
              <a:off x="1811200" y="2896375"/>
              <a:ext cx="3969500" cy="558375"/>
            </a:xfrm>
            <a:custGeom>
              <a:avLst/>
              <a:gdLst/>
              <a:ahLst/>
              <a:cxnLst/>
              <a:rect l="l" t="t" r="r" b="b"/>
              <a:pathLst>
                <a:path w="158780" h="22335" extrusionOk="0">
                  <a:moveTo>
                    <a:pt x="158780" y="1"/>
                  </a:moveTo>
                  <a:cubicBezTo>
                    <a:pt x="149013" y="1989"/>
                    <a:pt x="139073" y="1211"/>
                    <a:pt x="129392" y="5619"/>
                  </a:cubicBezTo>
                  <a:cubicBezTo>
                    <a:pt x="122234" y="8859"/>
                    <a:pt x="117310" y="11967"/>
                    <a:pt x="109351" y="11967"/>
                  </a:cubicBezTo>
                  <a:cubicBezTo>
                    <a:pt x="108180" y="11967"/>
                    <a:pt x="106942" y="11900"/>
                    <a:pt x="105623" y="11756"/>
                  </a:cubicBezTo>
                  <a:cubicBezTo>
                    <a:pt x="98708" y="11064"/>
                    <a:pt x="92139" y="7520"/>
                    <a:pt x="85052" y="6829"/>
                  </a:cubicBezTo>
                  <a:cubicBezTo>
                    <a:pt x="82665" y="6596"/>
                    <a:pt x="80273" y="6493"/>
                    <a:pt x="77876" y="6493"/>
                  </a:cubicBezTo>
                  <a:cubicBezTo>
                    <a:pt x="65168" y="6493"/>
                    <a:pt x="52355" y="9378"/>
                    <a:pt x="39847" y="10978"/>
                  </a:cubicBezTo>
                  <a:lnTo>
                    <a:pt x="39587" y="10978"/>
                  </a:lnTo>
                  <a:cubicBezTo>
                    <a:pt x="35960" y="11425"/>
                    <a:pt x="32314" y="11648"/>
                    <a:pt x="28671" y="11648"/>
                  </a:cubicBezTo>
                  <a:cubicBezTo>
                    <a:pt x="18945" y="11648"/>
                    <a:pt x="9244" y="10060"/>
                    <a:pt x="1" y="6915"/>
                  </a:cubicBezTo>
                  <a:lnTo>
                    <a:pt x="1" y="6915"/>
                  </a:lnTo>
                  <a:cubicBezTo>
                    <a:pt x="87" y="7866"/>
                    <a:pt x="174" y="8731"/>
                    <a:pt x="347" y="9595"/>
                  </a:cubicBezTo>
                  <a:cubicBezTo>
                    <a:pt x="433" y="10200"/>
                    <a:pt x="519" y="10891"/>
                    <a:pt x="606" y="11496"/>
                  </a:cubicBezTo>
                  <a:cubicBezTo>
                    <a:pt x="779" y="12274"/>
                    <a:pt x="865" y="13052"/>
                    <a:pt x="1038" y="13830"/>
                  </a:cubicBezTo>
                  <a:cubicBezTo>
                    <a:pt x="1211" y="14522"/>
                    <a:pt x="1384" y="15213"/>
                    <a:pt x="1557" y="15991"/>
                  </a:cubicBezTo>
                  <a:cubicBezTo>
                    <a:pt x="10114" y="19621"/>
                    <a:pt x="19362" y="21782"/>
                    <a:pt x="28697" y="22128"/>
                  </a:cubicBezTo>
                  <a:cubicBezTo>
                    <a:pt x="30060" y="22170"/>
                    <a:pt x="31423" y="22191"/>
                    <a:pt x="32786" y="22191"/>
                  </a:cubicBezTo>
                  <a:cubicBezTo>
                    <a:pt x="37041" y="22191"/>
                    <a:pt x="41296" y="21981"/>
                    <a:pt x="45551" y="21523"/>
                  </a:cubicBezTo>
                  <a:cubicBezTo>
                    <a:pt x="57089" y="20382"/>
                    <a:pt x="68487" y="18311"/>
                    <a:pt x="80087" y="18311"/>
                  </a:cubicBezTo>
                  <a:cubicBezTo>
                    <a:pt x="84303" y="18311"/>
                    <a:pt x="88545" y="18584"/>
                    <a:pt x="92831" y="19275"/>
                  </a:cubicBezTo>
                  <a:cubicBezTo>
                    <a:pt x="98933" y="20209"/>
                    <a:pt x="105334" y="22335"/>
                    <a:pt x="111636" y="22335"/>
                  </a:cubicBezTo>
                  <a:cubicBezTo>
                    <a:pt x="112921" y="22335"/>
                    <a:pt x="114203" y="22246"/>
                    <a:pt x="115476" y="22041"/>
                  </a:cubicBezTo>
                  <a:cubicBezTo>
                    <a:pt x="123947" y="20658"/>
                    <a:pt x="128874" y="14176"/>
                    <a:pt x="136912" y="11583"/>
                  </a:cubicBezTo>
                  <a:cubicBezTo>
                    <a:pt x="143567" y="9508"/>
                    <a:pt x="151173" y="10027"/>
                    <a:pt x="158088" y="9249"/>
                  </a:cubicBezTo>
                  <a:cubicBezTo>
                    <a:pt x="158520" y="6224"/>
                    <a:pt x="158693" y="3112"/>
                    <a:pt x="158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0" name="Google Shape;5040;p36"/>
            <p:cNvSpPr/>
            <p:nvPr/>
          </p:nvSpPr>
          <p:spPr>
            <a:xfrm>
              <a:off x="2094275" y="3373925"/>
              <a:ext cx="3617275" cy="699675"/>
            </a:xfrm>
            <a:custGeom>
              <a:avLst/>
              <a:gdLst/>
              <a:ahLst/>
              <a:cxnLst/>
              <a:rect l="l" t="t" r="r" b="b"/>
              <a:pathLst>
                <a:path w="144691" h="27987" extrusionOk="0">
                  <a:moveTo>
                    <a:pt x="144691" y="1"/>
                  </a:moveTo>
                  <a:lnTo>
                    <a:pt x="144691" y="1"/>
                  </a:lnTo>
                  <a:cubicBezTo>
                    <a:pt x="134146" y="3544"/>
                    <a:pt x="123687" y="7693"/>
                    <a:pt x="112970" y="11064"/>
                  </a:cubicBezTo>
                  <a:cubicBezTo>
                    <a:pt x="100185" y="15345"/>
                    <a:pt x="88327" y="17061"/>
                    <a:pt x="75838" y="17061"/>
                  </a:cubicBezTo>
                  <a:cubicBezTo>
                    <a:pt x="70427" y="17061"/>
                    <a:pt x="64896" y="16738"/>
                    <a:pt x="59121" y="16164"/>
                  </a:cubicBezTo>
                  <a:cubicBezTo>
                    <a:pt x="54719" y="15682"/>
                    <a:pt x="50317" y="15420"/>
                    <a:pt x="45914" y="15420"/>
                  </a:cubicBezTo>
                  <a:cubicBezTo>
                    <a:pt x="44785" y="15420"/>
                    <a:pt x="43655" y="15437"/>
                    <a:pt x="42526" y="15472"/>
                  </a:cubicBezTo>
                  <a:cubicBezTo>
                    <a:pt x="35179" y="15645"/>
                    <a:pt x="27919" y="16769"/>
                    <a:pt x="20918" y="18757"/>
                  </a:cubicBezTo>
                  <a:cubicBezTo>
                    <a:pt x="14940" y="20455"/>
                    <a:pt x="10199" y="21238"/>
                    <a:pt x="5428" y="21238"/>
                  </a:cubicBezTo>
                  <a:cubicBezTo>
                    <a:pt x="3645" y="21238"/>
                    <a:pt x="1858" y="21129"/>
                    <a:pt x="1" y="20917"/>
                  </a:cubicBezTo>
                  <a:lnTo>
                    <a:pt x="1" y="20917"/>
                  </a:lnTo>
                  <a:cubicBezTo>
                    <a:pt x="519" y="21868"/>
                    <a:pt x="1124" y="22819"/>
                    <a:pt x="1816" y="23770"/>
                  </a:cubicBezTo>
                  <a:cubicBezTo>
                    <a:pt x="2248" y="24548"/>
                    <a:pt x="2939" y="25412"/>
                    <a:pt x="3285" y="25931"/>
                  </a:cubicBezTo>
                  <a:cubicBezTo>
                    <a:pt x="3717" y="26536"/>
                    <a:pt x="4063" y="27054"/>
                    <a:pt x="4495" y="27573"/>
                  </a:cubicBezTo>
                  <a:cubicBezTo>
                    <a:pt x="4582" y="27746"/>
                    <a:pt x="4668" y="27832"/>
                    <a:pt x="4754" y="27918"/>
                  </a:cubicBezTo>
                  <a:cubicBezTo>
                    <a:pt x="5449" y="27965"/>
                    <a:pt x="6150" y="27986"/>
                    <a:pt x="6856" y="27986"/>
                  </a:cubicBezTo>
                  <a:cubicBezTo>
                    <a:pt x="8783" y="27986"/>
                    <a:pt x="10745" y="27826"/>
                    <a:pt x="12706" y="27573"/>
                  </a:cubicBezTo>
                  <a:cubicBezTo>
                    <a:pt x="21004" y="26190"/>
                    <a:pt x="28351" y="21868"/>
                    <a:pt x="36994" y="21090"/>
                  </a:cubicBezTo>
                  <a:cubicBezTo>
                    <a:pt x="38723" y="20961"/>
                    <a:pt x="40452" y="20896"/>
                    <a:pt x="42180" y="20896"/>
                  </a:cubicBezTo>
                  <a:cubicBezTo>
                    <a:pt x="43909" y="20896"/>
                    <a:pt x="45638" y="20961"/>
                    <a:pt x="47366" y="21090"/>
                  </a:cubicBezTo>
                  <a:cubicBezTo>
                    <a:pt x="53503" y="21350"/>
                    <a:pt x="59640" y="22300"/>
                    <a:pt x="65604" y="22992"/>
                  </a:cubicBezTo>
                  <a:cubicBezTo>
                    <a:pt x="69635" y="23437"/>
                    <a:pt x="73635" y="23646"/>
                    <a:pt x="77605" y="23646"/>
                  </a:cubicBezTo>
                  <a:cubicBezTo>
                    <a:pt x="99850" y="23646"/>
                    <a:pt x="121155" y="17078"/>
                    <a:pt x="141838" y="8644"/>
                  </a:cubicBezTo>
                  <a:cubicBezTo>
                    <a:pt x="142962" y="5792"/>
                    <a:pt x="143913" y="2939"/>
                    <a:pt x="14469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1" name="Google Shape;5041;p36"/>
            <p:cNvSpPr/>
            <p:nvPr/>
          </p:nvSpPr>
          <p:spPr>
            <a:xfrm>
              <a:off x="2813850" y="4366800"/>
              <a:ext cx="2266750" cy="342550"/>
            </a:xfrm>
            <a:custGeom>
              <a:avLst/>
              <a:gdLst/>
              <a:ahLst/>
              <a:cxnLst/>
              <a:rect l="l" t="t" r="r" b="b"/>
              <a:pathLst>
                <a:path w="90670" h="13702" extrusionOk="0">
                  <a:moveTo>
                    <a:pt x="54118" y="1"/>
                  </a:moveTo>
                  <a:cubicBezTo>
                    <a:pt x="49416" y="1"/>
                    <a:pt x="44774" y="336"/>
                    <a:pt x="40192" y="909"/>
                  </a:cubicBezTo>
                  <a:cubicBezTo>
                    <a:pt x="29647" y="2379"/>
                    <a:pt x="19793" y="7737"/>
                    <a:pt x="9508" y="9207"/>
                  </a:cubicBezTo>
                  <a:cubicBezTo>
                    <a:pt x="8039" y="9370"/>
                    <a:pt x="6550" y="9456"/>
                    <a:pt x="5052" y="9456"/>
                  </a:cubicBezTo>
                  <a:cubicBezTo>
                    <a:pt x="3376" y="9456"/>
                    <a:pt x="1688" y="9348"/>
                    <a:pt x="0" y="9120"/>
                  </a:cubicBezTo>
                  <a:lnTo>
                    <a:pt x="0" y="9120"/>
                  </a:lnTo>
                  <a:cubicBezTo>
                    <a:pt x="3112" y="10849"/>
                    <a:pt x="6310" y="12405"/>
                    <a:pt x="9594" y="13701"/>
                  </a:cubicBezTo>
                  <a:cubicBezTo>
                    <a:pt x="19188" y="12145"/>
                    <a:pt x="28610" y="7392"/>
                    <a:pt x="37944" y="5922"/>
                  </a:cubicBezTo>
                  <a:cubicBezTo>
                    <a:pt x="41011" y="5416"/>
                    <a:pt x="44196" y="5221"/>
                    <a:pt x="47464" y="5221"/>
                  </a:cubicBezTo>
                  <a:cubicBezTo>
                    <a:pt x="54239" y="5221"/>
                    <a:pt x="61371" y="6059"/>
                    <a:pt x="68542" y="6700"/>
                  </a:cubicBezTo>
                  <a:cubicBezTo>
                    <a:pt x="72691" y="7046"/>
                    <a:pt x="76840" y="7392"/>
                    <a:pt x="80902" y="7478"/>
                  </a:cubicBezTo>
                  <a:cubicBezTo>
                    <a:pt x="84359" y="5317"/>
                    <a:pt x="87557" y="2984"/>
                    <a:pt x="90669" y="391"/>
                  </a:cubicBezTo>
                  <a:lnTo>
                    <a:pt x="90669" y="391"/>
                  </a:lnTo>
                  <a:cubicBezTo>
                    <a:pt x="87555" y="656"/>
                    <a:pt x="84434" y="753"/>
                    <a:pt x="81309" y="753"/>
                  </a:cubicBezTo>
                  <a:cubicBezTo>
                    <a:pt x="73243" y="753"/>
                    <a:pt x="65145" y="107"/>
                    <a:pt x="57046" y="45"/>
                  </a:cubicBezTo>
                  <a:cubicBezTo>
                    <a:pt x="56068" y="15"/>
                    <a:pt x="55091" y="1"/>
                    <a:pt x="541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2" name="Google Shape;5042;p36"/>
            <p:cNvSpPr/>
            <p:nvPr/>
          </p:nvSpPr>
          <p:spPr>
            <a:xfrm>
              <a:off x="2952125" y="1005650"/>
              <a:ext cx="1761125" cy="216575"/>
            </a:xfrm>
            <a:custGeom>
              <a:avLst/>
              <a:gdLst/>
              <a:ahLst/>
              <a:cxnLst/>
              <a:rect l="l" t="t" r="r" b="b"/>
              <a:pathLst>
                <a:path w="70445" h="8663" extrusionOk="0">
                  <a:moveTo>
                    <a:pt x="62579" y="1"/>
                  </a:moveTo>
                  <a:cubicBezTo>
                    <a:pt x="55837" y="2594"/>
                    <a:pt x="48836" y="4582"/>
                    <a:pt x="41662" y="5965"/>
                  </a:cubicBezTo>
                  <a:cubicBezTo>
                    <a:pt x="39382" y="6323"/>
                    <a:pt x="36922" y="6492"/>
                    <a:pt x="34336" y="6492"/>
                  </a:cubicBezTo>
                  <a:cubicBezTo>
                    <a:pt x="26336" y="6492"/>
                    <a:pt x="17138" y="4882"/>
                    <a:pt x="8385" y="2334"/>
                  </a:cubicBezTo>
                  <a:cubicBezTo>
                    <a:pt x="6483" y="1816"/>
                    <a:pt x="4668" y="1211"/>
                    <a:pt x="2853" y="606"/>
                  </a:cubicBezTo>
                  <a:cubicBezTo>
                    <a:pt x="1902" y="1038"/>
                    <a:pt x="952" y="1384"/>
                    <a:pt x="1" y="1816"/>
                  </a:cubicBezTo>
                  <a:cubicBezTo>
                    <a:pt x="2335" y="2767"/>
                    <a:pt x="4582" y="3631"/>
                    <a:pt x="6916" y="4322"/>
                  </a:cubicBezTo>
                  <a:cubicBezTo>
                    <a:pt x="16393" y="7309"/>
                    <a:pt x="26127" y="8663"/>
                    <a:pt x="35940" y="8663"/>
                  </a:cubicBezTo>
                  <a:cubicBezTo>
                    <a:pt x="47427" y="8663"/>
                    <a:pt x="59024" y="6807"/>
                    <a:pt x="70444" y="3544"/>
                  </a:cubicBezTo>
                  <a:cubicBezTo>
                    <a:pt x="67938" y="2162"/>
                    <a:pt x="65258" y="1038"/>
                    <a:pt x="625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ED22E8C-953F-4B45-88C6-F4EE658EB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1.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Đọc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bản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D27804-7CA8-4F83-883B-FBCD3146F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98126" y="1246299"/>
            <a:ext cx="5234173" cy="27681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Chú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đọc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ngắt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nghỉ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giữa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Tập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đề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mục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chú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khác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giữa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đề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mục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Gạch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chân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dưới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tin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đặc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biệt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cảm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thấy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cần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chú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ý</a:t>
            </a:r>
          </a:p>
        </p:txBody>
      </p:sp>
      <p:pic>
        <p:nvPicPr>
          <p:cNvPr id="8194" name="Picture 2" descr="Cô Gái Và Kính Thiên Văn Hình minh họa Sẵn có - Tải xuống Hình ảnh Ngay bây  giờ - Con gái - Nữ, Kính viễn vọng - Dụng cụ quang học, Khoa học - iStock">
            <a:extLst>
              <a:ext uri="{FF2B5EF4-FFF2-40B4-BE49-F238E27FC236}">
                <a16:creationId xmlns:a16="http://schemas.microsoft.com/office/drawing/2014/main" id="{7B455D06-3C38-4204-8AEC-7744953A2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04" b="89706" l="8824" r="92974">
                        <a14:foregroundMark x1="58824" y1="32843" x2="51144" y2="75654"/>
                        <a14:foregroundMark x1="30556" y1="66013" x2="72386" y2="65359"/>
                        <a14:foregroundMark x1="72386" y1="65359" x2="72549" y2="65196"/>
                        <a14:foregroundMark x1="73203" y1="66830" x2="33987" y2="71242"/>
                        <a14:foregroundMark x1="8824" y1="66340" x2="8824" y2="66340"/>
                        <a14:foregroundMark x1="9314" y1="45915" x2="9314" y2="45915"/>
                        <a14:foregroundMark x1="92157" y1="32516" x2="92157" y2="32516"/>
                        <a14:foregroundMark x1="92974" y1="50980" x2="92974" y2="509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164" y="1359985"/>
            <a:ext cx="4236998" cy="423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957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7" name="Google Shape;5047;p37"/>
          <p:cNvSpPr txBox="1">
            <a:spLocks noGrp="1"/>
          </p:cNvSpPr>
          <p:nvPr>
            <p:ph type="title"/>
          </p:nvPr>
        </p:nvSpPr>
        <p:spPr>
          <a:xfrm>
            <a:off x="729783" y="291775"/>
            <a:ext cx="7759200" cy="80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latin typeface="Cambria" panose="02040503050406030204" pitchFamily="18" charset="0"/>
                <a:ea typeface="Cambria" panose="02040503050406030204" pitchFamily="18" charset="0"/>
              </a:rPr>
              <a:t>2. Những thông tin chung về văn bản</a:t>
            </a:r>
            <a:endParaRPr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048" name="Google Shape;5048;p37"/>
          <p:cNvSpPr txBox="1">
            <a:spLocks noGrp="1"/>
          </p:cNvSpPr>
          <p:nvPr>
            <p:ph type="body" idx="1"/>
          </p:nvPr>
        </p:nvSpPr>
        <p:spPr>
          <a:xfrm>
            <a:off x="605585" y="2529965"/>
            <a:ext cx="2381400" cy="77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Văn bản thông tin </a:t>
            </a:r>
          </a:p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(Giải thích 1 hiện tượng)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049" name="Google Shape;5049;p37"/>
          <p:cNvSpPr txBox="1">
            <a:spLocks noGrp="1"/>
          </p:cNvSpPr>
          <p:nvPr>
            <p:ph type="title" idx="2"/>
          </p:nvPr>
        </p:nvSpPr>
        <p:spPr>
          <a:xfrm>
            <a:off x="615023" y="2071790"/>
            <a:ext cx="23625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Thể loại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050" name="Google Shape;5050;p37"/>
          <p:cNvSpPr txBox="1">
            <a:spLocks noGrp="1"/>
          </p:cNvSpPr>
          <p:nvPr>
            <p:ph type="body" idx="3"/>
          </p:nvPr>
        </p:nvSpPr>
        <p:spPr>
          <a:xfrm>
            <a:off x="6063334" y="2529964"/>
            <a:ext cx="2973985" cy="14629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indent="-342900" algn="l"/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Tiêu đề</a:t>
            </a:r>
          </a:p>
          <a:p>
            <a:pPr marL="342900" indent="-342900" algn="l"/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Sapo</a:t>
            </a:r>
          </a:p>
          <a:p>
            <a:pPr marL="342900" indent="-342900" algn="l"/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Đề mục (Tiểu mục)</a:t>
            </a:r>
          </a:p>
          <a:p>
            <a:pPr marL="342900" indent="-342900" algn="l"/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Hình ảnh</a:t>
            </a:r>
          </a:p>
        </p:txBody>
      </p:sp>
      <p:sp>
        <p:nvSpPr>
          <p:cNvPr id="5051" name="Google Shape;5051;p37"/>
          <p:cNvSpPr txBox="1">
            <a:spLocks noGrp="1"/>
          </p:cNvSpPr>
          <p:nvPr>
            <p:ph type="title" idx="4"/>
          </p:nvPr>
        </p:nvSpPr>
        <p:spPr>
          <a:xfrm>
            <a:off x="6063335" y="2071790"/>
            <a:ext cx="23625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Thành phần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052" name="Google Shape;5052;p37"/>
          <p:cNvSpPr txBox="1">
            <a:spLocks noGrp="1"/>
          </p:cNvSpPr>
          <p:nvPr>
            <p:ph type="body" idx="5"/>
          </p:nvPr>
        </p:nvSpPr>
        <p:spPr>
          <a:xfrm>
            <a:off x="3334460" y="2529965"/>
            <a:ext cx="2381400" cy="77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Hiện tượng mưa sao băng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053" name="Google Shape;5053;p37"/>
          <p:cNvSpPr txBox="1">
            <a:spLocks noGrp="1"/>
          </p:cNvSpPr>
          <p:nvPr>
            <p:ph type="title" idx="6"/>
          </p:nvPr>
        </p:nvSpPr>
        <p:spPr>
          <a:xfrm>
            <a:off x="3337398" y="2074940"/>
            <a:ext cx="23625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Đối tượng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054" name="Google Shape;5054;p37"/>
          <p:cNvGrpSpPr/>
          <p:nvPr/>
        </p:nvGrpSpPr>
        <p:grpSpPr>
          <a:xfrm>
            <a:off x="3998406" y="1165623"/>
            <a:ext cx="1040511" cy="877594"/>
            <a:chOff x="707125" y="238125"/>
            <a:chExt cx="6200900" cy="5230000"/>
          </a:xfrm>
        </p:grpSpPr>
        <p:sp>
          <p:nvSpPr>
            <p:cNvPr id="5055" name="Google Shape;5055;p37"/>
            <p:cNvSpPr/>
            <p:nvPr/>
          </p:nvSpPr>
          <p:spPr>
            <a:xfrm>
              <a:off x="1229525" y="3718950"/>
              <a:ext cx="5150250" cy="1090725"/>
            </a:xfrm>
            <a:custGeom>
              <a:avLst/>
              <a:gdLst/>
              <a:ahLst/>
              <a:cxnLst/>
              <a:rect l="l" t="t" r="r" b="b"/>
              <a:pathLst>
                <a:path w="206010" h="43629" extrusionOk="0">
                  <a:moveTo>
                    <a:pt x="1" y="0"/>
                  </a:moveTo>
                  <a:cubicBezTo>
                    <a:pt x="1" y="0"/>
                    <a:pt x="27668" y="32571"/>
                    <a:pt x="77789" y="40626"/>
                  </a:cubicBezTo>
                  <a:cubicBezTo>
                    <a:pt x="90619" y="42680"/>
                    <a:pt x="102766" y="43628"/>
                    <a:pt x="114134" y="43628"/>
                  </a:cubicBezTo>
                  <a:cubicBezTo>
                    <a:pt x="158551" y="43628"/>
                    <a:pt x="191075" y="29147"/>
                    <a:pt x="206009" y="953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56" name="Google Shape;5056;p37"/>
            <p:cNvSpPr/>
            <p:nvPr/>
          </p:nvSpPr>
          <p:spPr>
            <a:xfrm>
              <a:off x="1229525" y="3718950"/>
              <a:ext cx="5150250" cy="1086675"/>
            </a:xfrm>
            <a:custGeom>
              <a:avLst/>
              <a:gdLst/>
              <a:ahLst/>
              <a:cxnLst/>
              <a:rect l="l" t="t" r="r" b="b"/>
              <a:pathLst>
                <a:path w="206010" h="43467" extrusionOk="0">
                  <a:moveTo>
                    <a:pt x="1" y="0"/>
                  </a:moveTo>
                  <a:lnTo>
                    <a:pt x="1" y="0"/>
                  </a:lnTo>
                  <a:cubicBezTo>
                    <a:pt x="2530" y="2802"/>
                    <a:pt x="5254" y="5448"/>
                    <a:pt x="8095" y="7900"/>
                  </a:cubicBezTo>
                  <a:cubicBezTo>
                    <a:pt x="8873" y="7165"/>
                    <a:pt x="9868" y="6787"/>
                    <a:pt x="10869" y="6787"/>
                  </a:cubicBezTo>
                  <a:cubicBezTo>
                    <a:pt x="11618" y="6787"/>
                    <a:pt x="12370" y="6999"/>
                    <a:pt x="13037" y="7433"/>
                  </a:cubicBezTo>
                  <a:cubicBezTo>
                    <a:pt x="46347" y="26928"/>
                    <a:pt x="86000" y="22375"/>
                    <a:pt x="122267" y="31598"/>
                  </a:cubicBezTo>
                  <a:cubicBezTo>
                    <a:pt x="125225" y="32337"/>
                    <a:pt x="126081" y="35567"/>
                    <a:pt x="124913" y="38058"/>
                  </a:cubicBezTo>
                  <a:cubicBezTo>
                    <a:pt x="123979" y="40003"/>
                    <a:pt x="122812" y="41793"/>
                    <a:pt x="121489" y="43467"/>
                  </a:cubicBezTo>
                  <a:cubicBezTo>
                    <a:pt x="162115" y="41988"/>
                    <a:pt x="191884" y="28057"/>
                    <a:pt x="206009" y="953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57" name="Google Shape;5057;p37"/>
            <p:cNvSpPr/>
            <p:nvPr/>
          </p:nvSpPr>
          <p:spPr>
            <a:xfrm>
              <a:off x="867625" y="2797625"/>
              <a:ext cx="5875025" cy="1432925"/>
            </a:xfrm>
            <a:custGeom>
              <a:avLst/>
              <a:gdLst/>
              <a:ahLst/>
              <a:cxnLst/>
              <a:rect l="l" t="t" r="r" b="b"/>
              <a:pathLst>
                <a:path w="235001" h="57317" extrusionOk="0">
                  <a:moveTo>
                    <a:pt x="59775" y="1"/>
                  </a:moveTo>
                  <a:cubicBezTo>
                    <a:pt x="47929" y="1"/>
                    <a:pt x="37928" y="521"/>
                    <a:pt x="31171" y="1792"/>
                  </a:cubicBezTo>
                  <a:cubicBezTo>
                    <a:pt x="31171" y="1792"/>
                    <a:pt x="14866" y="1792"/>
                    <a:pt x="1" y="30549"/>
                  </a:cubicBezTo>
                  <a:cubicBezTo>
                    <a:pt x="1" y="30549"/>
                    <a:pt x="37747" y="54014"/>
                    <a:pt x="121723" y="56932"/>
                  </a:cubicBezTo>
                  <a:cubicBezTo>
                    <a:pt x="129316" y="57197"/>
                    <a:pt x="136463" y="57317"/>
                    <a:pt x="143182" y="57317"/>
                  </a:cubicBezTo>
                  <a:cubicBezTo>
                    <a:pt x="210728" y="57317"/>
                    <a:pt x="235000" y="45181"/>
                    <a:pt x="235000" y="45181"/>
                  </a:cubicBezTo>
                  <a:cubicBezTo>
                    <a:pt x="235000" y="45181"/>
                    <a:pt x="227879" y="17046"/>
                    <a:pt x="204180" y="10586"/>
                  </a:cubicBezTo>
                  <a:cubicBezTo>
                    <a:pt x="204180" y="10586"/>
                    <a:pt x="113212" y="1"/>
                    <a:pt x="59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58" name="Google Shape;5058;p37"/>
            <p:cNvSpPr/>
            <p:nvPr/>
          </p:nvSpPr>
          <p:spPr>
            <a:xfrm>
              <a:off x="3017600" y="2967125"/>
              <a:ext cx="1498200" cy="464125"/>
            </a:xfrm>
            <a:custGeom>
              <a:avLst/>
              <a:gdLst/>
              <a:ahLst/>
              <a:cxnLst/>
              <a:rect l="l" t="t" r="r" b="b"/>
              <a:pathLst>
                <a:path w="59928" h="18565" extrusionOk="0">
                  <a:moveTo>
                    <a:pt x="5030" y="1"/>
                  </a:moveTo>
                  <a:cubicBezTo>
                    <a:pt x="4161" y="1"/>
                    <a:pt x="3309" y="242"/>
                    <a:pt x="2491" y="810"/>
                  </a:cubicBezTo>
                  <a:cubicBezTo>
                    <a:pt x="1" y="2522"/>
                    <a:pt x="1" y="6414"/>
                    <a:pt x="1752" y="8904"/>
                  </a:cubicBezTo>
                  <a:cubicBezTo>
                    <a:pt x="3503" y="11356"/>
                    <a:pt x="6344" y="12756"/>
                    <a:pt x="9068" y="14041"/>
                  </a:cubicBezTo>
                  <a:lnTo>
                    <a:pt x="14624" y="16671"/>
                  </a:lnTo>
                  <a:lnTo>
                    <a:pt x="14624" y="16671"/>
                  </a:lnTo>
                  <a:cubicBezTo>
                    <a:pt x="14588" y="16663"/>
                    <a:pt x="14552" y="16655"/>
                    <a:pt x="14516" y="16648"/>
                  </a:cubicBezTo>
                  <a:lnTo>
                    <a:pt x="14516" y="16648"/>
                  </a:lnTo>
                  <a:lnTo>
                    <a:pt x="14905" y="16803"/>
                  </a:lnTo>
                  <a:lnTo>
                    <a:pt x="14624" y="16671"/>
                  </a:lnTo>
                  <a:lnTo>
                    <a:pt x="14624" y="16671"/>
                  </a:lnTo>
                  <a:cubicBezTo>
                    <a:pt x="20653" y="17930"/>
                    <a:pt x="26766" y="18564"/>
                    <a:pt x="32876" y="18564"/>
                  </a:cubicBezTo>
                  <a:cubicBezTo>
                    <a:pt x="39114" y="18564"/>
                    <a:pt x="45348" y="17903"/>
                    <a:pt x="51484" y="16570"/>
                  </a:cubicBezTo>
                  <a:cubicBezTo>
                    <a:pt x="55297" y="15753"/>
                    <a:pt x="59928" y="13262"/>
                    <a:pt x="59111" y="9488"/>
                  </a:cubicBezTo>
                  <a:cubicBezTo>
                    <a:pt x="58618" y="7178"/>
                    <a:pt x="56064" y="5827"/>
                    <a:pt x="53704" y="5827"/>
                  </a:cubicBezTo>
                  <a:cubicBezTo>
                    <a:pt x="53638" y="5827"/>
                    <a:pt x="53573" y="5828"/>
                    <a:pt x="53507" y="5830"/>
                  </a:cubicBezTo>
                  <a:cubicBezTo>
                    <a:pt x="51133" y="5869"/>
                    <a:pt x="48876" y="6958"/>
                    <a:pt x="46658" y="7892"/>
                  </a:cubicBezTo>
                  <a:cubicBezTo>
                    <a:pt x="41808" y="9894"/>
                    <a:pt x="36399" y="11101"/>
                    <a:pt x="31126" y="11101"/>
                  </a:cubicBezTo>
                  <a:cubicBezTo>
                    <a:pt x="25019" y="11101"/>
                    <a:pt x="19095" y="9481"/>
                    <a:pt x="14438" y="5596"/>
                  </a:cubicBezTo>
                  <a:cubicBezTo>
                    <a:pt x="11626" y="3243"/>
                    <a:pt x="8213" y="1"/>
                    <a:pt x="5030" y="1"/>
                  </a:cubicBezTo>
                  <a:close/>
                </a:path>
              </a:pathLst>
            </a:custGeom>
            <a:solidFill>
              <a:srgbClr val="2121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59" name="Google Shape;5059;p37"/>
            <p:cNvSpPr/>
            <p:nvPr/>
          </p:nvSpPr>
          <p:spPr>
            <a:xfrm>
              <a:off x="2130375" y="1234300"/>
              <a:ext cx="3559650" cy="2231125"/>
            </a:xfrm>
            <a:custGeom>
              <a:avLst/>
              <a:gdLst/>
              <a:ahLst/>
              <a:cxnLst/>
              <a:rect l="l" t="t" r="r" b="b"/>
              <a:pathLst>
                <a:path w="142386" h="89245" extrusionOk="0">
                  <a:moveTo>
                    <a:pt x="71174" y="1"/>
                  </a:moveTo>
                  <a:cubicBezTo>
                    <a:pt x="31871" y="1"/>
                    <a:pt x="1" y="31093"/>
                    <a:pt x="1" y="69461"/>
                  </a:cubicBezTo>
                  <a:lnTo>
                    <a:pt x="1" y="70045"/>
                  </a:lnTo>
                  <a:cubicBezTo>
                    <a:pt x="22960" y="84949"/>
                    <a:pt x="49966" y="87945"/>
                    <a:pt x="76738" y="89074"/>
                  </a:cubicBezTo>
                  <a:cubicBezTo>
                    <a:pt x="79516" y="89185"/>
                    <a:pt x="82303" y="89245"/>
                    <a:pt x="85092" y="89245"/>
                  </a:cubicBezTo>
                  <a:cubicBezTo>
                    <a:pt x="104774" y="89245"/>
                    <a:pt x="124570" y="86281"/>
                    <a:pt x="141919" y="77555"/>
                  </a:cubicBezTo>
                  <a:cubicBezTo>
                    <a:pt x="142230" y="74870"/>
                    <a:pt x="142386" y="72185"/>
                    <a:pt x="142386" y="69500"/>
                  </a:cubicBezTo>
                  <a:cubicBezTo>
                    <a:pt x="142386" y="31093"/>
                    <a:pt x="110515" y="1"/>
                    <a:pt x="711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60" name="Google Shape;5060;p37"/>
            <p:cNvSpPr/>
            <p:nvPr/>
          </p:nvSpPr>
          <p:spPr>
            <a:xfrm>
              <a:off x="707125" y="2869350"/>
              <a:ext cx="6200900" cy="1070925"/>
            </a:xfrm>
            <a:custGeom>
              <a:avLst/>
              <a:gdLst/>
              <a:ahLst/>
              <a:cxnLst/>
              <a:rect l="l" t="t" r="r" b="b"/>
              <a:pathLst>
                <a:path w="248036" h="42837" extrusionOk="0">
                  <a:moveTo>
                    <a:pt x="32154" y="0"/>
                  </a:moveTo>
                  <a:cubicBezTo>
                    <a:pt x="31618" y="0"/>
                    <a:pt x="30711" y="38"/>
                    <a:pt x="29458" y="129"/>
                  </a:cubicBezTo>
                  <a:cubicBezTo>
                    <a:pt x="27317" y="246"/>
                    <a:pt x="24204" y="518"/>
                    <a:pt x="20235" y="1102"/>
                  </a:cubicBezTo>
                  <a:cubicBezTo>
                    <a:pt x="16227" y="1647"/>
                    <a:pt x="11285" y="2425"/>
                    <a:pt x="5837" y="4682"/>
                  </a:cubicBezTo>
                  <a:cubicBezTo>
                    <a:pt x="4358" y="5266"/>
                    <a:pt x="3035" y="6122"/>
                    <a:pt x="1829" y="7173"/>
                  </a:cubicBezTo>
                  <a:cubicBezTo>
                    <a:pt x="1518" y="7484"/>
                    <a:pt x="1245" y="7795"/>
                    <a:pt x="973" y="8145"/>
                  </a:cubicBezTo>
                  <a:cubicBezTo>
                    <a:pt x="739" y="8535"/>
                    <a:pt x="506" y="8924"/>
                    <a:pt x="311" y="9352"/>
                  </a:cubicBezTo>
                  <a:cubicBezTo>
                    <a:pt x="0" y="10325"/>
                    <a:pt x="39" y="11336"/>
                    <a:pt x="389" y="12270"/>
                  </a:cubicBezTo>
                  <a:cubicBezTo>
                    <a:pt x="1090" y="14099"/>
                    <a:pt x="2529" y="15305"/>
                    <a:pt x="3930" y="16395"/>
                  </a:cubicBezTo>
                  <a:cubicBezTo>
                    <a:pt x="5409" y="17446"/>
                    <a:pt x="6966" y="18341"/>
                    <a:pt x="8561" y="19158"/>
                  </a:cubicBezTo>
                  <a:cubicBezTo>
                    <a:pt x="15176" y="22388"/>
                    <a:pt x="22803" y="24723"/>
                    <a:pt x="31053" y="26902"/>
                  </a:cubicBezTo>
                  <a:cubicBezTo>
                    <a:pt x="39264" y="29081"/>
                    <a:pt x="48175" y="30910"/>
                    <a:pt x="57592" y="32622"/>
                  </a:cubicBezTo>
                  <a:cubicBezTo>
                    <a:pt x="76426" y="36008"/>
                    <a:pt x="97284" y="38654"/>
                    <a:pt x="119309" y="40405"/>
                  </a:cubicBezTo>
                  <a:cubicBezTo>
                    <a:pt x="139469" y="42046"/>
                    <a:pt x="158779" y="42837"/>
                    <a:pt x="176578" y="42837"/>
                  </a:cubicBezTo>
                  <a:cubicBezTo>
                    <a:pt x="178190" y="42837"/>
                    <a:pt x="179790" y="42830"/>
                    <a:pt x="181376" y="42817"/>
                  </a:cubicBezTo>
                  <a:cubicBezTo>
                    <a:pt x="200483" y="42545"/>
                    <a:pt x="217761" y="41533"/>
                    <a:pt x="232042" y="38576"/>
                  </a:cubicBezTo>
                  <a:cubicBezTo>
                    <a:pt x="235466" y="37875"/>
                    <a:pt x="238813" y="36864"/>
                    <a:pt x="242043" y="35541"/>
                  </a:cubicBezTo>
                  <a:cubicBezTo>
                    <a:pt x="243560" y="34879"/>
                    <a:pt x="245000" y="34023"/>
                    <a:pt x="246284" y="32894"/>
                  </a:cubicBezTo>
                  <a:cubicBezTo>
                    <a:pt x="246557" y="32583"/>
                    <a:pt x="246868" y="32272"/>
                    <a:pt x="247101" y="31922"/>
                  </a:cubicBezTo>
                  <a:cubicBezTo>
                    <a:pt x="247374" y="31571"/>
                    <a:pt x="247568" y="31182"/>
                    <a:pt x="247724" y="30754"/>
                  </a:cubicBezTo>
                  <a:cubicBezTo>
                    <a:pt x="247996" y="29937"/>
                    <a:pt x="248035" y="29042"/>
                    <a:pt x="247841" y="28225"/>
                  </a:cubicBezTo>
                  <a:cubicBezTo>
                    <a:pt x="247491" y="26746"/>
                    <a:pt x="246712" y="25384"/>
                    <a:pt x="245662" y="24333"/>
                  </a:cubicBezTo>
                  <a:cubicBezTo>
                    <a:pt x="244728" y="23361"/>
                    <a:pt x="243677" y="22505"/>
                    <a:pt x="242587" y="21765"/>
                  </a:cubicBezTo>
                  <a:cubicBezTo>
                    <a:pt x="240642" y="20559"/>
                    <a:pt x="238618" y="19508"/>
                    <a:pt x="236517" y="18652"/>
                  </a:cubicBezTo>
                  <a:cubicBezTo>
                    <a:pt x="233637" y="17485"/>
                    <a:pt x="230680" y="16512"/>
                    <a:pt x="227645" y="15695"/>
                  </a:cubicBezTo>
                  <a:cubicBezTo>
                    <a:pt x="225844" y="15287"/>
                    <a:pt x="224785" y="15057"/>
                    <a:pt x="224519" y="15057"/>
                  </a:cubicBezTo>
                  <a:cubicBezTo>
                    <a:pt x="224481" y="15057"/>
                    <a:pt x="224459" y="15062"/>
                    <a:pt x="224454" y="15072"/>
                  </a:cubicBezTo>
                  <a:cubicBezTo>
                    <a:pt x="225349" y="15617"/>
                    <a:pt x="226166" y="16201"/>
                    <a:pt x="226983" y="16862"/>
                  </a:cubicBezTo>
                  <a:cubicBezTo>
                    <a:pt x="230096" y="17757"/>
                    <a:pt x="234610" y="18924"/>
                    <a:pt x="236128" y="19625"/>
                  </a:cubicBezTo>
                  <a:cubicBezTo>
                    <a:pt x="238112" y="20520"/>
                    <a:pt x="240058" y="21571"/>
                    <a:pt x="241887" y="22816"/>
                  </a:cubicBezTo>
                  <a:cubicBezTo>
                    <a:pt x="242899" y="23516"/>
                    <a:pt x="243794" y="24333"/>
                    <a:pt x="244650" y="25267"/>
                  </a:cubicBezTo>
                  <a:cubicBezTo>
                    <a:pt x="245506" y="26162"/>
                    <a:pt x="246129" y="27291"/>
                    <a:pt x="246401" y="28536"/>
                  </a:cubicBezTo>
                  <a:cubicBezTo>
                    <a:pt x="247101" y="31066"/>
                    <a:pt x="244183" y="32856"/>
                    <a:pt x="241381" y="34023"/>
                  </a:cubicBezTo>
                  <a:cubicBezTo>
                    <a:pt x="238229" y="35268"/>
                    <a:pt x="234960" y="36202"/>
                    <a:pt x="231653" y="36786"/>
                  </a:cubicBezTo>
                  <a:cubicBezTo>
                    <a:pt x="217566" y="39471"/>
                    <a:pt x="200366" y="40288"/>
                    <a:pt x="181376" y="40405"/>
                  </a:cubicBezTo>
                  <a:cubicBezTo>
                    <a:pt x="180963" y="40406"/>
                    <a:pt x="180549" y="40406"/>
                    <a:pt x="180133" y="40406"/>
                  </a:cubicBezTo>
                  <a:cubicBezTo>
                    <a:pt x="161437" y="40406"/>
                    <a:pt x="140936" y="39549"/>
                    <a:pt x="119504" y="37798"/>
                  </a:cubicBezTo>
                  <a:cubicBezTo>
                    <a:pt x="97595" y="36008"/>
                    <a:pt x="76777" y="33478"/>
                    <a:pt x="58020" y="30248"/>
                  </a:cubicBezTo>
                  <a:cubicBezTo>
                    <a:pt x="48642" y="28614"/>
                    <a:pt x="39770" y="26824"/>
                    <a:pt x="31559" y="24800"/>
                  </a:cubicBezTo>
                  <a:cubicBezTo>
                    <a:pt x="23387" y="22738"/>
                    <a:pt x="15799" y="20481"/>
                    <a:pt x="9378" y="17485"/>
                  </a:cubicBezTo>
                  <a:cubicBezTo>
                    <a:pt x="7822" y="16745"/>
                    <a:pt x="6343" y="15889"/>
                    <a:pt x="4942" y="14955"/>
                  </a:cubicBezTo>
                  <a:cubicBezTo>
                    <a:pt x="3619" y="13982"/>
                    <a:pt x="2413" y="12893"/>
                    <a:pt x="1907" y="11687"/>
                  </a:cubicBezTo>
                  <a:cubicBezTo>
                    <a:pt x="1673" y="11142"/>
                    <a:pt x="1634" y="10480"/>
                    <a:pt x="1829" y="9896"/>
                  </a:cubicBezTo>
                  <a:cubicBezTo>
                    <a:pt x="1946" y="9624"/>
                    <a:pt x="2101" y="9313"/>
                    <a:pt x="2257" y="9079"/>
                  </a:cubicBezTo>
                  <a:cubicBezTo>
                    <a:pt x="2452" y="8807"/>
                    <a:pt x="2685" y="8535"/>
                    <a:pt x="2919" y="8301"/>
                  </a:cubicBezTo>
                  <a:cubicBezTo>
                    <a:pt x="3930" y="7328"/>
                    <a:pt x="5098" y="6589"/>
                    <a:pt x="6382" y="6005"/>
                  </a:cubicBezTo>
                  <a:cubicBezTo>
                    <a:pt x="11519" y="3748"/>
                    <a:pt x="23504" y="2542"/>
                    <a:pt x="27434" y="1764"/>
                  </a:cubicBezTo>
                  <a:cubicBezTo>
                    <a:pt x="28057" y="1647"/>
                    <a:pt x="28718" y="1530"/>
                    <a:pt x="29380" y="1491"/>
                  </a:cubicBezTo>
                  <a:lnTo>
                    <a:pt x="29458" y="1452"/>
                  </a:lnTo>
                  <a:cubicBezTo>
                    <a:pt x="29613" y="1335"/>
                    <a:pt x="29730" y="1258"/>
                    <a:pt x="29847" y="1180"/>
                  </a:cubicBezTo>
                  <a:cubicBezTo>
                    <a:pt x="29964" y="1102"/>
                    <a:pt x="30119" y="1024"/>
                    <a:pt x="30236" y="1024"/>
                  </a:cubicBezTo>
                  <a:cubicBezTo>
                    <a:pt x="30859" y="713"/>
                    <a:pt x="31520" y="440"/>
                    <a:pt x="32182" y="324"/>
                  </a:cubicBezTo>
                  <a:lnTo>
                    <a:pt x="32259" y="324"/>
                  </a:lnTo>
                  <a:cubicBezTo>
                    <a:pt x="32415" y="285"/>
                    <a:pt x="32571" y="207"/>
                    <a:pt x="32726" y="168"/>
                  </a:cubicBezTo>
                  <a:lnTo>
                    <a:pt x="32726" y="51"/>
                  </a:lnTo>
                  <a:cubicBezTo>
                    <a:pt x="32726" y="19"/>
                    <a:pt x="32533" y="0"/>
                    <a:pt x="321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61" name="Google Shape;5061;p37"/>
            <p:cNvSpPr/>
            <p:nvPr/>
          </p:nvSpPr>
          <p:spPr>
            <a:xfrm>
              <a:off x="3801725" y="238125"/>
              <a:ext cx="228625" cy="1003975"/>
            </a:xfrm>
            <a:custGeom>
              <a:avLst/>
              <a:gdLst/>
              <a:ahLst/>
              <a:cxnLst/>
              <a:rect l="l" t="t" r="r" b="b"/>
              <a:pathLst>
                <a:path w="9145" h="40159" extrusionOk="0">
                  <a:moveTo>
                    <a:pt x="7044" y="0"/>
                  </a:moveTo>
                  <a:lnTo>
                    <a:pt x="0" y="39848"/>
                  </a:lnTo>
                  <a:lnTo>
                    <a:pt x="9145" y="40159"/>
                  </a:lnTo>
                  <a:lnTo>
                    <a:pt x="704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62" name="Google Shape;5062;p37"/>
            <p:cNvSpPr/>
            <p:nvPr/>
          </p:nvSpPr>
          <p:spPr>
            <a:xfrm>
              <a:off x="1741250" y="4301675"/>
              <a:ext cx="717975" cy="874600"/>
            </a:xfrm>
            <a:custGeom>
              <a:avLst/>
              <a:gdLst/>
              <a:ahLst/>
              <a:cxnLst/>
              <a:rect l="l" t="t" r="r" b="b"/>
              <a:pathLst>
                <a:path w="28719" h="34984" extrusionOk="0">
                  <a:moveTo>
                    <a:pt x="19846" y="0"/>
                  </a:moveTo>
                  <a:lnTo>
                    <a:pt x="0" y="34984"/>
                  </a:lnTo>
                  <a:lnTo>
                    <a:pt x="28718" y="4709"/>
                  </a:lnTo>
                  <a:lnTo>
                    <a:pt x="198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63" name="Google Shape;5063;p37"/>
            <p:cNvSpPr/>
            <p:nvPr/>
          </p:nvSpPr>
          <p:spPr>
            <a:xfrm>
              <a:off x="3481650" y="680750"/>
              <a:ext cx="904775" cy="291875"/>
            </a:xfrm>
            <a:custGeom>
              <a:avLst/>
              <a:gdLst/>
              <a:ahLst/>
              <a:cxnLst/>
              <a:rect l="l" t="t" r="r" b="b"/>
              <a:pathLst>
                <a:path w="36191" h="11675" extrusionOk="0">
                  <a:moveTo>
                    <a:pt x="16734" y="1"/>
                  </a:moveTo>
                  <a:lnTo>
                    <a:pt x="16734" y="1"/>
                  </a:lnTo>
                  <a:cubicBezTo>
                    <a:pt x="9223" y="507"/>
                    <a:pt x="1" y="2491"/>
                    <a:pt x="1" y="5799"/>
                  </a:cubicBezTo>
                  <a:cubicBezTo>
                    <a:pt x="1" y="9612"/>
                    <a:pt x="9301" y="11675"/>
                    <a:pt x="18095" y="11675"/>
                  </a:cubicBezTo>
                  <a:cubicBezTo>
                    <a:pt x="26851" y="11675"/>
                    <a:pt x="36190" y="9612"/>
                    <a:pt x="36190" y="5799"/>
                  </a:cubicBezTo>
                  <a:cubicBezTo>
                    <a:pt x="36151" y="2647"/>
                    <a:pt x="27824" y="623"/>
                    <a:pt x="20781" y="1"/>
                  </a:cubicBezTo>
                  <a:lnTo>
                    <a:pt x="20781" y="1"/>
                  </a:lnTo>
                  <a:lnTo>
                    <a:pt x="20858" y="1168"/>
                  </a:lnTo>
                  <a:cubicBezTo>
                    <a:pt x="28291" y="1830"/>
                    <a:pt x="34751" y="4242"/>
                    <a:pt x="34751" y="5799"/>
                  </a:cubicBezTo>
                  <a:cubicBezTo>
                    <a:pt x="34751" y="7667"/>
                    <a:pt x="28408" y="10274"/>
                    <a:pt x="18057" y="10274"/>
                  </a:cubicBezTo>
                  <a:cubicBezTo>
                    <a:pt x="7706" y="10274"/>
                    <a:pt x="1402" y="7667"/>
                    <a:pt x="1402" y="5799"/>
                  </a:cubicBezTo>
                  <a:cubicBezTo>
                    <a:pt x="1402" y="4164"/>
                    <a:pt x="8328" y="2024"/>
                    <a:pt x="16461" y="1479"/>
                  </a:cubicBezTo>
                  <a:lnTo>
                    <a:pt x="1673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64" name="Google Shape;5064;p37"/>
            <p:cNvSpPr/>
            <p:nvPr/>
          </p:nvSpPr>
          <p:spPr>
            <a:xfrm>
              <a:off x="3562400" y="488125"/>
              <a:ext cx="753000" cy="243250"/>
            </a:xfrm>
            <a:custGeom>
              <a:avLst/>
              <a:gdLst/>
              <a:ahLst/>
              <a:cxnLst/>
              <a:rect l="l" t="t" r="r" b="b"/>
              <a:pathLst>
                <a:path w="30120" h="9730" extrusionOk="0">
                  <a:moveTo>
                    <a:pt x="14165" y="1"/>
                  </a:moveTo>
                  <a:cubicBezTo>
                    <a:pt x="7005" y="118"/>
                    <a:pt x="0" y="1791"/>
                    <a:pt x="0" y="4865"/>
                  </a:cubicBezTo>
                  <a:cubicBezTo>
                    <a:pt x="0" y="8056"/>
                    <a:pt x="7589" y="9729"/>
                    <a:pt x="15060" y="9729"/>
                  </a:cubicBezTo>
                  <a:cubicBezTo>
                    <a:pt x="22531" y="9729"/>
                    <a:pt x="30120" y="8056"/>
                    <a:pt x="30120" y="4865"/>
                  </a:cubicBezTo>
                  <a:cubicBezTo>
                    <a:pt x="30081" y="2491"/>
                    <a:pt x="22726" y="935"/>
                    <a:pt x="17473" y="312"/>
                  </a:cubicBezTo>
                  <a:cubicBezTo>
                    <a:pt x="17473" y="312"/>
                    <a:pt x="17473" y="351"/>
                    <a:pt x="17434" y="429"/>
                  </a:cubicBezTo>
                  <a:cubicBezTo>
                    <a:pt x="17512" y="857"/>
                    <a:pt x="17512" y="1285"/>
                    <a:pt x="17551" y="1713"/>
                  </a:cubicBezTo>
                  <a:cubicBezTo>
                    <a:pt x="17689" y="1705"/>
                    <a:pt x="17835" y="1702"/>
                    <a:pt x="17986" y="1702"/>
                  </a:cubicBezTo>
                  <a:cubicBezTo>
                    <a:pt x="21646" y="1702"/>
                    <a:pt x="28680" y="3893"/>
                    <a:pt x="28680" y="4865"/>
                  </a:cubicBezTo>
                  <a:cubicBezTo>
                    <a:pt x="28680" y="6266"/>
                    <a:pt x="23349" y="8328"/>
                    <a:pt x="15060" y="8328"/>
                  </a:cubicBezTo>
                  <a:cubicBezTo>
                    <a:pt x="6733" y="8328"/>
                    <a:pt x="1440" y="6266"/>
                    <a:pt x="1440" y="4865"/>
                  </a:cubicBezTo>
                  <a:cubicBezTo>
                    <a:pt x="1440" y="3542"/>
                    <a:pt x="6694" y="1518"/>
                    <a:pt x="14009" y="1246"/>
                  </a:cubicBezTo>
                  <a:cubicBezTo>
                    <a:pt x="14048" y="1013"/>
                    <a:pt x="14087" y="779"/>
                    <a:pt x="14126" y="585"/>
                  </a:cubicBezTo>
                  <a:cubicBezTo>
                    <a:pt x="14087" y="429"/>
                    <a:pt x="14087" y="312"/>
                    <a:pt x="14126" y="195"/>
                  </a:cubicBezTo>
                  <a:cubicBezTo>
                    <a:pt x="14126" y="156"/>
                    <a:pt x="14165" y="79"/>
                    <a:pt x="14165" y="40"/>
                  </a:cubicBezTo>
                  <a:lnTo>
                    <a:pt x="1416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65" name="Google Shape;5065;p37"/>
            <p:cNvSpPr/>
            <p:nvPr/>
          </p:nvSpPr>
          <p:spPr>
            <a:xfrm>
              <a:off x="1620600" y="4531325"/>
              <a:ext cx="846400" cy="455250"/>
            </a:xfrm>
            <a:custGeom>
              <a:avLst/>
              <a:gdLst/>
              <a:ahLst/>
              <a:cxnLst/>
              <a:rect l="l" t="t" r="r" b="b"/>
              <a:pathLst>
                <a:path w="33856" h="18210" extrusionOk="0">
                  <a:moveTo>
                    <a:pt x="5304" y="0"/>
                  </a:moveTo>
                  <a:cubicBezTo>
                    <a:pt x="3344" y="0"/>
                    <a:pt x="1912" y="504"/>
                    <a:pt x="1363" y="1671"/>
                  </a:cubicBezTo>
                  <a:cubicBezTo>
                    <a:pt x="1" y="4356"/>
                    <a:pt x="6383" y="8598"/>
                    <a:pt x="12414" y="12100"/>
                  </a:cubicBezTo>
                  <a:cubicBezTo>
                    <a:pt x="12765" y="11750"/>
                    <a:pt x="13076" y="11322"/>
                    <a:pt x="13309" y="10855"/>
                  </a:cubicBezTo>
                  <a:cubicBezTo>
                    <a:pt x="7511" y="7353"/>
                    <a:pt x="2219" y="3539"/>
                    <a:pt x="2803" y="2333"/>
                  </a:cubicBezTo>
                  <a:cubicBezTo>
                    <a:pt x="3036" y="1866"/>
                    <a:pt x="3853" y="1593"/>
                    <a:pt x="5176" y="1593"/>
                  </a:cubicBezTo>
                  <a:cubicBezTo>
                    <a:pt x="7900" y="1593"/>
                    <a:pt x="12726" y="2761"/>
                    <a:pt x="18524" y="5563"/>
                  </a:cubicBezTo>
                  <a:cubicBezTo>
                    <a:pt x="27085" y="9687"/>
                    <a:pt x="31521" y="14396"/>
                    <a:pt x="30821" y="15836"/>
                  </a:cubicBezTo>
                  <a:cubicBezTo>
                    <a:pt x="30628" y="16249"/>
                    <a:pt x="29839" y="16512"/>
                    <a:pt x="28551" y="16512"/>
                  </a:cubicBezTo>
                  <a:cubicBezTo>
                    <a:pt x="26203" y="16512"/>
                    <a:pt x="22199" y="15641"/>
                    <a:pt x="17123" y="13229"/>
                  </a:cubicBezTo>
                  <a:cubicBezTo>
                    <a:pt x="16773" y="13501"/>
                    <a:pt x="16461" y="13773"/>
                    <a:pt x="16150" y="14085"/>
                  </a:cubicBezTo>
                  <a:cubicBezTo>
                    <a:pt x="16072" y="14240"/>
                    <a:pt x="15994" y="14357"/>
                    <a:pt x="15917" y="14474"/>
                  </a:cubicBezTo>
                  <a:cubicBezTo>
                    <a:pt x="22260" y="17237"/>
                    <a:pt x="25801" y="18210"/>
                    <a:pt x="28369" y="18210"/>
                  </a:cubicBezTo>
                  <a:cubicBezTo>
                    <a:pt x="30315" y="18210"/>
                    <a:pt x="31716" y="17704"/>
                    <a:pt x="32260" y="16575"/>
                  </a:cubicBezTo>
                  <a:cubicBezTo>
                    <a:pt x="33856" y="13267"/>
                    <a:pt x="26929" y="7781"/>
                    <a:pt x="19224" y="4084"/>
                  </a:cubicBezTo>
                  <a:cubicBezTo>
                    <a:pt x="14264" y="1692"/>
                    <a:pt x="8897" y="0"/>
                    <a:pt x="53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66" name="Google Shape;5066;p37"/>
            <p:cNvSpPr/>
            <p:nvPr/>
          </p:nvSpPr>
          <p:spPr>
            <a:xfrm>
              <a:off x="5076150" y="4505000"/>
              <a:ext cx="553550" cy="963125"/>
            </a:xfrm>
            <a:custGeom>
              <a:avLst/>
              <a:gdLst/>
              <a:ahLst/>
              <a:cxnLst/>
              <a:rect l="l" t="t" r="r" b="b"/>
              <a:pathLst>
                <a:path w="22142" h="38525" extrusionOk="0">
                  <a:moveTo>
                    <a:pt x="9690" y="0"/>
                  </a:moveTo>
                  <a:lnTo>
                    <a:pt x="0" y="3386"/>
                  </a:lnTo>
                  <a:lnTo>
                    <a:pt x="22142" y="38525"/>
                  </a:lnTo>
                  <a:lnTo>
                    <a:pt x="22142" y="38525"/>
                  </a:lnTo>
                  <a:lnTo>
                    <a:pt x="96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67" name="Google Shape;5067;p37"/>
            <p:cNvSpPr/>
            <p:nvPr/>
          </p:nvSpPr>
          <p:spPr>
            <a:xfrm>
              <a:off x="5009975" y="4728575"/>
              <a:ext cx="775400" cy="538900"/>
            </a:xfrm>
            <a:custGeom>
              <a:avLst/>
              <a:gdLst/>
              <a:ahLst/>
              <a:cxnLst/>
              <a:rect l="l" t="t" r="r" b="b"/>
              <a:pathLst>
                <a:path w="31016" h="21556" extrusionOk="0">
                  <a:moveTo>
                    <a:pt x="27538" y="0"/>
                  </a:moveTo>
                  <a:cubicBezTo>
                    <a:pt x="24005" y="0"/>
                    <a:pt x="18204" y="2762"/>
                    <a:pt x="13037" y="6350"/>
                  </a:cubicBezTo>
                  <a:cubicBezTo>
                    <a:pt x="6033" y="11215"/>
                    <a:pt x="1" y="17713"/>
                    <a:pt x="2102" y="20709"/>
                  </a:cubicBezTo>
                  <a:cubicBezTo>
                    <a:pt x="2508" y="21300"/>
                    <a:pt x="3203" y="21556"/>
                    <a:pt x="4107" y="21556"/>
                  </a:cubicBezTo>
                  <a:cubicBezTo>
                    <a:pt x="7016" y="21556"/>
                    <a:pt x="12093" y="18906"/>
                    <a:pt x="16695" y="16234"/>
                  </a:cubicBezTo>
                  <a:cubicBezTo>
                    <a:pt x="16384" y="15806"/>
                    <a:pt x="16111" y="15417"/>
                    <a:pt x="15839" y="14989"/>
                  </a:cubicBezTo>
                  <a:cubicBezTo>
                    <a:pt x="10954" y="17743"/>
                    <a:pt x="6042" y="20027"/>
                    <a:pt x="4173" y="20027"/>
                  </a:cubicBezTo>
                  <a:cubicBezTo>
                    <a:pt x="3824" y="20027"/>
                    <a:pt x="3581" y="19947"/>
                    <a:pt x="3464" y="19776"/>
                  </a:cubicBezTo>
                  <a:cubicBezTo>
                    <a:pt x="3153" y="19347"/>
                    <a:pt x="3347" y="18491"/>
                    <a:pt x="3970" y="17363"/>
                  </a:cubicBezTo>
                  <a:cubicBezTo>
                    <a:pt x="5332" y="14989"/>
                    <a:pt x="8679" y="11331"/>
                    <a:pt x="13971" y="7673"/>
                  </a:cubicBezTo>
                  <a:cubicBezTo>
                    <a:pt x="20030" y="3462"/>
                    <a:pt x="25217" y="1586"/>
                    <a:pt x="27639" y="1586"/>
                  </a:cubicBezTo>
                  <a:cubicBezTo>
                    <a:pt x="28328" y="1586"/>
                    <a:pt x="28793" y="1738"/>
                    <a:pt x="28992" y="2031"/>
                  </a:cubicBezTo>
                  <a:cubicBezTo>
                    <a:pt x="29770" y="3121"/>
                    <a:pt x="27746" y="6584"/>
                    <a:pt x="19497" y="13043"/>
                  </a:cubicBezTo>
                  <a:cubicBezTo>
                    <a:pt x="19847" y="14289"/>
                    <a:pt x="19730" y="13705"/>
                    <a:pt x="19847" y="14289"/>
                  </a:cubicBezTo>
                  <a:cubicBezTo>
                    <a:pt x="21598" y="13549"/>
                    <a:pt x="28564" y="7634"/>
                    <a:pt x="29848" y="5339"/>
                  </a:cubicBezTo>
                  <a:cubicBezTo>
                    <a:pt x="30743" y="3665"/>
                    <a:pt x="31015" y="2187"/>
                    <a:pt x="30315" y="1136"/>
                  </a:cubicBezTo>
                  <a:cubicBezTo>
                    <a:pt x="29763" y="350"/>
                    <a:pt x="28794" y="0"/>
                    <a:pt x="275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5068" name="Google Shape;5068;p37"/>
          <p:cNvGrpSpPr/>
          <p:nvPr/>
        </p:nvGrpSpPr>
        <p:grpSpPr>
          <a:xfrm>
            <a:off x="1147999" y="1436118"/>
            <a:ext cx="1296570" cy="543660"/>
            <a:chOff x="238125" y="1343125"/>
            <a:chExt cx="7120100" cy="2985500"/>
          </a:xfrm>
        </p:grpSpPr>
        <p:sp>
          <p:nvSpPr>
            <p:cNvPr id="5069" name="Google Shape;5069;p37"/>
            <p:cNvSpPr/>
            <p:nvPr/>
          </p:nvSpPr>
          <p:spPr>
            <a:xfrm>
              <a:off x="250450" y="3255600"/>
              <a:ext cx="7107775" cy="1073025"/>
            </a:xfrm>
            <a:custGeom>
              <a:avLst/>
              <a:gdLst/>
              <a:ahLst/>
              <a:cxnLst/>
              <a:rect l="l" t="t" r="r" b="b"/>
              <a:pathLst>
                <a:path w="284311" h="42921" extrusionOk="0">
                  <a:moveTo>
                    <a:pt x="142423" y="1030"/>
                  </a:moveTo>
                  <a:cubicBezTo>
                    <a:pt x="220856" y="2058"/>
                    <a:pt x="284311" y="13375"/>
                    <a:pt x="284146" y="26296"/>
                  </a:cubicBezTo>
                  <a:cubicBezTo>
                    <a:pt x="284064" y="33086"/>
                    <a:pt x="266410" y="38970"/>
                    <a:pt x="238263" y="42921"/>
                  </a:cubicBezTo>
                  <a:lnTo>
                    <a:pt x="45513" y="40411"/>
                  </a:lnTo>
                  <a:cubicBezTo>
                    <a:pt x="17490" y="35802"/>
                    <a:pt x="1" y="29423"/>
                    <a:pt x="83" y="22634"/>
                  </a:cubicBezTo>
                  <a:cubicBezTo>
                    <a:pt x="248" y="9671"/>
                    <a:pt x="63990" y="1"/>
                    <a:pt x="142423" y="103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70" name="Google Shape;5070;p37"/>
            <p:cNvSpPr/>
            <p:nvPr/>
          </p:nvSpPr>
          <p:spPr>
            <a:xfrm>
              <a:off x="2643375" y="1343125"/>
              <a:ext cx="2373375" cy="2165575"/>
            </a:xfrm>
            <a:custGeom>
              <a:avLst/>
              <a:gdLst/>
              <a:ahLst/>
              <a:cxnLst/>
              <a:rect l="l" t="t" r="r" b="b"/>
              <a:pathLst>
                <a:path w="94935" h="86623" extrusionOk="0">
                  <a:moveTo>
                    <a:pt x="48023" y="330"/>
                  </a:moveTo>
                  <a:cubicBezTo>
                    <a:pt x="74071" y="659"/>
                    <a:pt x="94935" y="20206"/>
                    <a:pt x="94647" y="43909"/>
                  </a:cubicBezTo>
                  <a:cubicBezTo>
                    <a:pt x="94317" y="67652"/>
                    <a:pt x="72960" y="86623"/>
                    <a:pt x="46912" y="86294"/>
                  </a:cubicBezTo>
                  <a:cubicBezTo>
                    <a:pt x="20864" y="85964"/>
                    <a:pt x="0" y="66418"/>
                    <a:pt x="288" y="42715"/>
                  </a:cubicBezTo>
                  <a:cubicBezTo>
                    <a:pt x="617" y="18971"/>
                    <a:pt x="21975" y="1"/>
                    <a:pt x="48023" y="33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71" name="Google Shape;5071;p37"/>
            <p:cNvSpPr/>
            <p:nvPr/>
          </p:nvSpPr>
          <p:spPr>
            <a:xfrm>
              <a:off x="1396500" y="2209350"/>
              <a:ext cx="4814650" cy="1018500"/>
            </a:xfrm>
            <a:custGeom>
              <a:avLst/>
              <a:gdLst/>
              <a:ahLst/>
              <a:cxnLst/>
              <a:rect l="l" t="t" r="r" b="b"/>
              <a:pathLst>
                <a:path w="192586" h="40740" extrusionOk="0">
                  <a:moveTo>
                    <a:pt x="143699" y="1276"/>
                  </a:moveTo>
                  <a:cubicBezTo>
                    <a:pt x="172916" y="5268"/>
                    <a:pt x="192586" y="12387"/>
                    <a:pt x="192462" y="20247"/>
                  </a:cubicBezTo>
                  <a:cubicBezTo>
                    <a:pt x="192339" y="31892"/>
                    <a:pt x="149131" y="40740"/>
                    <a:pt x="96046" y="40081"/>
                  </a:cubicBezTo>
                  <a:cubicBezTo>
                    <a:pt x="42921" y="39382"/>
                    <a:pt x="1" y="29382"/>
                    <a:pt x="124" y="17737"/>
                  </a:cubicBezTo>
                  <a:cubicBezTo>
                    <a:pt x="248" y="9877"/>
                    <a:pt x="20082" y="3252"/>
                    <a:pt x="493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72" name="Google Shape;5072;p37"/>
            <p:cNvSpPr/>
            <p:nvPr/>
          </p:nvSpPr>
          <p:spPr>
            <a:xfrm>
              <a:off x="238125" y="2652750"/>
              <a:ext cx="7101575" cy="1259225"/>
            </a:xfrm>
            <a:custGeom>
              <a:avLst/>
              <a:gdLst/>
              <a:ahLst/>
              <a:cxnLst/>
              <a:rect l="l" t="t" r="r" b="b"/>
              <a:pathLst>
                <a:path w="284063" h="50369" extrusionOk="0">
                  <a:moveTo>
                    <a:pt x="142052" y="48558"/>
                  </a:moveTo>
                  <a:lnTo>
                    <a:pt x="0" y="46706"/>
                  </a:lnTo>
                  <a:cubicBezTo>
                    <a:pt x="2922" y="23456"/>
                    <a:pt x="35101" y="5638"/>
                    <a:pt x="46459" y="1"/>
                  </a:cubicBezTo>
                  <a:lnTo>
                    <a:pt x="238797" y="2511"/>
                  </a:lnTo>
                  <a:cubicBezTo>
                    <a:pt x="250031" y="8395"/>
                    <a:pt x="281758" y="27036"/>
                    <a:pt x="284063" y="5036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73" name="Google Shape;5073;p37"/>
            <p:cNvSpPr/>
            <p:nvPr/>
          </p:nvSpPr>
          <p:spPr>
            <a:xfrm>
              <a:off x="1373875" y="2948000"/>
              <a:ext cx="696500" cy="698575"/>
            </a:xfrm>
            <a:custGeom>
              <a:avLst/>
              <a:gdLst/>
              <a:ahLst/>
              <a:cxnLst/>
              <a:rect l="l" t="t" r="r" b="b"/>
              <a:pathLst>
                <a:path w="27860" h="27943" extrusionOk="0">
                  <a:moveTo>
                    <a:pt x="27777" y="12222"/>
                  </a:moveTo>
                  <a:cubicBezTo>
                    <a:pt x="27859" y="7449"/>
                    <a:pt x="25102" y="3169"/>
                    <a:pt x="20823" y="1194"/>
                  </a:cubicBezTo>
                  <a:cubicBezTo>
                    <a:pt x="19958" y="824"/>
                    <a:pt x="19053" y="536"/>
                    <a:pt x="18148" y="371"/>
                  </a:cubicBezTo>
                  <a:cubicBezTo>
                    <a:pt x="17489" y="248"/>
                    <a:pt x="16790" y="165"/>
                    <a:pt x="16090" y="165"/>
                  </a:cubicBezTo>
                  <a:cubicBezTo>
                    <a:pt x="5473" y="1"/>
                    <a:pt x="0" y="12757"/>
                    <a:pt x="7407" y="20370"/>
                  </a:cubicBezTo>
                  <a:cubicBezTo>
                    <a:pt x="14815" y="27942"/>
                    <a:pt x="27695" y="22798"/>
                    <a:pt x="27818" y="1222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74" name="Google Shape;5074;p37"/>
            <p:cNvSpPr/>
            <p:nvPr/>
          </p:nvSpPr>
          <p:spPr>
            <a:xfrm>
              <a:off x="2823400" y="2960350"/>
              <a:ext cx="595675" cy="607000"/>
            </a:xfrm>
            <a:custGeom>
              <a:avLst/>
              <a:gdLst/>
              <a:ahLst/>
              <a:cxnLst/>
              <a:rect l="l" t="t" r="r" b="b"/>
              <a:pathLst>
                <a:path w="23827" h="24280" extrusionOk="0">
                  <a:moveTo>
                    <a:pt x="906" y="7737"/>
                  </a:moveTo>
                  <a:cubicBezTo>
                    <a:pt x="330" y="9136"/>
                    <a:pt x="42" y="10617"/>
                    <a:pt x="1" y="12099"/>
                  </a:cubicBezTo>
                  <a:cubicBezTo>
                    <a:pt x="1" y="12469"/>
                    <a:pt x="1" y="12840"/>
                    <a:pt x="42" y="13210"/>
                  </a:cubicBezTo>
                  <a:cubicBezTo>
                    <a:pt x="536" y="19465"/>
                    <a:pt x="5844" y="24279"/>
                    <a:pt x="12140" y="24156"/>
                  </a:cubicBezTo>
                  <a:cubicBezTo>
                    <a:pt x="18436" y="24033"/>
                    <a:pt x="23539" y="19053"/>
                    <a:pt x="23786" y="12757"/>
                  </a:cubicBezTo>
                  <a:lnTo>
                    <a:pt x="23786" y="12387"/>
                  </a:lnTo>
                  <a:cubicBezTo>
                    <a:pt x="23827" y="11440"/>
                    <a:pt x="23703" y="10453"/>
                    <a:pt x="23498" y="9506"/>
                  </a:cubicBezTo>
                  <a:cubicBezTo>
                    <a:pt x="22304" y="4486"/>
                    <a:pt x="17983" y="782"/>
                    <a:pt x="12840" y="371"/>
                  </a:cubicBezTo>
                  <a:cubicBezTo>
                    <a:pt x="7655" y="1"/>
                    <a:pt x="2840" y="2963"/>
                    <a:pt x="906" y="773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75" name="Google Shape;5075;p37"/>
            <p:cNvSpPr/>
            <p:nvPr/>
          </p:nvSpPr>
          <p:spPr>
            <a:xfrm>
              <a:off x="4174175" y="2985050"/>
              <a:ext cx="595675" cy="602875"/>
            </a:xfrm>
            <a:custGeom>
              <a:avLst/>
              <a:gdLst/>
              <a:ahLst/>
              <a:cxnLst/>
              <a:rect l="l" t="t" r="r" b="b"/>
              <a:pathLst>
                <a:path w="23827" h="24115" extrusionOk="0">
                  <a:moveTo>
                    <a:pt x="12057" y="82"/>
                  </a:moveTo>
                  <a:cubicBezTo>
                    <a:pt x="5473" y="0"/>
                    <a:pt x="83" y="5267"/>
                    <a:pt x="0" y="11810"/>
                  </a:cubicBezTo>
                  <a:lnTo>
                    <a:pt x="0" y="12181"/>
                  </a:lnTo>
                  <a:cubicBezTo>
                    <a:pt x="124" y="18436"/>
                    <a:pt x="5103" y="23538"/>
                    <a:pt x="11358" y="23826"/>
                  </a:cubicBezTo>
                  <a:cubicBezTo>
                    <a:pt x="17654" y="24114"/>
                    <a:pt x="23045" y="19464"/>
                    <a:pt x="23744" y="13251"/>
                  </a:cubicBezTo>
                  <a:cubicBezTo>
                    <a:pt x="23785" y="12880"/>
                    <a:pt x="23785" y="12510"/>
                    <a:pt x="23785" y="12140"/>
                  </a:cubicBezTo>
                  <a:cubicBezTo>
                    <a:pt x="23827" y="10658"/>
                    <a:pt x="23580" y="9218"/>
                    <a:pt x="23045" y="7819"/>
                  </a:cubicBezTo>
                  <a:cubicBezTo>
                    <a:pt x="22715" y="6955"/>
                    <a:pt x="22304" y="6132"/>
                    <a:pt x="21769" y="5350"/>
                  </a:cubicBezTo>
                  <a:cubicBezTo>
                    <a:pt x="19588" y="2099"/>
                    <a:pt x="15967" y="124"/>
                    <a:pt x="12057" y="8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76" name="Google Shape;5076;p37"/>
            <p:cNvSpPr/>
            <p:nvPr/>
          </p:nvSpPr>
          <p:spPr>
            <a:xfrm>
              <a:off x="5523900" y="3003550"/>
              <a:ext cx="683125" cy="674900"/>
            </a:xfrm>
            <a:custGeom>
              <a:avLst/>
              <a:gdLst/>
              <a:ahLst/>
              <a:cxnLst/>
              <a:rect l="l" t="t" r="r" b="b"/>
              <a:pathLst>
                <a:path w="27325" h="26996" extrusionOk="0">
                  <a:moveTo>
                    <a:pt x="6420" y="1359"/>
                  </a:moveTo>
                  <a:cubicBezTo>
                    <a:pt x="2552" y="3375"/>
                    <a:pt x="83" y="7367"/>
                    <a:pt x="1" y="11770"/>
                  </a:cubicBezTo>
                  <a:cubicBezTo>
                    <a:pt x="1" y="12840"/>
                    <a:pt x="124" y="13951"/>
                    <a:pt x="412" y="14980"/>
                  </a:cubicBezTo>
                  <a:cubicBezTo>
                    <a:pt x="2964" y="24486"/>
                    <a:pt x="15268" y="26996"/>
                    <a:pt x="21276" y="19218"/>
                  </a:cubicBezTo>
                  <a:cubicBezTo>
                    <a:pt x="27325" y="11482"/>
                    <a:pt x="21893" y="165"/>
                    <a:pt x="12058" y="1"/>
                  </a:cubicBezTo>
                  <a:cubicBezTo>
                    <a:pt x="11729" y="1"/>
                    <a:pt x="11359" y="42"/>
                    <a:pt x="11029" y="42"/>
                  </a:cubicBezTo>
                  <a:cubicBezTo>
                    <a:pt x="9424" y="165"/>
                    <a:pt x="7861" y="618"/>
                    <a:pt x="6420" y="135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77" name="Google Shape;5077;p37"/>
            <p:cNvSpPr/>
            <p:nvPr/>
          </p:nvSpPr>
          <p:spPr>
            <a:xfrm>
              <a:off x="6871600" y="3169200"/>
              <a:ext cx="448550" cy="448550"/>
            </a:xfrm>
            <a:custGeom>
              <a:avLst/>
              <a:gdLst/>
              <a:ahLst/>
              <a:cxnLst/>
              <a:rect l="l" t="t" r="r" b="b"/>
              <a:pathLst>
                <a:path w="17942" h="17942" extrusionOk="0">
                  <a:moveTo>
                    <a:pt x="124" y="5844"/>
                  </a:moveTo>
                  <a:cubicBezTo>
                    <a:pt x="0" y="12428"/>
                    <a:pt x="5268" y="17818"/>
                    <a:pt x="11852" y="17901"/>
                  </a:cubicBezTo>
                  <a:cubicBezTo>
                    <a:pt x="12880" y="17942"/>
                    <a:pt x="13868" y="17818"/>
                    <a:pt x="14856" y="17571"/>
                  </a:cubicBezTo>
                  <a:cubicBezTo>
                    <a:pt x="17942" y="10576"/>
                    <a:pt x="7778" y="0"/>
                    <a:pt x="1276" y="905"/>
                  </a:cubicBezTo>
                  <a:cubicBezTo>
                    <a:pt x="535" y="2428"/>
                    <a:pt x="124" y="4115"/>
                    <a:pt x="124" y="58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78" name="Google Shape;5078;p37"/>
            <p:cNvSpPr/>
            <p:nvPr/>
          </p:nvSpPr>
          <p:spPr>
            <a:xfrm>
              <a:off x="285425" y="3092025"/>
              <a:ext cx="495900" cy="440350"/>
            </a:xfrm>
            <a:custGeom>
              <a:avLst/>
              <a:gdLst/>
              <a:ahLst/>
              <a:cxnLst/>
              <a:rect l="l" t="t" r="r" b="b"/>
              <a:pathLst>
                <a:path w="19836" h="17614" extrusionOk="0">
                  <a:moveTo>
                    <a:pt x="5268" y="17490"/>
                  </a:moveTo>
                  <a:cubicBezTo>
                    <a:pt x="13951" y="17613"/>
                    <a:pt x="19836" y="8684"/>
                    <a:pt x="16297" y="742"/>
                  </a:cubicBezTo>
                  <a:cubicBezTo>
                    <a:pt x="5762" y="1"/>
                    <a:pt x="1" y="11564"/>
                    <a:pt x="2305" y="17078"/>
                  </a:cubicBezTo>
                  <a:cubicBezTo>
                    <a:pt x="3252" y="17325"/>
                    <a:pt x="4281" y="17490"/>
                    <a:pt x="5268" y="174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79" name="Google Shape;5079;p37"/>
            <p:cNvSpPr/>
            <p:nvPr/>
          </p:nvSpPr>
          <p:spPr>
            <a:xfrm>
              <a:off x="1587850" y="3014875"/>
              <a:ext cx="239725" cy="240750"/>
            </a:xfrm>
            <a:custGeom>
              <a:avLst/>
              <a:gdLst/>
              <a:ahLst/>
              <a:cxnLst/>
              <a:rect l="l" t="t" r="r" b="b"/>
              <a:pathLst>
                <a:path w="9589" h="9630" extrusionOk="0">
                  <a:moveTo>
                    <a:pt x="4321" y="9589"/>
                  </a:moveTo>
                  <a:cubicBezTo>
                    <a:pt x="7943" y="9424"/>
                    <a:pt x="9589" y="5021"/>
                    <a:pt x="6996" y="2511"/>
                  </a:cubicBezTo>
                  <a:cubicBezTo>
                    <a:pt x="4404" y="1"/>
                    <a:pt x="83" y="1811"/>
                    <a:pt x="1" y="5432"/>
                  </a:cubicBezTo>
                  <a:cubicBezTo>
                    <a:pt x="42" y="7737"/>
                    <a:pt x="1976" y="9630"/>
                    <a:pt x="4321" y="95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80" name="Google Shape;5080;p37"/>
            <p:cNvSpPr/>
            <p:nvPr/>
          </p:nvSpPr>
          <p:spPr>
            <a:xfrm>
              <a:off x="2943775" y="3038550"/>
              <a:ext cx="238700" cy="240750"/>
            </a:xfrm>
            <a:custGeom>
              <a:avLst/>
              <a:gdLst/>
              <a:ahLst/>
              <a:cxnLst/>
              <a:rect l="l" t="t" r="r" b="b"/>
              <a:pathLst>
                <a:path w="9548" h="9630" extrusionOk="0">
                  <a:moveTo>
                    <a:pt x="4321" y="9588"/>
                  </a:moveTo>
                  <a:cubicBezTo>
                    <a:pt x="7901" y="9382"/>
                    <a:pt x="9547" y="5020"/>
                    <a:pt x="6955" y="2510"/>
                  </a:cubicBezTo>
                  <a:cubicBezTo>
                    <a:pt x="4362" y="0"/>
                    <a:pt x="41" y="1811"/>
                    <a:pt x="0" y="5391"/>
                  </a:cubicBezTo>
                  <a:cubicBezTo>
                    <a:pt x="41" y="7736"/>
                    <a:pt x="1975" y="9629"/>
                    <a:pt x="4321" y="95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81" name="Google Shape;5081;p37"/>
            <p:cNvSpPr/>
            <p:nvPr/>
          </p:nvSpPr>
          <p:spPr>
            <a:xfrm>
              <a:off x="4308950" y="3032375"/>
              <a:ext cx="239725" cy="239725"/>
            </a:xfrm>
            <a:custGeom>
              <a:avLst/>
              <a:gdLst/>
              <a:ahLst/>
              <a:cxnLst/>
              <a:rect l="l" t="t" r="r" b="b"/>
              <a:pathLst>
                <a:path w="9589" h="9589" extrusionOk="0">
                  <a:moveTo>
                    <a:pt x="4321" y="9588"/>
                  </a:moveTo>
                  <a:cubicBezTo>
                    <a:pt x="7942" y="9382"/>
                    <a:pt x="9588" y="5020"/>
                    <a:pt x="6996" y="2510"/>
                  </a:cubicBezTo>
                  <a:cubicBezTo>
                    <a:pt x="4403" y="0"/>
                    <a:pt x="82" y="1811"/>
                    <a:pt x="0" y="5391"/>
                  </a:cubicBezTo>
                  <a:cubicBezTo>
                    <a:pt x="82" y="7736"/>
                    <a:pt x="1975" y="9588"/>
                    <a:pt x="4321" y="95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82" name="Google Shape;5082;p37"/>
            <p:cNvSpPr/>
            <p:nvPr/>
          </p:nvSpPr>
          <p:spPr>
            <a:xfrm>
              <a:off x="5611350" y="3084825"/>
              <a:ext cx="238700" cy="240775"/>
            </a:xfrm>
            <a:custGeom>
              <a:avLst/>
              <a:gdLst/>
              <a:ahLst/>
              <a:cxnLst/>
              <a:rect l="l" t="t" r="r" b="b"/>
              <a:pathLst>
                <a:path w="9548" h="9631" extrusionOk="0">
                  <a:moveTo>
                    <a:pt x="4322" y="9589"/>
                  </a:moveTo>
                  <a:cubicBezTo>
                    <a:pt x="7902" y="9424"/>
                    <a:pt x="9548" y="5021"/>
                    <a:pt x="6955" y="2511"/>
                  </a:cubicBezTo>
                  <a:cubicBezTo>
                    <a:pt x="4363" y="1"/>
                    <a:pt x="42" y="1811"/>
                    <a:pt x="1" y="5433"/>
                  </a:cubicBezTo>
                  <a:cubicBezTo>
                    <a:pt x="42" y="7737"/>
                    <a:pt x="1976" y="9630"/>
                    <a:pt x="4322" y="95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5083" name="Google Shape;5083;p37"/>
          <p:cNvGrpSpPr/>
          <p:nvPr/>
        </p:nvGrpSpPr>
        <p:grpSpPr>
          <a:xfrm>
            <a:off x="6753580" y="1269797"/>
            <a:ext cx="975163" cy="709969"/>
            <a:chOff x="238125" y="245450"/>
            <a:chExt cx="7133600" cy="5193625"/>
          </a:xfrm>
        </p:grpSpPr>
        <p:sp>
          <p:nvSpPr>
            <p:cNvPr id="5084" name="Google Shape;5084;p37"/>
            <p:cNvSpPr/>
            <p:nvPr/>
          </p:nvSpPr>
          <p:spPr>
            <a:xfrm>
              <a:off x="1864350" y="3423450"/>
              <a:ext cx="3834875" cy="2015625"/>
            </a:xfrm>
            <a:custGeom>
              <a:avLst/>
              <a:gdLst/>
              <a:ahLst/>
              <a:cxnLst/>
              <a:rect l="l" t="t" r="r" b="b"/>
              <a:pathLst>
                <a:path w="153395" h="80625" extrusionOk="0">
                  <a:moveTo>
                    <a:pt x="76697" y="0"/>
                  </a:moveTo>
                  <a:cubicBezTo>
                    <a:pt x="34309" y="0"/>
                    <a:pt x="1" y="18057"/>
                    <a:pt x="1" y="40312"/>
                  </a:cubicBezTo>
                  <a:cubicBezTo>
                    <a:pt x="1" y="62567"/>
                    <a:pt x="34309" y="80624"/>
                    <a:pt x="76697" y="80624"/>
                  </a:cubicBezTo>
                  <a:cubicBezTo>
                    <a:pt x="119041" y="80624"/>
                    <a:pt x="153394" y="62567"/>
                    <a:pt x="153394" y="40312"/>
                  </a:cubicBezTo>
                  <a:cubicBezTo>
                    <a:pt x="153394" y="18057"/>
                    <a:pt x="119041" y="0"/>
                    <a:pt x="7669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85" name="Google Shape;5085;p37"/>
            <p:cNvSpPr/>
            <p:nvPr/>
          </p:nvSpPr>
          <p:spPr>
            <a:xfrm>
              <a:off x="2334975" y="1401075"/>
              <a:ext cx="2939900" cy="1919700"/>
            </a:xfrm>
            <a:custGeom>
              <a:avLst/>
              <a:gdLst/>
              <a:ahLst/>
              <a:cxnLst/>
              <a:rect l="l" t="t" r="r" b="b"/>
              <a:pathLst>
                <a:path w="117596" h="76788" extrusionOk="0">
                  <a:moveTo>
                    <a:pt x="12143" y="1"/>
                  </a:moveTo>
                  <a:cubicBezTo>
                    <a:pt x="4514" y="8036"/>
                    <a:pt x="0" y="18103"/>
                    <a:pt x="0" y="29027"/>
                  </a:cubicBezTo>
                  <a:cubicBezTo>
                    <a:pt x="0" y="55435"/>
                    <a:pt x="26318" y="76787"/>
                    <a:pt x="58775" y="76787"/>
                  </a:cubicBezTo>
                  <a:cubicBezTo>
                    <a:pt x="91233" y="76787"/>
                    <a:pt x="117596" y="55435"/>
                    <a:pt x="117596" y="29027"/>
                  </a:cubicBezTo>
                  <a:cubicBezTo>
                    <a:pt x="117596" y="18103"/>
                    <a:pt x="113081" y="8036"/>
                    <a:pt x="1054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86" name="Google Shape;5086;p37"/>
            <p:cNvSpPr/>
            <p:nvPr/>
          </p:nvSpPr>
          <p:spPr>
            <a:xfrm>
              <a:off x="2144250" y="2087225"/>
              <a:ext cx="3321350" cy="279925"/>
            </a:xfrm>
            <a:custGeom>
              <a:avLst/>
              <a:gdLst/>
              <a:ahLst/>
              <a:cxnLst/>
              <a:rect l="l" t="t" r="r" b="b"/>
              <a:pathLst>
                <a:path w="132854" h="11197" extrusionOk="0">
                  <a:moveTo>
                    <a:pt x="3928" y="1"/>
                  </a:moveTo>
                  <a:lnTo>
                    <a:pt x="0" y="11196"/>
                  </a:lnTo>
                  <a:lnTo>
                    <a:pt x="132854" y="11196"/>
                  </a:lnTo>
                  <a:lnTo>
                    <a:pt x="128881" y="1"/>
                  </a:lnTo>
                  <a:close/>
                </a:path>
              </a:pathLst>
            </a:custGeom>
            <a:solidFill>
              <a:srgbClr val="231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87" name="Google Shape;5087;p37"/>
            <p:cNvSpPr/>
            <p:nvPr/>
          </p:nvSpPr>
          <p:spPr>
            <a:xfrm>
              <a:off x="484125" y="4041900"/>
              <a:ext cx="6641575" cy="671500"/>
            </a:xfrm>
            <a:custGeom>
              <a:avLst/>
              <a:gdLst/>
              <a:ahLst/>
              <a:cxnLst/>
              <a:rect l="l" t="t" r="r" b="b"/>
              <a:pathLst>
                <a:path w="265663" h="26860" extrusionOk="0">
                  <a:moveTo>
                    <a:pt x="1" y="0"/>
                  </a:moveTo>
                  <a:cubicBezTo>
                    <a:pt x="1" y="14671"/>
                    <a:pt x="29343" y="26860"/>
                    <a:pt x="51192" y="26860"/>
                  </a:cubicBezTo>
                  <a:lnTo>
                    <a:pt x="214426" y="26860"/>
                  </a:lnTo>
                  <a:cubicBezTo>
                    <a:pt x="236275" y="26860"/>
                    <a:pt x="265663" y="14671"/>
                    <a:pt x="2656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88" name="Google Shape;5088;p37"/>
            <p:cNvSpPr/>
            <p:nvPr/>
          </p:nvSpPr>
          <p:spPr>
            <a:xfrm>
              <a:off x="484125" y="2561225"/>
              <a:ext cx="6641575" cy="671525"/>
            </a:xfrm>
            <a:custGeom>
              <a:avLst/>
              <a:gdLst/>
              <a:ahLst/>
              <a:cxnLst/>
              <a:rect l="l" t="t" r="r" b="b"/>
              <a:pathLst>
                <a:path w="265663" h="26861" extrusionOk="0">
                  <a:moveTo>
                    <a:pt x="51192" y="1"/>
                  </a:moveTo>
                  <a:cubicBezTo>
                    <a:pt x="29343" y="1"/>
                    <a:pt x="1" y="12189"/>
                    <a:pt x="1" y="26860"/>
                  </a:cubicBezTo>
                  <a:lnTo>
                    <a:pt x="265663" y="26860"/>
                  </a:lnTo>
                  <a:cubicBezTo>
                    <a:pt x="265663" y="12189"/>
                    <a:pt x="236320" y="1"/>
                    <a:pt x="2144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89" name="Google Shape;5089;p37"/>
            <p:cNvSpPr/>
            <p:nvPr/>
          </p:nvSpPr>
          <p:spPr>
            <a:xfrm>
              <a:off x="1415200" y="2561225"/>
              <a:ext cx="4779450" cy="671525"/>
            </a:xfrm>
            <a:custGeom>
              <a:avLst/>
              <a:gdLst/>
              <a:ahLst/>
              <a:cxnLst/>
              <a:rect l="l" t="t" r="r" b="b"/>
              <a:pathLst>
                <a:path w="191178" h="26861" extrusionOk="0">
                  <a:moveTo>
                    <a:pt x="36836" y="1"/>
                  </a:moveTo>
                  <a:cubicBezTo>
                    <a:pt x="21127" y="1"/>
                    <a:pt x="0" y="12189"/>
                    <a:pt x="0" y="26860"/>
                  </a:cubicBezTo>
                  <a:lnTo>
                    <a:pt x="191177" y="26860"/>
                  </a:lnTo>
                  <a:cubicBezTo>
                    <a:pt x="191177" y="12189"/>
                    <a:pt x="170051" y="1"/>
                    <a:pt x="1543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90" name="Google Shape;5090;p37"/>
            <p:cNvSpPr/>
            <p:nvPr/>
          </p:nvSpPr>
          <p:spPr>
            <a:xfrm>
              <a:off x="2511025" y="2561225"/>
              <a:ext cx="2586675" cy="671525"/>
            </a:xfrm>
            <a:custGeom>
              <a:avLst/>
              <a:gdLst/>
              <a:ahLst/>
              <a:cxnLst/>
              <a:rect l="l" t="t" r="r" b="b"/>
              <a:pathLst>
                <a:path w="103467" h="26861" extrusionOk="0">
                  <a:moveTo>
                    <a:pt x="19953" y="1"/>
                  </a:moveTo>
                  <a:cubicBezTo>
                    <a:pt x="11466" y="1"/>
                    <a:pt x="0" y="12189"/>
                    <a:pt x="0" y="26860"/>
                  </a:cubicBezTo>
                  <a:lnTo>
                    <a:pt x="103466" y="26860"/>
                  </a:lnTo>
                  <a:cubicBezTo>
                    <a:pt x="103466" y="12189"/>
                    <a:pt x="92045" y="1"/>
                    <a:pt x="835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91" name="Google Shape;5091;p37"/>
            <p:cNvSpPr/>
            <p:nvPr/>
          </p:nvSpPr>
          <p:spPr>
            <a:xfrm>
              <a:off x="3383400" y="2561225"/>
              <a:ext cx="841925" cy="671525"/>
            </a:xfrm>
            <a:custGeom>
              <a:avLst/>
              <a:gdLst/>
              <a:ahLst/>
              <a:cxnLst/>
              <a:rect l="l" t="t" r="r" b="b"/>
              <a:pathLst>
                <a:path w="33677" h="26861" extrusionOk="0">
                  <a:moveTo>
                    <a:pt x="6501" y="1"/>
                  </a:moveTo>
                  <a:cubicBezTo>
                    <a:pt x="3747" y="1"/>
                    <a:pt x="0" y="12189"/>
                    <a:pt x="0" y="26860"/>
                  </a:cubicBezTo>
                  <a:lnTo>
                    <a:pt x="33676" y="26860"/>
                  </a:lnTo>
                  <a:cubicBezTo>
                    <a:pt x="33676" y="12189"/>
                    <a:pt x="29975" y="1"/>
                    <a:pt x="272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92" name="Google Shape;5092;p37"/>
            <p:cNvSpPr/>
            <p:nvPr/>
          </p:nvSpPr>
          <p:spPr>
            <a:xfrm>
              <a:off x="457050" y="3385075"/>
              <a:ext cx="6694600" cy="504475"/>
            </a:xfrm>
            <a:custGeom>
              <a:avLst/>
              <a:gdLst/>
              <a:ahLst/>
              <a:cxnLst/>
              <a:rect l="l" t="t" r="r" b="b"/>
              <a:pathLst>
                <a:path w="267784" h="20179" extrusionOk="0">
                  <a:moveTo>
                    <a:pt x="1" y="0"/>
                  </a:moveTo>
                  <a:lnTo>
                    <a:pt x="1" y="20179"/>
                  </a:lnTo>
                  <a:lnTo>
                    <a:pt x="267784" y="20179"/>
                  </a:lnTo>
                  <a:lnTo>
                    <a:pt x="2677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93" name="Google Shape;5093;p37"/>
            <p:cNvSpPr/>
            <p:nvPr/>
          </p:nvSpPr>
          <p:spPr>
            <a:xfrm>
              <a:off x="591350" y="3521625"/>
              <a:ext cx="270875" cy="231375"/>
            </a:xfrm>
            <a:custGeom>
              <a:avLst/>
              <a:gdLst/>
              <a:ahLst/>
              <a:cxnLst/>
              <a:rect l="l" t="t" r="r" b="b"/>
              <a:pathLst>
                <a:path w="10835" h="9255" extrusionOk="0">
                  <a:moveTo>
                    <a:pt x="6230" y="1"/>
                  </a:moveTo>
                  <a:cubicBezTo>
                    <a:pt x="2077" y="1"/>
                    <a:pt x="1" y="4966"/>
                    <a:pt x="2935" y="7901"/>
                  </a:cubicBezTo>
                  <a:cubicBezTo>
                    <a:pt x="3883" y="8835"/>
                    <a:pt x="5044" y="9254"/>
                    <a:pt x="6181" y="9254"/>
                  </a:cubicBezTo>
                  <a:cubicBezTo>
                    <a:pt x="8561" y="9254"/>
                    <a:pt x="10835" y="7416"/>
                    <a:pt x="10835" y="4605"/>
                  </a:cubicBezTo>
                  <a:cubicBezTo>
                    <a:pt x="10835" y="2077"/>
                    <a:pt x="8758" y="1"/>
                    <a:pt x="62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94" name="Google Shape;5094;p37"/>
            <p:cNvSpPr/>
            <p:nvPr/>
          </p:nvSpPr>
          <p:spPr>
            <a:xfrm>
              <a:off x="1203025" y="3521625"/>
              <a:ext cx="270875" cy="231375"/>
            </a:xfrm>
            <a:custGeom>
              <a:avLst/>
              <a:gdLst/>
              <a:ahLst/>
              <a:cxnLst/>
              <a:rect l="l" t="t" r="r" b="b"/>
              <a:pathLst>
                <a:path w="10835" h="9255" extrusionOk="0">
                  <a:moveTo>
                    <a:pt x="6230" y="1"/>
                  </a:moveTo>
                  <a:cubicBezTo>
                    <a:pt x="2077" y="1"/>
                    <a:pt x="1" y="4966"/>
                    <a:pt x="2935" y="7901"/>
                  </a:cubicBezTo>
                  <a:cubicBezTo>
                    <a:pt x="3869" y="8835"/>
                    <a:pt x="5025" y="9254"/>
                    <a:pt x="6161" y="9254"/>
                  </a:cubicBezTo>
                  <a:cubicBezTo>
                    <a:pt x="8540" y="9254"/>
                    <a:pt x="10835" y="7416"/>
                    <a:pt x="10835" y="4605"/>
                  </a:cubicBezTo>
                  <a:cubicBezTo>
                    <a:pt x="10835" y="2077"/>
                    <a:pt x="8758" y="1"/>
                    <a:pt x="62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95" name="Google Shape;5095;p37"/>
            <p:cNvSpPr/>
            <p:nvPr/>
          </p:nvSpPr>
          <p:spPr>
            <a:xfrm>
              <a:off x="1814700" y="3521625"/>
              <a:ext cx="270875" cy="231375"/>
            </a:xfrm>
            <a:custGeom>
              <a:avLst/>
              <a:gdLst/>
              <a:ahLst/>
              <a:cxnLst/>
              <a:rect l="l" t="t" r="r" b="b"/>
              <a:pathLst>
                <a:path w="10835" h="9255" extrusionOk="0">
                  <a:moveTo>
                    <a:pt x="6185" y="1"/>
                  </a:moveTo>
                  <a:cubicBezTo>
                    <a:pt x="2077" y="1"/>
                    <a:pt x="1" y="4966"/>
                    <a:pt x="2935" y="7901"/>
                  </a:cubicBezTo>
                  <a:cubicBezTo>
                    <a:pt x="3869" y="8835"/>
                    <a:pt x="5025" y="9254"/>
                    <a:pt x="6161" y="9254"/>
                  </a:cubicBezTo>
                  <a:cubicBezTo>
                    <a:pt x="8540" y="9254"/>
                    <a:pt x="10835" y="7416"/>
                    <a:pt x="10835" y="4605"/>
                  </a:cubicBezTo>
                  <a:cubicBezTo>
                    <a:pt x="10835" y="2077"/>
                    <a:pt x="8758" y="1"/>
                    <a:pt x="61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96" name="Google Shape;5096;p37"/>
            <p:cNvSpPr/>
            <p:nvPr/>
          </p:nvSpPr>
          <p:spPr>
            <a:xfrm>
              <a:off x="2426375" y="3521625"/>
              <a:ext cx="270875" cy="231375"/>
            </a:xfrm>
            <a:custGeom>
              <a:avLst/>
              <a:gdLst/>
              <a:ahLst/>
              <a:cxnLst/>
              <a:rect l="l" t="t" r="r" b="b"/>
              <a:pathLst>
                <a:path w="10835" h="9255" extrusionOk="0">
                  <a:moveTo>
                    <a:pt x="6185" y="1"/>
                  </a:moveTo>
                  <a:cubicBezTo>
                    <a:pt x="2077" y="1"/>
                    <a:pt x="1" y="4966"/>
                    <a:pt x="2935" y="7901"/>
                  </a:cubicBezTo>
                  <a:cubicBezTo>
                    <a:pt x="3869" y="8835"/>
                    <a:pt x="5025" y="9254"/>
                    <a:pt x="6161" y="9254"/>
                  </a:cubicBezTo>
                  <a:cubicBezTo>
                    <a:pt x="8540" y="9254"/>
                    <a:pt x="10835" y="7416"/>
                    <a:pt x="10835" y="4605"/>
                  </a:cubicBezTo>
                  <a:cubicBezTo>
                    <a:pt x="10835" y="2077"/>
                    <a:pt x="8758" y="1"/>
                    <a:pt x="61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97" name="Google Shape;5097;p37"/>
            <p:cNvSpPr/>
            <p:nvPr/>
          </p:nvSpPr>
          <p:spPr>
            <a:xfrm>
              <a:off x="3038050" y="3521625"/>
              <a:ext cx="270875" cy="231375"/>
            </a:xfrm>
            <a:custGeom>
              <a:avLst/>
              <a:gdLst/>
              <a:ahLst/>
              <a:cxnLst/>
              <a:rect l="l" t="t" r="r" b="b"/>
              <a:pathLst>
                <a:path w="10835" h="9255" extrusionOk="0">
                  <a:moveTo>
                    <a:pt x="6185" y="1"/>
                  </a:moveTo>
                  <a:cubicBezTo>
                    <a:pt x="2077" y="1"/>
                    <a:pt x="1" y="4966"/>
                    <a:pt x="2935" y="7901"/>
                  </a:cubicBezTo>
                  <a:cubicBezTo>
                    <a:pt x="3869" y="8835"/>
                    <a:pt x="5025" y="9254"/>
                    <a:pt x="6161" y="9254"/>
                  </a:cubicBezTo>
                  <a:cubicBezTo>
                    <a:pt x="8540" y="9254"/>
                    <a:pt x="10835" y="7416"/>
                    <a:pt x="10835" y="4605"/>
                  </a:cubicBezTo>
                  <a:cubicBezTo>
                    <a:pt x="10835" y="2077"/>
                    <a:pt x="8758" y="1"/>
                    <a:pt x="61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98" name="Google Shape;5098;p37"/>
            <p:cNvSpPr/>
            <p:nvPr/>
          </p:nvSpPr>
          <p:spPr>
            <a:xfrm>
              <a:off x="3649725" y="3521625"/>
              <a:ext cx="270875" cy="231375"/>
            </a:xfrm>
            <a:custGeom>
              <a:avLst/>
              <a:gdLst/>
              <a:ahLst/>
              <a:cxnLst/>
              <a:rect l="l" t="t" r="r" b="b"/>
              <a:pathLst>
                <a:path w="10835" h="9255" extrusionOk="0">
                  <a:moveTo>
                    <a:pt x="6185" y="1"/>
                  </a:moveTo>
                  <a:cubicBezTo>
                    <a:pt x="2077" y="1"/>
                    <a:pt x="1" y="4966"/>
                    <a:pt x="2935" y="7901"/>
                  </a:cubicBezTo>
                  <a:cubicBezTo>
                    <a:pt x="3869" y="8835"/>
                    <a:pt x="5025" y="9254"/>
                    <a:pt x="6162" y="9254"/>
                  </a:cubicBezTo>
                  <a:cubicBezTo>
                    <a:pt x="8540" y="9254"/>
                    <a:pt x="10835" y="7416"/>
                    <a:pt x="10835" y="4605"/>
                  </a:cubicBezTo>
                  <a:cubicBezTo>
                    <a:pt x="10835" y="2077"/>
                    <a:pt x="8758" y="1"/>
                    <a:pt x="61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99" name="Google Shape;5099;p37"/>
            <p:cNvSpPr/>
            <p:nvPr/>
          </p:nvSpPr>
          <p:spPr>
            <a:xfrm>
              <a:off x="4261400" y="3521625"/>
              <a:ext cx="270875" cy="231375"/>
            </a:xfrm>
            <a:custGeom>
              <a:avLst/>
              <a:gdLst/>
              <a:ahLst/>
              <a:cxnLst/>
              <a:rect l="l" t="t" r="r" b="b"/>
              <a:pathLst>
                <a:path w="10835" h="9255" extrusionOk="0">
                  <a:moveTo>
                    <a:pt x="6185" y="1"/>
                  </a:moveTo>
                  <a:cubicBezTo>
                    <a:pt x="2077" y="1"/>
                    <a:pt x="1" y="4966"/>
                    <a:pt x="2935" y="7901"/>
                  </a:cubicBezTo>
                  <a:cubicBezTo>
                    <a:pt x="3869" y="8835"/>
                    <a:pt x="5025" y="9254"/>
                    <a:pt x="6162" y="9254"/>
                  </a:cubicBezTo>
                  <a:cubicBezTo>
                    <a:pt x="8540" y="9254"/>
                    <a:pt x="10835" y="7416"/>
                    <a:pt x="10835" y="4605"/>
                  </a:cubicBezTo>
                  <a:cubicBezTo>
                    <a:pt x="10835" y="2077"/>
                    <a:pt x="8758" y="1"/>
                    <a:pt x="61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00" name="Google Shape;5100;p37"/>
            <p:cNvSpPr/>
            <p:nvPr/>
          </p:nvSpPr>
          <p:spPr>
            <a:xfrm>
              <a:off x="4873075" y="3521625"/>
              <a:ext cx="270900" cy="231375"/>
            </a:xfrm>
            <a:custGeom>
              <a:avLst/>
              <a:gdLst/>
              <a:ahLst/>
              <a:cxnLst/>
              <a:rect l="l" t="t" r="r" b="b"/>
              <a:pathLst>
                <a:path w="10836" h="9255" extrusionOk="0">
                  <a:moveTo>
                    <a:pt x="6185" y="1"/>
                  </a:moveTo>
                  <a:cubicBezTo>
                    <a:pt x="2077" y="1"/>
                    <a:pt x="1" y="4966"/>
                    <a:pt x="2935" y="7901"/>
                  </a:cubicBezTo>
                  <a:cubicBezTo>
                    <a:pt x="3869" y="8835"/>
                    <a:pt x="5025" y="9254"/>
                    <a:pt x="6162" y="9254"/>
                  </a:cubicBezTo>
                  <a:cubicBezTo>
                    <a:pt x="8541" y="9254"/>
                    <a:pt x="10835" y="7416"/>
                    <a:pt x="10835" y="4605"/>
                  </a:cubicBezTo>
                  <a:cubicBezTo>
                    <a:pt x="10835" y="2077"/>
                    <a:pt x="8759" y="1"/>
                    <a:pt x="61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01" name="Google Shape;5101;p37"/>
            <p:cNvSpPr/>
            <p:nvPr/>
          </p:nvSpPr>
          <p:spPr>
            <a:xfrm>
              <a:off x="5484775" y="3521625"/>
              <a:ext cx="270875" cy="231375"/>
            </a:xfrm>
            <a:custGeom>
              <a:avLst/>
              <a:gdLst/>
              <a:ahLst/>
              <a:cxnLst/>
              <a:rect l="l" t="t" r="r" b="b"/>
              <a:pathLst>
                <a:path w="10835" h="9255" extrusionOk="0">
                  <a:moveTo>
                    <a:pt x="6184" y="1"/>
                  </a:moveTo>
                  <a:cubicBezTo>
                    <a:pt x="2077" y="1"/>
                    <a:pt x="0" y="4966"/>
                    <a:pt x="2934" y="7901"/>
                  </a:cubicBezTo>
                  <a:cubicBezTo>
                    <a:pt x="3868" y="8835"/>
                    <a:pt x="5024" y="9254"/>
                    <a:pt x="6161" y="9254"/>
                  </a:cubicBezTo>
                  <a:cubicBezTo>
                    <a:pt x="8540" y="9254"/>
                    <a:pt x="10834" y="7416"/>
                    <a:pt x="10834" y="4605"/>
                  </a:cubicBezTo>
                  <a:cubicBezTo>
                    <a:pt x="10834" y="2077"/>
                    <a:pt x="8758" y="1"/>
                    <a:pt x="618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02" name="Google Shape;5102;p37"/>
            <p:cNvSpPr/>
            <p:nvPr/>
          </p:nvSpPr>
          <p:spPr>
            <a:xfrm>
              <a:off x="6096450" y="3521625"/>
              <a:ext cx="270875" cy="231375"/>
            </a:xfrm>
            <a:custGeom>
              <a:avLst/>
              <a:gdLst/>
              <a:ahLst/>
              <a:cxnLst/>
              <a:rect l="l" t="t" r="r" b="b"/>
              <a:pathLst>
                <a:path w="10835" h="9255" extrusionOk="0">
                  <a:moveTo>
                    <a:pt x="6185" y="1"/>
                  </a:moveTo>
                  <a:cubicBezTo>
                    <a:pt x="2077" y="1"/>
                    <a:pt x="0" y="4966"/>
                    <a:pt x="2934" y="7901"/>
                  </a:cubicBezTo>
                  <a:cubicBezTo>
                    <a:pt x="3868" y="8835"/>
                    <a:pt x="5024" y="9254"/>
                    <a:pt x="6161" y="9254"/>
                  </a:cubicBezTo>
                  <a:cubicBezTo>
                    <a:pt x="8540" y="9254"/>
                    <a:pt x="10834" y="7416"/>
                    <a:pt x="10834" y="4605"/>
                  </a:cubicBezTo>
                  <a:cubicBezTo>
                    <a:pt x="10834" y="2077"/>
                    <a:pt x="8758" y="1"/>
                    <a:pt x="61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03" name="Google Shape;5103;p37"/>
            <p:cNvSpPr/>
            <p:nvPr/>
          </p:nvSpPr>
          <p:spPr>
            <a:xfrm>
              <a:off x="6708125" y="3521625"/>
              <a:ext cx="270875" cy="231375"/>
            </a:xfrm>
            <a:custGeom>
              <a:avLst/>
              <a:gdLst/>
              <a:ahLst/>
              <a:cxnLst/>
              <a:rect l="l" t="t" r="r" b="b"/>
              <a:pathLst>
                <a:path w="10835" h="9255" extrusionOk="0">
                  <a:moveTo>
                    <a:pt x="6185" y="1"/>
                  </a:moveTo>
                  <a:cubicBezTo>
                    <a:pt x="2077" y="1"/>
                    <a:pt x="0" y="4966"/>
                    <a:pt x="2934" y="7901"/>
                  </a:cubicBezTo>
                  <a:cubicBezTo>
                    <a:pt x="3868" y="8835"/>
                    <a:pt x="5024" y="9254"/>
                    <a:pt x="6161" y="9254"/>
                  </a:cubicBezTo>
                  <a:cubicBezTo>
                    <a:pt x="8540" y="9254"/>
                    <a:pt x="10834" y="7416"/>
                    <a:pt x="10834" y="4605"/>
                  </a:cubicBezTo>
                  <a:cubicBezTo>
                    <a:pt x="10834" y="2077"/>
                    <a:pt x="8758" y="1"/>
                    <a:pt x="61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04" name="Google Shape;5104;p37"/>
            <p:cNvSpPr/>
            <p:nvPr/>
          </p:nvSpPr>
          <p:spPr>
            <a:xfrm>
              <a:off x="238125" y="3123250"/>
              <a:ext cx="7133600" cy="265225"/>
            </a:xfrm>
            <a:custGeom>
              <a:avLst/>
              <a:gdLst/>
              <a:ahLst/>
              <a:cxnLst/>
              <a:rect l="l" t="t" r="r" b="b"/>
              <a:pathLst>
                <a:path w="285344" h="10609" extrusionOk="0">
                  <a:moveTo>
                    <a:pt x="3973" y="0"/>
                  </a:moveTo>
                  <a:cubicBezTo>
                    <a:pt x="1761" y="0"/>
                    <a:pt x="0" y="1761"/>
                    <a:pt x="0" y="3973"/>
                  </a:cubicBezTo>
                  <a:lnTo>
                    <a:pt x="0" y="6636"/>
                  </a:lnTo>
                  <a:cubicBezTo>
                    <a:pt x="0" y="8848"/>
                    <a:pt x="1761" y="10609"/>
                    <a:pt x="3973" y="10609"/>
                  </a:cubicBezTo>
                  <a:lnTo>
                    <a:pt x="281326" y="10609"/>
                  </a:lnTo>
                  <a:cubicBezTo>
                    <a:pt x="283538" y="10609"/>
                    <a:pt x="285344" y="8848"/>
                    <a:pt x="285344" y="6636"/>
                  </a:cubicBezTo>
                  <a:lnTo>
                    <a:pt x="285344" y="3973"/>
                  </a:lnTo>
                  <a:cubicBezTo>
                    <a:pt x="285344" y="1761"/>
                    <a:pt x="283538" y="0"/>
                    <a:pt x="2813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05" name="Google Shape;5105;p37"/>
            <p:cNvSpPr/>
            <p:nvPr/>
          </p:nvSpPr>
          <p:spPr>
            <a:xfrm>
              <a:off x="238125" y="3886150"/>
              <a:ext cx="7133600" cy="265225"/>
            </a:xfrm>
            <a:custGeom>
              <a:avLst/>
              <a:gdLst/>
              <a:ahLst/>
              <a:cxnLst/>
              <a:rect l="l" t="t" r="r" b="b"/>
              <a:pathLst>
                <a:path w="285344" h="10609" extrusionOk="0">
                  <a:moveTo>
                    <a:pt x="3973" y="1"/>
                  </a:moveTo>
                  <a:cubicBezTo>
                    <a:pt x="1761" y="1"/>
                    <a:pt x="0" y="1761"/>
                    <a:pt x="0" y="3973"/>
                  </a:cubicBezTo>
                  <a:lnTo>
                    <a:pt x="0" y="6636"/>
                  </a:lnTo>
                  <a:cubicBezTo>
                    <a:pt x="0" y="8848"/>
                    <a:pt x="1761" y="10609"/>
                    <a:pt x="3973" y="10609"/>
                  </a:cubicBezTo>
                  <a:lnTo>
                    <a:pt x="281326" y="10609"/>
                  </a:lnTo>
                  <a:cubicBezTo>
                    <a:pt x="283538" y="10609"/>
                    <a:pt x="285344" y="8848"/>
                    <a:pt x="285344" y="6636"/>
                  </a:cubicBezTo>
                  <a:lnTo>
                    <a:pt x="285344" y="3973"/>
                  </a:lnTo>
                  <a:cubicBezTo>
                    <a:pt x="285344" y="1761"/>
                    <a:pt x="283538" y="1"/>
                    <a:pt x="2813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06" name="Google Shape;5106;p37"/>
            <p:cNvSpPr/>
            <p:nvPr/>
          </p:nvSpPr>
          <p:spPr>
            <a:xfrm>
              <a:off x="1594625" y="2270075"/>
              <a:ext cx="4419450" cy="291175"/>
            </a:xfrm>
            <a:custGeom>
              <a:avLst/>
              <a:gdLst/>
              <a:ahLst/>
              <a:cxnLst/>
              <a:rect l="l" t="t" r="r" b="b"/>
              <a:pathLst>
                <a:path w="176778" h="11647" extrusionOk="0">
                  <a:moveTo>
                    <a:pt x="3748" y="0"/>
                  </a:moveTo>
                  <a:cubicBezTo>
                    <a:pt x="1671" y="0"/>
                    <a:pt x="1" y="1670"/>
                    <a:pt x="1" y="3747"/>
                  </a:cubicBezTo>
                  <a:lnTo>
                    <a:pt x="1" y="7900"/>
                  </a:lnTo>
                  <a:cubicBezTo>
                    <a:pt x="1" y="9976"/>
                    <a:pt x="1671" y="11647"/>
                    <a:pt x="3748" y="11647"/>
                  </a:cubicBezTo>
                  <a:lnTo>
                    <a:pt x="173031" y="11647"/>
                  </a:lnTo>
                  <a:cubicBezTo>
                    <a:pt x="175107" y="11647"/>
                    <a:pt x="176778" y="9976"/>
                    <a:pt x="176778" y="7900"/>
                  </a:cubicBezTo>
                  <a:lnTo>
                    <a:pt x="176778" y="3747"/>
                  </a:lnTo>
                  <a:cubicBezTo>
                    <a:pt x="176778" y="1670"/>
                    <a:pt x="175107" y="0"/>
                    <a:pt x="1730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07" name="Google Shape;5107;p37"/>
            <p:cNvSpPr/>
            <p:nvPr/>
          </p:nvSpPr>
          <p:spPr>
            <a:xfrm>
              <a:off x="1594625" y="4713375"/>
              <a:ext cx="4419450" cy="291200"/>
            </a:xfrm>
            <a:custGeom>
              <a:avLst/>
              <a:gdLst/>
              <a:ahLst/>
              <a:cxnLst/>
              <a:rect l="l" t="t" r="r" b="b"/>
              <a:pathLst>
                <a:path w="176778" h="11648" extrusionOk="0">
                  <a:moveTo>
                    <a:pt x="3748" y="1"/>
                  </a:moveTo>
                  <a:cubicBezTo>
                    <a:pt x="1671" y="1"/>
                    <a:pt x="1" y="1671"/>
                    <a:pt x="1" y="3748"/>
                  </a:cubicBezTo>
                  <a:lnTo>
                    <a:pt x="1" y="7901"/>
                  </a:lnTo>
                  <a:cubicBezTo>
                    <a:pt x="1" y="9977"/>
                    <a:pt x="1671" y="11647"/>
                    <a:pt x="3748" y="11647"/>
                  </a:cubicBezTo>
                  <a:lnTo>
                    <a:pt x="173031" y="11647"/>
                  </a:lnTo>
                  <a:cubicBezTo>
                    <a:pt x="175107" y="11647"/>
                    <a:pt x="176778" y="9977"/>
                    <a:pt x="176778" y="7901"/>
                  </a:cubicBezTo>
                  <a:lnTo>
                    <a:pt x="176778" y="3748"/>
                  </a:lnTo>
                  <a:cubicBezTo>
                    <a:pt x="176778" y="1671"/>
                    <a:pt x="175107" y="1"/>
                    <a:pt x="1730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08" name="Google Shape;5108;p37"/>
            <p:cNvSpPr/>
            <p:nvPr/>
          </p:nvSpPr>
          <p:spPr>
            <a:xfrm>
              <a:off x="2638550" y="939500"/>
              <a:ext cx="2332750" cy="468375"/>
            </a:xfrm>
            <a:custGeom>
              <a:avLst/>
              <a:gdLst/>
              <a:ahLst/>
              <a:cxnLst/>
              <a:rect l="l" t="t" r="r" b="b"/>
              <a:pathLst>
                <a:path w="93310" h="18735" extrusionOk="0">
                  <a:moveTo>
                    <a:pt x="46632" y="0"/>
                  </a:moveTo>
                  <a:cubicBezTo>
                    <a:pt x="27627" y="0"/>
                    <a:pt x="10744" y="7359"/>
                    <a:pt x="0" y="18734"/>
                  </a:cubicBezTo>
                  <a:lnTo>
                    <a:pt x="93309" y="18734"/>
                  </a:lnTo>
                  <a:cubicBezTo>
                    <a:pt x="82611" y="7359"/>
                    <a:pt x="65682" y="0"/>
                    <a:pt x="466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09" name="Google Shape;5109;p37"/>
            <p:cNvSpPr/>
            <p:nvPr/>
          </p:nvSpPr>
          <p:spPr>
            <a:xfrm>
              <a:off x="2486200" y="1323200"/>
              <a:ext cx="2636325" cy="151250"/>
            </a:xfrm>
            <a:custGeom>
              <a:avLst/>
              <a:gdLst/>
              <a:ahLst/>
              <a:cxnLst/>
              <a:rect l="l" t="t" r="r" b="b"/>
              <a:pathLst>
                <a:path w="105453" h="6050" extrusionOk="0">
                  <a:moveTo>
                    <a:pt x="3025" y="1"/>
                  </a:moveTo>
                  <a:cubicBezTo>
                    <a:pt x="1354" y="1"/>
                    <a:pt x="0" y="1355"/>
                    <a:pt x="0" y="3025"/>
                  </a:cubicBezTo>
                  <a:cubicBezTo>
                    <a:pt x="0" y="4696"/>
                    <a:pt x="1354" y="6050"/>
                    <a:pt x="3025" y="6050"/>
                  </a:cubicBezTo>
                  <a:lnTo>
                    <a:pt x="102428" y="6050"/>
                  </a:lnTo>
                  <a:cubicBezTo>
                    <a:pt x="104098" y="6050"/>
                    <a:pt x="105452" y="4696"/>
                    <a:pt x="105452" y="3025"/>
                  </a:cubicBezTo>
                  <a:cubicBezTo>
                    <a:pt x="105452" y="1355"/>
                    <a:pt x="104098" y="1"/>
                    <a:pt x="1024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10" name="Google Shape;5110;p37"/>
            <p:cNvSpPr/>
            <p:nvPr/>
          </p:nvSpPr>
          <p:spPr>
            <a:xfrm>
              <a:off x="1698450" y="2356950"/>
              <a:ext cx="137725" cy="117775"/>
            </a:xfrm>
            <a:custGeom>
              <a:avLst/>
              <a:gdLst/>
              <a:ahLst/>
              <a:cxnLst/>
              <a:rect l="l" t="t" r="r" b="b"/>
              <a:pathLst>
                <a:path w="5509" h="4711" extrusionOk="0">
                  <a:moveTo>
                    <a:pt x="3161" y="1"/>
                  </a:moveTo>
                  <a:cubicBezTo>
                    <a:pt x="1039" y="1"/>
                    <a:pt x="1" y="2529"/>
                    <a:pt x="1491" y="4019"/>
                  </a:cubicBezTo>
                  <a:cubicBezTo>
                    <a:pt x="1969" y="4497"/>
                    <a:pt x="2555" y="4710"/>
                    <a:pt x="3129" y="4710"/>
                  </a:cubicBezTo>
                  <a:cubicBezTo>
                    <a:pt x="4343" y="4710"/>
                    <a:pt x="5508" y="3758"/>
                    <a:pt x="5508" y="2348"/>
                  </a:cubicBezTo>
                  <a:cubicBezTo>
                    <a:pt x="5508" y="1039"/>
                    <a:pt x="4425" y="1"/>
                    <a:pt x="31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11" name="Google Shape;5111;p37"/>
            <p:cNvSpPr/>
            <p:nvPr/>
          </p:nvSpPr>
          <p:spPr>
            <a:xfrm>
              <a:off x="2030250" y="2356950"/>
              <a:ext cx="117400" cy="117400"/>
            </a:xfrm>
            <a:custGeom>
              <a:avLst/>
              <a:gdLst/>
              <a:ahLst/>
              <a:cxnLst/>
              <a:rect l="l" t="t" r="r" b="b"/>
              <a:pathLst>
                <a:path w="4696" h="4696" extrusionOk="0">
                  <a:moveTo>
                    <a:pt x="2348" y="1"/>
                  </a:moveTo>
                  <a:cubicBezTo>
                    <a:pt x="1039" y="1"/>
                    <a:pt x="1" y="1039"/>
                    <a:pt x="1" y="2348"/>
                  </a:cubicBezTo>
                  <a:cubicBezTo>
                    <a:pt x="1" y="3657"/>
                    <a:pt x="1039" y="4696"/>
                    <a:pt x="2348" y="4696"/>
                  </a:cubicBezTo>
                  <a:cubicBezTo>
                    <a:pt x="3657" y="4696"/>
                    <a:pt x="4696" y="3657"/>
                    <a:pt x="4696" y="2348"/>
                  </a:cubicBezTo>
                  <a:cubicBezTo>
                    <a:pt x="4696" y="1039"/>
                    <a:pt x="3657" y="1"/>
                    <a:pt x="23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12" name="Google Shape;5112;p37"/>
            <p:cNvSpPr/>
            <p:nvPr/>
          </p:nvSpPr>
          <p:spPr>
            <a:xfrm>
              <a:off x="2322550" y="2356950"/>
              <a:ext cx="137700" cy="117775"/>
            </a:xfrm>
            <a:custGeom>
              <a:avLst/>
              <a:gdLst/>
              <a:ahLst/>
              <a:cxnLst/>
              <a:rect l="l" t="t" r="r" b="b"/>
              <a:pathLst>
                <a:path w="5508" h="4711" extrusionOk="0">
                  <a:moveTo>
                    <a:pt x="3161" y="1"/>
                  </a:moveTo>
                  <a:cubicBezTo>
                    <a:pt x="1039" y="1"/>
                    <a:pt x="1" y="2529"/>
                    <a:pt x="1490" y="4019"/>
                  </a:cubicBezTo>
                  <a:cubicBezTo>
                    <a:pt x="1954" y="4497"/>
                    <a:pt x="2534" y="4710"/>
                    <a:pt x="3109" y="4710"/>
                  </a:cubicBezTo>
                  <a:cubicBezTo>
                    <a:pt x="4322" y="4710"/>
                    <a:pt x="5508" y="3758"/>
                    <a:pt x="5508" y="2348"/>
                  </a:cubicBezTo>
                  <a:cubicBezTo>
                    <a:pt x="5508" y="1039"/>
                    <a:pt x="4425" y="1"/>
                    <a:pt x="31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13" name="Google Shape;5113;p37"/>
            <p:cNvSpPr/>
            <p:nvPr/>
          </p:nvSpPr>
          <p:spPr>
            <a:xfrm>
              <a:off x="2634025" y="2356950"/>
              <a:ext cx="137725" cy="117775"/>
            </a:xfrm>
            <a:custGeom>
              <a:avLst/>
              <a:gdLst/>
              <a:ahLst/>
              <a:cxnLst/>
              <a:rect l="l" t="t" r="r" b="b"/>
              <a:pathLst>
                <a:path w="5509" h="4711" extrusionOk="0">
                  <a:moveTo>
                    <a:pt x="3161" y="1"/>
                  </a:moveTo>
                  <a:cubicBezTo>
                    <a:pt x="1039" y="1"/>
                    <a:pt x="1" y="2529"/>
                    <a:pt x="1491" y="4019"/>
                  </a:cubicBezTo>
                  <a:cubicBezTo>
                    <a:pt x="1969" y="4497"/>
                    <a:pt x="2554" y="4710"/>
                    <a:pt x="3129" y="4710"/>
                  </a:cubicBezTo>
                  <a:cubicBezTo>
                    <a:pt x="4343" y="4710"/>
                    <a:pt x="5508" y="3758"/>
                    <a:pt x="5508" y="2348"/>
                  </a:cubicBezTo>
                  <a:cubicBezTo>
                    <a:pt x="5508" y="1039"/>
                    <a:pt x="4470" y="1"/>
                    <a:pt x="31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14" name="Google Shape;5114;p37"/>
            <p:cNvSpPr/>
            <p:nvPr/>
          </p:nvSpPr>
          <p:spPr>
            <a:xfrm>
              <a:off x="2945525" y="2356950"/>
              <a:ext cx="138825" cy="117775"/>
            </a:xfrm>
            <a:custGeom>
              <a:avLst/>
              <a:gdLst/>
              <a:ahLst/>
              <a:cxnLst/>
              <a:rect l="l" t="t" r="r" b="b"/>
              <a:pathLst>
                <a:path w="5553" h="4711" extrusionOk="0">
                  <a:moveTo>
                    <a:pt x="3160" y="1"/>
                  </a:moveTo>
                  <a:cubicBezTo>
                    <a:pt x="1084" y="1"/>
                    <a:pt x="0" y="2529"/>
                    <a:pt x="1490" y="4019"/>
                  </a:cubicBezTo>
                  <a:cubicBezTo>
                    <a:pt x="1968" y="4497"/>
                    <a:pt x="2558" y="4710"/>
                    <a:pt x="3139" y="4710"/>
                  </a:cubicBezTo>
                  <a:cubicBezTo>
                    <a:pt x="4367" y="4710"/>
                    <a:pt x="5553" y="3758"/>
                    <a:pt x="5553" y="2348"/>
                  </a:cubicBezTo>
                  <a:cubicBezTo>
                    <a:pt x="5553" y="1039"/>
                    <a:pt x="4469" y="1"/>
                    <a:pt x="3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15" name="Google Shape;5115;p37"/>
            <p:cNvSpPr/>
            <p:nvPr/>
          </p:nvSpPr>
          <p:spPr>
            <a:xfrm>
              <a:off x="3258125" y="2356950"/>
              <a:ext cx="137700" cy="117775"/>
            </a:xfrm>
            <a:custGeom>
              <a:avLst/>
              <a:gdLst/>
              <a:ahLst/>
              <a:cxnLst/>
              <a:rect l="l" t="t" r="r" b="b"/>
              <a:pathLst>
                <a:path w="5508" h="4711" extrusionOk="0">
                  <a:moveTo>
                    <a:pt x="3160" y="1"/>
                  </a:moveTo>
                  <a:cubicBezTo>
                    <a:pt x="1039" y="1"/>
                    <a:pt x="0" y="2529"/>
                    <a:pt x="1490" y="4019"/>
                  </a:cubicBezTo>
                  <a:cubicBezTo>
                    <a:pt x="1954" y="4497"/>
                    <a:pt x="2534" y="4710"/>
                    <a:pt x="3108" y="4710"/>
                  </a:cubicBezTo>
                  <a:cubicBezTo>
                    <a:pt x="4322" y="4710"/>
                    <a:pt x="5508" y="3758"/>
                    <a:pt x="5508" y="2348"/>
                  </a:cubicBezTo>
                  <a:cubicBezTo>
                    <a:pt x="5508" y="1039"/>
                    <a:pt x="4424" y="1"/>
                    <a:pt x="3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16" name="Google Shape;5116;p37"/>
            <p:cNvSpPr/>
            <p:nvPr/>
          </p:nvSpPr>
          <p:spPr>
            <a:xfrm>
              <a:off x="3569600" y="2356950"/>
              <a:ext cx="137725" cy="117775"/>
            </a:xfrm>
            <a:custGeom>
              <a:avLst/>
              <a:gdLst/>
              <a:ahLst/>
              <a:cxnLst/>
              <a:rect l="l" t="t" r="r" b="b"/>
              <a:pathLst>
                <a:path w="5509" h="4711" extrusionOk="0">
                  <a:moveTo>
                    <a:pt x="3161" y="1"/>
                  </a:moveTo>
                  <a:cubicBezTo>
                    <a:pt x="1039" y="1"/>
                    <a:pt x="1" y="2529"/>
                    <a:pt x="1490" y="4019"/>
                  </a:cubicBezTo>
                  <a:cubicBezTo>
                    <a:pt x="1969" y="4497"/>
                    <a:pt x="2554" y="4710"/>
                    <a:pt x="3129" y="4710"/>
                  </a:cubicBezTo>
                  <a:cubicBezTo>
                    <a:pt x="4343" y="4710"/>
                    <a:pt x="5508" y="3758"/>
                    <a:pt x="5508" y="2348"/>
                  </a:cubicBezTo>
                  <a:cubicBezTo>
                    <a:pt x="5508" y="1039"/>
                    <a:pt x="4470" y="1"/>
                    <a:pt x="31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17" name="Google Shape;5117;p37"/>
            <p:cNvSpPr/>
            <p:nvPr/>
          </p:nvSpPr>
          <p:spPr>
            <a:xfrm>
              <a:off x="3901400" y="2356950"/>
              <a:ext cx="118525" cy="117400"/>
            </a:xfrm>
            <a:custGeom>
              <a:avLst/>
              <a:gdLst/>
              <a:ahLst/>
              <a:cxnLst/>
              <a:rect l="l" t="t" r="r" b="b"/>
              <a:pathLst>
                <a:path w="4741" h="4696" extrusionOk="0">
                  <a:moveTo>
                    <a:pt x="2393" y="1"/>
                  </a:moveTo>
                  <a:cubicBezTo>
                    <a:pt x="1084" y="1"/>
                    <a:pt x="1" y="1039"/>
                    <a:pt x="1" y="2348"/>
                  </a:cubicBezTo>
                  <a:cubicBezTo>
                    <a:pt x="1" y="3657"/>
                    <a:pt x="1084" y="4696"/>
                    <a:pt x="2393" y="4696"/>
                  </a:cubicBezTo>
                  <a:cubicBezTo>
                    <a:pt x="3657" y="4696"/>
                    <a:pt x="4740" y="3657"/>
                    <a:pt x="4740" y="2348"/>
                  </a:cubicBezTo>
                  <a:cubicBezTo>
                    <a:pt x="4740" y="1039"/>
                    <a:pt x="3657" y="1"/>
                    <a:pt x="2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18" name="Google Shape;5118;p37"/>
            <p:cNvSpPr/>
            <p:nvPr/>
          </p:nvSpPr>
          <p:spPr>
            <a:xfrm>
              <a:off x="4193700" y="2356950"/>
              <a:ext cx="137700" cy="117775"/>
            </a:xfrm>
            <a:custGeom>
              <a:avLst/>
              <a:gdLst/>
              <a:ahLst/>
              <a:cxnLst/>
              <a:rect l="l" t="t" r="r" b="b"/>
              <a:pathLst>
                <a:path w="5508" h="4711" extrusionOk="0">
                  <a:moveTo>
                    <a:pt x="3160" y="1"/>
                  </a:moveTo>
                  <a:cubicBezTo>
                    <a:pt x="1039" y="1"/>
                    <a:pt x="0" y="2529"/>
                    <a:pt x="1490" y="4019"/>
                  </a:cubicBezTo>
                  <a:cubicBezTo>
                    <a:pt x="1968" y="4497"/>
                    <a:pt x="2554" y="4710"/>
                    <a:pt x="3128" y="4710"/>
                  </a:cubicBezTo>
                  <a:cubicBezTo>
                    <a:pt x="4343" y="4710"/>
                    <a:pt x="5508" y="3758"/>
                    <a:pt x="5508" y="2348"/>
                  </a:cubicBezTo>
                  <a:cubicBezTo>
                    <a:pt x="5508" y="1039"/>
                    <a:pt x="4469" y="1"/>
                    <a:pt x="3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19" name="Google Shape;5119;p37"/>
            <p:cNvSpPr/>
            <p:nvPr/>
          </p:nvSpPr>
          <p:spPr>
            <a:xfrm>
              <a:off x="4505175" y="2356950"/>
              <a:ext cx="138475" cy="117775"/>
            </a:xfrm>
            <a:custGeom>
              <a:avLst/>
              <a:gdLst/>
              <a:ahLst/>
              <a:cxnLst/>
              <a:rect l="l" t="t" r="r" b="b"/>
              <a:pathLst>
                <a:path w="5539" h="4711" extrusionOk="0">
                  <a:moveTo>
                    <a:pt x="3161" y="1"/>
                  </a:moveTo>
                  <a:cubicBezTo>
                    <a:pt x="1084" y="1"/>
                    <a:pt x="1" y="2529"/>
                    <a:pt x="1490" y="4019"/>
                  </a:cubicBezTo>
                  <a:cubicBezTo>
                    <a:pt x="1969" y="4497"/>
                    <a:pt x="2559" y="4710"/>
                    <a:pt x="3138" y="4710"/>
                  </a:cubicBezTo>
                  <a:cubicBezTo>
                    <a:pt x="4363" y="4710"/>
                    <a:pt x="5539" y="3758"/>
                    <a:pt x="5508" y="2348"/>
                  </a:cubicBezTo>
                  <a:cubicBezTo>
                    <a:pt x="5508" y="1039"/>
                    <a:pt x="4470" y="1"/>
                    <a:pt x="31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20" name="Google Shape;5120;p37"/>
            <p:cNvSpPr/>
            <p:nvPr/>
          </p:nvSpPr>
          <p:spPr>
            <a:xfrm>
              <a:off x="4836975" y="2356950"/>
              <a:ext cx="118525" cy="117400"/>
            </a:xfrm>
            <a:custGeom>
              <a:avLst/>
              <a:gdLst/>
              <a:ahLst/>
              <a:cxnLst/>
              <a:rect l="l" t="t" r="r" b="b"/>
              <a:pathLst>
                <a:path w="4741" h="4696" extrusionOk="0">
                  <a:moveTo>
                    <a:pt x="2393" y="1"/>
                  </a:moveTo>
                  <a:cubicBezTo>
                    <a:pt x="1084" y="1"/>
                    <a:pt x="0" y="1039"/>
                    <a:pt x="0" y="2348"/>
                  </a:cubicBezTo>
                  <a:cubicBezTo>
                    <a:pt x="0" y="3657"/>
                    <a:pt x="1084" y="4696"/>
                    <a:pt x="2393" y="4696"/>
                  </a:cubicBezTo>
                  <a:cubicBezTo>
                    <a:pt x="3657" y="4696"/>
                    <a:pt x="4740" y="3657"/>
                    <a:pt x="4740" y="2348"/>
                  </a:cubicBezTo>
                  <a:cubicBezTo>
                    <a:pt x="4740" y="1039"/>
                    <a:pt x="3657" y="1"/>
                    <a:pt x="23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21" name="Google Shape;5121;p37"/>
            <p:cNvSpPr/>
            <p:nvPr/>
          </p:nvSpPr>
          <p:spPr>
            <a:xfrm>
              <a:off x="5129275" y="2356950"/>
              <a:ext cx="137700" cy="117775"/>
            </a:xfrm>
            <a:custGeom>
              <a:avLst/>
              <a:gdLst/>
              <a:ahLst/>
              <a:cxnLst/>
              <a:rect l="l" t="t" r="r" b="b"/>
              <a:pathLst>
                <a:path w="5508" h="4711" extrusionOk="0">
                  <a:moveTo>
                    <a:pt x="3160" y="1"/>
                  </a:moveTo>
                  <a:cubicBezTo>
                    <a:pt x="1038" y="1"/>
                    <a:pt x="0" y="2529"/>
                    <a:pt x="1490" y="4019"/>
                  </a:cubicBezTo>
                  <a:cubicBezTo>
                    <a:pt x="1968" y="4497"/>
                    <a:pt x="2554" y="4710"/>
                    <a:pt x="3128" y="4710"/>
                  </a:cubicBezTo>
                  <a:cubicBezTo>
                    <a:pt x="4343" y="4710"/>
                    <a:pt x="5508" y="3758"/>
                    <a:pt x="5508" y="2348"/>
                  </a:cubicBezTo>
                  <a:cubicBezTo>
                    <a:pt x="5508" y="1039"/>
                    <a:pt x="4469" y="1"/>
                    <a:pt x="3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22" name="Google Shape;5122;p37"/>
            <p:cNvSpPr/>
            <p:nvPr/>
          </p:nvSpPr>
          <p:spPr>
            <a:xfrm>
              <a:off x="5440750" y="2356950"/>
              <a:ext cx="138825" cy="118000"/>
            </a:xfrm>
            <a:custGeom>
              <a:avLst/>
              <a:gdLst/>
              <a:ahLst/>
              <a:cxnLst/>
              <a:rect l="l" t="t" r="r" b="b"/>
              <a:pathLst>
                <a:path w="5553" h="4720" extrusionOk="0">
                  <a:moveTo>
                    <a:pt x="3160" y="1"/>
                  </a:moveTo>
                  <a:cubicBezTo>
                    <a:pt x="1084" y="1"/>
                    <a:pt x="0" y="2529"/>
                    <a:pt x="1490" y="4019"/>
                  </a:cubicBezTo>
                  <a:cubicBezTo>
                    <a:pt x="1974" y="4502"/>
                    <a:pt x="2572" y="4720"/>
                    <a:pt x="3159" y="4720"/>
                  </a:cubicBezTo>
                  <a:cubicBezTo>
                    <a:pt x="4380" y="4720"/>
                    <a:pt x="5553" y="3781"/>
                    <a:pt x="5553" y="2348"/>
                  </a:cubicBezTo>
                  <a:cubicBezTo>
                    <a:pt x="5553" y="1039"/>
                    <a:pt x="4470" y="1"/>
                    <a:pt x="31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23" name="Google Shape;5123;p37"/>
            <p:cNvSpPr/>
            <p:nvPr/>
          </p:nvSpPr>
          <p:spPr>
            <a:xfrm>
              <a:off x="5773675" y="2356950"/>
              <a:ext cx="117400" cy="117400"/>
            </a:xfrm>
            <a:custGeom>
              <a:avLst/>
              <a:gdLst/>
              <a:ahLst/>
              <a:cxnLst/>
              <a:rect l="l" t="t" r="r" b="b"/>
              <a:pathLst>
                <a:path w="4696" h="4696" extrusionOk="0">
                  <a:moveTo>
                    <a:pt x="2348" y="1"/>
                  </a:moveTo>
                  <a:cubicBezTo>
                    <a:pt x="1039" y="1"/>
                    <a:pt x="0" y="1039"/>
                    <a:pt x="0" y="2348"/>
                  </a:cubicBezTo>
                  <a:cubicBezTo>
                    <a:pt x="0" y="3657"/>
                    <a:pt x="1039" y="4696"/>
                    <a:pt x="2348" y="4696"/>
                  </a:cubicBezTo>
                  <a:cubicBezTo>
                    <a:pt x="3657" y="4696"/>
                    <a:pt x="4695" y="3657"/>
                    <a:pt x="4695" y="2348"/>
                  </a:cubicBezTo>
                  <a:cubicBezTo>
                    <a:pt x="4695" y="1039"/>
                    <a:pt x="3657" y="1"/>
                    <a:pt x="23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24" name="Google Shape;5124;p37"/>
            <p:cNvSpPr/>
            <p:nvPr/>
          </p:nvSpPr>
          <p:spPr>
            <a:xfrm>
              <a:off x="3752425" y="379725"/>
              <a:ext cx="104975" cy="436775"/>
            </a:xfrm>
            <a:custGeom>
              <a:avLst/>
              <a:gdLst/>
              <a:ahLst/>
              <a:cxnLst/>
              <a:rect l="l" t="t" r="r" b="b"/>
              <a:pathLst>
                <a:path w="4199" h="17471" extrusionOk="0">
                  <a:moveTo>
                    <a:pt x="1084" y="1"/>
                  </a:moveTo>
                  <a:lnTo>
                    <a:pt x="1" y="17471"/>
                  </a:lnTo>
                  <a:lnTo>
                    <a:pt x="4199" y="17471"/>
                  </a:lnTo>
                  <a:lnTo>
                    <a:pt x="3116" y="1"/>
                  </a:lnTo>
                  <a:close/>
                </a:path>
              </a:pathLst>
            </a:custGeom>
            <a:solidFill>
              <a:srgbClr val="5744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25" name="Google Shape;5125;p37"/>
            <p:cNvSpPr/>
            <p:nvPr/>
          </p:nvSpPr>
          <p:spPr>
            <a:xfrm>
              <a:off x="3677950" y="245450"/>
              <a:ext cx="221225" cy="189550"/>
            </a:xfrm>
            <a:custGeom>
              <a:avLst/>
              <a:gdLst/>
              <a:ahLst/>
              <a:cxnLst/>
              <a:rect l="l" t="t" r="r" b="b"/>
              <a:pathLst>
                <a:path w="8849" h="7582" extrusionOk="0">
                  <a:moveTo>
                    <a:pt x="5056" y="0"/>
                  </a:moveTo>
                  <a:cubicBezTo>
                    <a:pt x="1671" y="0"/>
                    <a:pt x="0" y="4063"/>
                    <a:pt x="2393" y="6455"/>
                  </a:cubicBezTo>
                  <a:cubicBezTo>
                    <a:pt x="3170" y="7233"/>
                    <a:pt x="4124" y="7581"/>
                    <a:pt x="5058" y="7581"/>
                  </a:cubicBezTo>
                  <a:cubicBezTo>
                    <a:pt x="6997" y="7581"/>
                    <a:pt x="8848" y="6077"/>
                    <a:pt x="8848" y="3792"/>
                  </a:cubicBezTo>
                  <a:cubicBezTo>
                    <a:pt x="8848" y="1715"/>
                    <a:pt x="7178" y="0"/>
                    <a:pt x="50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26" name="Google Shape;5126;p37"/>
            <p:cNvSpPr/>
            <p:nvPr/>
          </p:nvSpPr>
          <p:spPr>
            <a:xfrm>
              <a:off x="3542525" y="865025"/>
              <a:ext cx="524800" cy="95950"/>
            </a:xfrm>
            <a:custGeom>
              <a:avLst/>
              <a:gdLst/>
              <a:ahLst/>
              <a:cxnLst/>
              <a:rect l="l" t="t" r="r" b="b"/>
              <a:pathLst>
                <a:path w="20992" h="3838" extrusionOk="0">
                  <a:moveTo>
                    <a:pt x="2754" y="0"/>
                  </a:moveTo>
                  <a:cubicBezTo>
                    <a:pt x="1219" y="45"/>
                    <a:pt x="0" y="1309"/>
                    <a:pt x="0" y="2844"/>
                  </a:cubicBezTo>
                  <a:cubicBezTo>
                    <a:pt x="0" y="3160"/>
                    <a:pt x="45" y="3521"/>
                    <a:pt x="181" y="3837"/>
                  </a:cubicBezTo>
                  <a:lnTo>
                    <a:pt x="20766" y="3837"/>
                  </a:lnTo>
                  <a:cubicBezTo>
                    <a:pt x="20901" y="3521"/>
                    <a:pt x="20991" y="3160"/>
                    <a:pt x="20991" y="2844"/>
                  </a:cubicBezTo>
                  <a:cubicBezTo>
                    <a:pt x="20991" y="1309"/>
                    <a:pt x="19727" y="45"/>
                    <a:pt x="18193" y="0"/>
                  </a:cubicBezTo>
                  <a:close/>
                </a:path>
              </a:pathLst>
            </a:custGeom>
            <a:solidFill>
              <a:srgbClr val="5744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27" name="Google Shape;5127;p37"/>
            <p:cNvSpPr/>
            <p:nvPr/>
          </p:nvSpPr>
          <p:spPr>
            <a:xfrm>
              <a:off x="3650850" y="808575"/>
              <a:ext cx="308125" cy="56475"/>
            </a:xfrm>
            <a:custGeom>
              <a:avLst/>
              <a:gdLst/>
              <a:ahLst/>
              <a:cxnLst/>
              <a:rect l="l" t="t" r="r" b="b"/>
              <a:pathLst>
                <a:path w="12325" h="2259" extrusionOk="0">
                  <a:moveTo>
                    <a:pt x="1626" y="1"/>
                  </a:moveTo>
                  <a:cubicBezTo>
                    <a:pt x="723" y="1"/>
                    <a:pt x="1" y="723"/>
                    <a:pt x="1" y="1626"/>
                  </a:cubicBezTo>
                  <a:cubicBezTo>
                    <a:pt x="1" y="1852"/>
                    <a:pt x="46" y="2032"/>
                    <a:pt x="136" y="2258"/>
                  </a:cubicBezTo>
                  <a:lnTo>
                    <a:pt x="12189" y="2258"/>
                  </a:lnTo>
                  <a:cubicBezTo>
                    <a:pt x="12280" y="2032"/>
                    <a:pt x="12325" y="1852"/>
                    <a:pt x="12325" y="1626"/>
                  </a:cubicBezTo>
                  <a:cubicBezTo>
                    <a:pt x="12325" y="723"/>
                    <a:pt x="11603" y="1"/>
                    <a:pt x="107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5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5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7" grpId="0"/>
      <p:bldP spid="5048" grpId="0" build="p"/>
      <p:bldP spid="5049" grpId="0"/>
      <p:bldP spid="5050" grpId="0" build="p"/>
      <p:bldP spid="5051" grpId="0"/>
      <p:bldP spid="5052" grpId="0" build="p"/>
      <p:bldP spid="50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11" name="Google Shape;5411;p46"/>
          <p:cNvGrpSpPr/>
          <p:nvPr/>
        </p:nvGrpSpPr>
        <p:grpSpPr>
          <a:xfrm>
            <a:off x="6924631" y="1477497"/>
            <a:ext cx="1699231" cy="2082880"/>
            <a:chOff x="7142353" y="1328210"/>
            <a:chExt cx="1413434" cy="1732557"/>
          </a:xfrm>
        </p:grpSpPr>
        <p:sp>
          <p:nvSpPr>
            <p:cNvPr id="5412" name="Google Shape;5412;p46"/>
            <p:cNvSpPr/>
            <p:nvPr/>
          </p:nvSpPr>
          <p:spPr>
            <a:xfrm>
              <a:off x="7279265" y="1788659"/>
              <a:ext cx="885787" cy="742961"/>
            </a:xfrm>
            <a:custGeom>
              <a:avLst/>
              <a:gdLst/>
              <a:ahLst/>
              <a:cxnLst/>
              <a:rect l="l" t="t" r="r" b="b"/>
              <a:pathLst>
                <a:path w="106337" h="89191" extrusionOk="0">
                  <a:moveTo>
                    <a:pt x="27736" y="0"/>
                  </a:moveTo>
                  <a:cubicBezTo>
                    <a:pt x="23288" y="0"/>
                    <a:pt x="18943" y="2219"/>
                    <a:pt x="16435" y="6275"/>
                  </a:cubicBezTo>
                  <a:lnTo>
                    <a:pt x="3862" y="26490"/>
                  </a:lnTo>
                  <a:cubicBezTo>
                    <a:pt x="0" y="32654"/>
                    <a:pt x="1972" y="40871"/>
                    <a:pt x="8136" y="44733"/>
                  </a:cubicBezTo>
                  <a:lnTo>
                    <a:pt x="79793" y="89191"/>
                  </a:lnTo>
                  <a:lnTo>
                    <a:pt x="106336" y="46377"/>
                  </a:lnTo>
                  <a:lnTo>
                    <a:pt x="34761" y="2002"/>
                  </a:lnTo>
                  <a:cubicBezTo>
                    <a:pt x="32571" y="647"/>
                    <a:pt x="30138" y="0"/>
                    <a:pt x="277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3" name="Google Shape;5413;p46"/>
            <p:cNvSpPr/>
            <p:nvPr/>
          </p:nvSpPr>
          <p:spPr>
            <a:xfrm>
              <a:off x="7303222" y="1788659"/>
              <a:ext cx="861830" cy="442456"/>
            </a:xfrm>
            <a:custGeom>
              <a:avLst/>
              <a:gdLst/>
              <a:ahLst/>
              <a:cxnLst/>
              <a:rect l="l" t="t" r="r" b="b"/>
              <a:pathLst>
                <a:path w="103461" h="53116" extrusionOk="0">
                  <a:moveTo>
                    <a:pt x="24801" y="0"/>
                  </a:moveTo>
                  <a:cubicBezTo>
                    <a:pt x="20377" y="0"/>
                    <a:pt x="16067" y="2219"/>
                    <a:pt x="13559" y="6275"/>
                  </a:cubicBezTo>
                  <a:lnTo>
                    <a:pt x="986" y="26490"/>
                  </a:lnTo>
                  <a:cubicBezTo>
                    <a:pt x="576" y="27148"/>
                    <a:pt x="247" y="27887"/>
                    <a:pt x="0" y="28627"/>
                  </a:cubicBezTo>
                  <a:lnTo>
                    <a:pt x="9615" y="13096"/>
                  </a:lnTo>
                  <a:cubicBezTo>
                    <a:pt x="12124" y="9038"/>
                    <a:pt x="16471" y="6785"/>
                    <a:pt x="20921" y="6785"/>
                  </a:cubicBezTo>
                  <a:cubicBezTo>
                    <a:pt x="23321" y="6785"/>
                    <a:pt x="25752" y="7440"/>
                    <a:pt x="27940" y="8822"/>
                  </a:cubicBezTo>
                  <a:lnTo>
                    <a:pt x="99351" y="53115"/>
                  </a:lnTo>
                  <a:lnTo>
                    <a:pt x="103460" y="46459"/>
                  </a:lnTo>
                  <a:lnTo>
                    <a:pt x="31802" y="2002"/>
                  </a:lnTo>
                  <a:cubicBezTo>
                    <a:pt x="29613" y="647"/>
                    <a:pt x="27190" y="0"/>
                    <a:pt x="248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4" name="Google Shape;5414;p46"/>
            <p:cNvSpPr/>
            <p:nvPr/>
          </p:nvSpPr>
          <p:spPr>
            <a:xfrm>
              <a:off x="7943941" y="2175662"/>
              <a:ext cx="345004" cy="395667"/>
            </a:xfrm>
            <a:custGeom>
              <a:avLst/>
              <a:gdLst/>
              <a:ahLst/>
              <a:cxnLst/>
              <a:rect l="l" t="t" r="r" b="b"/>
              <a:pathLst>
                <a:path w="41417" h="47499" extrusionOk="0">
                  <a:moveTo>
                    <a:pt x="26543" y="0"/>
                  </a:moveTo>
                  <a:lnTo>
                    <a:pt x="12902" y="21941"/>
                  </a:lnTo>
                  <a:lnTo>
                    <a:pt x="0" y="42732"/>
                  </a:lnTo>
                  <a:lnTo>
                    <a:pt x="25393" y="47498"/>
                  </a:lnTo>
                  <a:lnTo>
                    <a:pt x="33364" y="34679"/>
                  </a:lnTo>
                  <a:lnTo>
                    <a:pt x="41417" y="21777"/>
                  </a:lnTo>
                  <a:lnTo>
                    <a:pt x="2654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5" name="Google Shape;5415;p46"/>
            <p:cNvSpPr/>
            <p:nvPr/>
          </p:nvSpPr>
          <p:spPr>
            <a:xfrm>
              <a:off x="8155456" y="2357057"/>
              <a:ext cx="187567" cy="248492"/>
            </a:xfrm>
            <a:custGeom>
              <a:avLst/>
              <a:gdLst/>
              <a:ahLst/>
              <a:cxnLst/>
              <a:rect l="l" t="t" r="r" b="b"/>
              <a:pathLst>
                <a:path w="22517" h="29831" extrusionOk="0">
                  <a:moveTo>
                    <a:pt x="15943" y="1"/>
                  </a:moveTo>
                  <a:lnTo>
                    <a:pt x="1" y="25722"/>
                  </a:lnTo>
                  <a:lnTo>
                    <a:pt x="6575" y="29831"/>
                  </a:lnTo>
                  <a:lnTo>
                    <a:pt x="22517" y="4110"/>
                  </a:lnTo>
                  <a:lnTo>
                    <a:pt x="159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6" name="Google Shape;5416;p46"/>
            <p:cNvSpPr/>
            <p:nvPr/>
          </p:nvSpPr>
          <p:spPr>
            <a:xfrm>
              <a:off x="8210217" y="2391285"/>
              <a:ext cx="284086" cy="335432"/>
            </a:xfrm>
            <a:custGeom>
              <a:avLst/>
              <a:gdLst/>
              <a:ahLst/>
              <a:cxnLst/>
              <a:rect l="l" t="t" r="r" b="b"/>
              <a:pathLst>
                <a:path w="34104" h="40268" extrusionOk="0">
                  <a:moveTo>
                    <a:pt x="16025" y="1"/>
                  </a:moveTo>
                  <a:lnTo>
                    <a:pt x="8383" y="12245"/>
                  </a:lnTo>
                  <a:lnTo>
                    <a:pt x="7972" y="12902"/>
                  </a:lnTo>
                  <a:lnTo>
                    <a:pt x="1" y="25722"/>
                  </a:lnTo>
                  <a:lnTo>
                    <a:pt x="11341" y="40267"/>
                  </a:lnTo>
                  <a:lnTo>
                    <a:pt x="22681" y="22024"/>
                  </a:lnTo>
                  <a:lnTo>
                    <a:pt x="22353" y="21778"/>
                  </a:lnTo>
                  <a:lnTo>
                    <a:pt x="22353" y="21778"/>
                  </a:lnTo>
                  <a:lnTo>
                    <a:pt x="22763" y="22024"/>
                  </a:lnTo>
                  <a:lnTo>
                    <a:pt x="34104" y="3699"/>
                  </a:lnTo>
                  <a:lnTo>
                    <a:pt x="1602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7" name="Google Shape;5417;p46"/>
            <p:cNvSpPr/>
            <p:nvPr/>
          </p:nvSpPr>
          <p:spPr>
            <a:xfrm>
              <a:off x="7943941" y="2175662"/>
              <a:ext cx="550363" cy="355958"/>
            </a:xfrm>
            <a:custGeom>
              <a:avLst/>
              <a:gdLst/>
              <a:ahLst/>
              <a:cxnLst/>
              <a:rect l="l" t="t" r="r" b="b"/>
              <a:pathLst>
                <a:path w="66070" h="42732" extrusionOk="0">
                  <a:moveTo>
                    <a:pt x="26543" y="0"/>
                  </a:moveTo>
                  <a:lnTo>
                    <a:pt x="12902" y="21941"/>
                  </a:lnTo>
                  <a:lnTo>
                    <a:pt x="0" y="42732"/>
                  </a:lnTo>
                  <a:lnTo>
                    <a:pt x="8793" y="28598"/>
                  </a:lnTo>
                  <a:lnTo>
                    <a:pt x="22434" y="6656"/>
                  </a:lnTo>
                  <a:lnTo>
                    <a:pt x="37144" y="28269"/>
                  </a:lnTo>
                  <a:lnTo>
                    <a:pt x="43882" y="32542"/>
                  </a:lnTo>
                  <a:lnTo>
                    <a:pt x="61879" y="36240"/>
                  </a:lnTo>
                  <a:lnTo>
                    <a:pt x="66070" y="29584"/>
                  </a:lnTo>
                  <a:lnTo>
                    <a:pt x="47991" y="25886"/>
                  </a:lnTo>
                  <a:lnTo>
                    <a:pt x="47909" y="25886"/>
                  </a:lnTo>
                  <a:lnTo>
                    <a:pt x="41253" y="21613"/>
                  </a:lnTo>
                  <a:lnTo>
                    <a:pt x="2654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8" name="Google Shape;5418;p46"/>
            <p:cNvSpPr/>
            <p:nvPr/>
          </p:nvSpPr>
          <p:spPr>
            <a:xfrm>
              <a:off x="8362182" y="2628131"/>
              <a:ext cx="2749" cy="2066"/>
            </a:xfrm>
            <a:custGeom>
              <a:avLst/>
              <a:gdLst/>
              <a:ahLst/>
              <a:cxnLst/>
              <a:rect l="l" t="t" r="r" b="b"/>
              <a:pathLst>
                <a:path w="330" h="248" extrusionOk="0">
                  <a:moveTo>
                    <a:pt x="1" y="1"/>
                  </a:moveTo>
                  <a:lnTo>
                    <a:pt x="329" y="247"/>
                  </a:lnTo>
                  <a:lnTo>
                    <a:pt x="329" y="247"/>
                  </a:ln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9" name="Google Shape;5419;p46"/>
            <p:cNvSpPr/>
            <p:nvPr/>
          </p:nvSpPr>
          <p:spPr>
            <a:xfrm>
              <a:off x="7382624" y="1813407"/>
              <a:ext cx="298464" cy="433785"/>
            </a:xfrm>
            <a:custGeom>
              <a:avLst/>
              <a:gdLst/>
              <a:ahLst/>
              <a:cxnLst/>
              <a:rect l="l" t="t" r="r" b="b"/>
              <a:pathLst>
                <a:path w="35830" h="52075" extrusionOk="0">
                  <a:moveTo>
                    <a:pt x="32019" y="0"/>
                  </a:moveTo>
                  <a:cubicBezTo>
                    <a:pt x="30905" y="0"/>
                    <a:pt x="29814" y="564"/>
                    <a:pt x="29173" y="1578"/>
                  </a:cubicBezTo>
                  <a:lnTo>
                    <a:pt x="987" y="46940"/>
                  </a:lnTo>
                  <a:cubicBezTo>
                    <a:pt x="1" y="48501"/>
                    <a:pt x="494" y="50638"/>
                    <a:pt x="2055" y="51624"/>
                  </a:cubicBezTo>
                  <a:cubicBezTo>
                    <a:pt x="2609" y="51928"/>
                    <a:pt x="3209" y="52074"/>
                    <a:pt x="3799" y="52074"/>
                  </a:cubicBezTo>
                  <a:cubicBezTo>
                    <a:pt x="4962" y="52074"/>
                    <a:pt x="6085" y="51509"/>
                    <a:pt x="6739" y="50473"/>
                  </a:cubicBezTo>
                  <a:lnTo>
                    <a:pt x="34926" y="5112"/>
                  </a:lnTo>
                  <a:cubicBezTo>
                    <a:pt x="35830" y="3550"/>
                    <a:pt x="35419" y="1496"/>
                    <a:pt x="33775" y="510"/>
                  </a:cubicBezTo>
                  <a:cubicBezTo>
                    <a:pt x="33228" y="164"/>
                    <a:pt x="32620" y="0"/>
                    <a:pt x="320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0" name="Google Shape;5420;p46"/>
            <p:cNvSpPr/>
            <p:nvPr/>
          </p:nvSpPr>
          <p:spPr>
            <a:xfrm>
              <a:off x="7407272" y="1813541"/>
              <a:ext cx="274498" cy="433726"/>
            </a:xfrm>
            <a:custGeom>
              <a:avLst/>
              <a:gdLst/>
              <a:ahLst/>
              <a:cxnLst/>
              <a:rect l="l" t="t" r="r" b="b"/>
              <a:pathLst>
                <a:path w="32953" h="52068" extrusionOk="0">
                  <a:moveTo>
                    <a:pt x="29101" y="1"/>
                  </a:moveTo>
                  <a:cubicBezTo>
                    <a:pt x="28515" y="1"/>
                    <a:pt x="27940" y="165"/>
                    <a:pt x="27447" y="494"/>
                  </a:cubicBezTo>
                  <a:cubicBezTo>
                    <a:pt x="27693" y="494"/>
                    <a:pt x="28022" y="658"/>
                    <a:pt x="28351" y="823"/>
                  </a:cubicBezTo>
                  <a:cubicBezTo>
                    <a:pt x="29912" y="1809"/>
                    <a:pt x="30405" y="3863"/>
                    <a:pt x="29419" y="5424"/>
                  </a:cubicBezTo>
                  <a:lnTo>
                    <a:pt x="1233" y="50786"/>
                  </a:lnTo>
                  <a:cubicBezTo>
                    <a:pt x="904" y="51279"/>
                    <a:pt x="493" y="51690"/>
                    <a:pt x="0" y="51936"/>
                  </a:cubicBezTo>
                  <a:cubicBezTo>
                    <a:pt x="320" y="52025"/>
                    <a:pt x="639" y="52068"/>
                    <a:pt x="952" y="52068"/>
                  </a:cubicBezTo>
                  <a:cubicBezTo>
                    <a:pt x="2088" y="52068"/>
                    <a:pt x="3136" y="51506"/>
                    <a:pt x="3780" y="50539"/>
                  </a:cubicBezTo>
                  <a:lnTo>
                    <a:pt x="31967" y="5096"/>
                  </a:lnTo>
                  <a:cubicBezTo>
                    <a:pt x="32953" y="3534"/>
                    <a:pt x="32460" y="1480"/>
                    <a:pt x="30816" y="494"/>
                  </a:cubicBezTo>
                  <a:cubicBezTo>
                    <a:pt x="30282" y="165"/>
                    <a:pt x="29686" y="1"/>
                    <a:pt x="291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1" name="Google Shape;5421;p46"/>
            <p:cNvSpPr/>
            <p:nvPr/>
          </p:nvSpPr>
          <p:spPr>
            <a:xfrm>
              <a:off x="7142353" y="2334474"/>
              <a:ext cx="688649" cy="726293"/>
            </a:xfrm>
            <a:custGeom>
              <a:avLst/>
              <a:gdLst/>
              <a:ahLst/>
              <a:cxnLst/>
              <a:rect l="l" t="t" r="r" b="b"/>
              <a:pathLst>
                <a:path w="82671" h="87190" fill="none" extrusionOk="0">
                  <a:moveTo>
                    <a:pt x="81848" y="28022"/>
                  </a:moveTo>
                  <a:cubicBezTo>
                    <a:pt x="82424" y="28351"/>
                    <a:pt x="82670" y="29008"/>
                    <a:pt x="82341" y="29584"/>
                  </a:cubicBezTo>
                  <a:lnTo>
                    <a:pt x="46923" y="86614"/>
                  </a:lnTo>
                  <a:cubicBezTo>
                    <a:pt x="46595" y="87107"/>
                    <a:pt x="45855" y="87189"/>
                    <a:pt x="45362" y="86861"/>
                  </a:cubicBezTo>
                  <a:lnTo>
                    <a:pt x="740" y="59167"/>
                  </a:lnTo>
                  <a:cubicBezTo>
                    <a:pt x="165" y="58921"/>
                    <a:pt x="1" y="58181"/>
                    <a:pt x="247" y="57606"/>
                  </a:cubicBezTo>
                  <a:lnTo>
                    <a:pt x="35665" y="575"/>
                  </a:lnTo>
                  <a:cubicBezTo>
                    <a:pt x="35994" y="82"/>
                    <a:pt x="36734" y="0"/>
                    <a:pt x="37227" y="411"/>
                  </a:cubicBezTo>
                  <a:close/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2" name="Google Shape;5422;p46"/>
            <p:cNvSpPr/>
            <p:nvPr/>
          </p:nvSpPr>
          <p:spPr>
            <a:xfrm>
              <a:off x="7209443" y="2375541"/>
              <a:ext cx="303937" cy="489446"/>
            </a:xfrm>
            <a:custGeom>
              <a:avLst/>
              <a:gdLst/>
              <a:ahLst/>
              <a:cxnLst/>
              <a:rect l="l" t="t" r="r" b="b"/>
              <a:pathLst>
                <a:path w="36487" h="58757" fill="none" extrusionOk="0">
                  <a:moveTo>
                    <a:pt x="0" y="58757"/>
                  </a:moveTo>
                  <a:lnTo>
                    <a:pt x="36486" y="1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3" name="Google Shape;5423;p46"/>
            <p:cNvSpPr/>
            <p:nvPr/>
          </p:nvSpPr>
          <p:spPr>
            <a:xfrm>
              <a:off x="7286795" y="2423463"/>
              <a:ext cx="303937" cy="489446"/>
            </a:xfrm>
            <a:custGeom>
              <a:avLst/>
              <a:gdLst/>
              <a:ahLst/>
              <a:cxnLst/>
              <a:rect l="l" t="t" r="r" b="b"/>
              <a:pathLst>
                <a:path w="36487" h="58757" fill="none" extrusionOk="0">
                  <a:moveTo>
                    <a:pt x="0" y="58756"/>
                  </a:moveTo>
                  <a:lnTo>
                    <a:pt x="36486" y="0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4" name="Google Shape;5424;p46"/>
            <p:cNvSpPr/>
            <p:nvPr/>
          </p:nvSpPr>
          <p:spPr>
            <a:xfrm>
              <a:off x="7364139" y="2471377"/>
              <a:ext cx="303945" cy="489446"/>
            </a:xfrm>
            <a:custGeom>
              <a:avLst/>
              <a:gdLst/>
              <a:ahLst/>
              <a:cxnLst/>
              <a:rect l="l" t="t" r="r" b="b"/>
              <a:pathLst>
                <a:path w="36488" h="58757" fill="none" extrusionOk="0">
                  <a:moveTo>
                    <a:pt x="1" y="58757"/>
                  </a:moveTo>
                  <a:lnTo>
                    <a:pt x="36487" y="0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5" name="Google Shape;5425;p46"/>
            <p:cNvSpPr/>
            <p:nvPr/>
          </p:nvSpPr>
          <p:spPr>
            <a:xfrm>
              <a:off x="7440809" y="2519292"/>
              <a:ext cx="304628" cy="489446"/>
            </a:xfrm>
            <a:custGeom>
              <a:avLst/>
              <a:gdLst/>
              <a:ahLst/>
              <a:cxnLst/>
              <a:rect l="l" t="t" r="r" b="b"/>
              <a:pathLst>
                <a:path w="36570" h="58757" fill="none" extrusionOk="0">
                  <a:moveTo>
                    <a:pt x="1" y="58757"/>
                  </a:moveTo>
                  <a:lnTo>
                    <a:pt x="36569" y="1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6" name="Google Shape;5426;p46"/>
            <p:cNvSpPr/>
            <p:nvPr/>
          </p:nvSpPr>
          <p:spPr>
            <a:xfrm>
              <a:off x="7191642" y="2738346"/>
              <a:ext cx="388819" cy="241645"/>
            </a:xfrm>
            <a:custGeom>
              <a:avLst/>
              <a:gdLst/>
              <a:ahLst/>
              <a:cxnLst/>
              <a:rect l="l" t="t" r="r" b="b"/>
              <a:pathLst>
                <a:path w="46677" h="29009" fill="none" extrusionOk="0">
                  <a:moveTo>
                    <a:pt x="1" y="0"/>
                  </a:moveTo>
                  <a:lnTo>
                    <a:pt x="46677" y="29009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7" name="Google Shape;5427;p46"/>
            <p:cNvSpPr/>
            <p:nvPr/>
          </p:nvSpPr>
          <p:spPr>
            <a:xfrm>
              <a:off x="7242296" y="2656887"/>
              <a:ext cx="388819" cy="241645"/>
            </a:xfrm>
            <a:custGeom>
              <a:avLst/>
              <a:gdLst/>
              <a:ahLst/>
              <a:cxnLst/>
              <a:rect l="l" t="t" r="r" b="b"/>
              <a:pathLst>
                <a:path w="46677" h="29009" fill="none" extrusionOk="0">
                  <a:moveTo>
                    <a:pt x="1" y="0"/>
                  </a:moveTo>
                  <a:lnTo>
                    <a:pt x="46677" y="29009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8" name="Google Shape;5428;p46"/>
            <p:cNvSpPr/>
            <p:nvPr/>
          </p:nvSpPr>
          <p:spPr>
            <a:xfrm>
              <a:off x="7292268" y="2575427"/>
              <a:ext cx="389502" cy="241645"/>
            </a:xfrm>
            <a:custGeom>
              <a:avLst/>
              <a:gdLst/>
              <a:ahLst/>
              <a:cxnLst/>
              <a:rect l="l" t="t" r="r" b="b"/>
              <a:pathLst>
                <a:path w="46759" h="29009" fill="none" extrusionOk="0">
                  <a:moveTo>
                    <a:pt x="0" y="0"/>
                  </a:moveTo>
                  <a:lnTo>
                    <a:pt x="46759" y="29009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9" name="Google Shape;5429;p46"/>
            <p:cNvSpPr/>
            <p:nvPr/>
          </p:nvSpPr>
          <p:spPr>
            <a:xfrm>
              <a:off x="7342923" y="2493968"/>
              <a:ext cx="389502" cy="241645"/>
            </a:xfrm>
            <a:custGeom>
              <a:avLst/>
              <a:gdLst/>
              <a:ahLst/>
              <a:cxnLst/>
              <a:rect l="l" t="t" r="r" b="b"/>
              <a:pathLst>
                <a:path w="46759" h="29009" fill="none" extrusionOk="0">
                  <a:moveTo>
                    <a:pt x="0" y="0"/>
                  </a:moveTo>
                  <a:lnTo>
                    <a:pt x="46759" y="29009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0" name="Google Shape;5430;p46"/>
            <p:cNvSpPr/>
            <p:nvPr/>
          </p:nvSpPr>
          <p:spPr>
            <a:xfrm>
              <a:off x="7393578" y="2412509"/>
              <a:ext cx="389502" cy="241645"/>
            </a:xfrm>
            <a:custGeom>
              <a:avLst/>
              <a:gdLst/>
              <a:ahLst/>
              <a:cxnLst/>
              <a:rect l="l" t="t" r="r" b="b"/>
              <a:pathLst>
                <a:path w="46759" h="29009" fill="none" extrusionOk="0">
                  <a:moveTo>
                    <a:pt x="1" y="0"/>
                  </a:moveTo>
                  <a:lnTo>
                    <a:pt x="46759" y="29009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1" name="Google Shape;5431;p46"/>
            <p:cNvSpPr/>
            <p:nvPr/>
          </p:nvSpPr>
          <p:spPr>
            <a:xfrm>
              <a:off x="7620845" y="2361855"/>
              <a:ext cx="49289" cy="80093"/>
            </a:xfrm>
            <a:custGeom>
              <a:avLst/>
              <a:gdLst/>
              <a:ahLst/>
              <a:cxnLst/>
              <a:rect l="l" t="t" r="r" b="b"/>
              <a:pathLst>
                <a:path w="5917" h="9615" fill="none" extrusionOk="0">
                  <a:moveTo>
                    <a:pt x="0" y="9615"/>
                  </a:moveTo>
                  <a:lnTo>
                    <a:pt x="5917" y="0"/>
                  </a:lnTo>
                </a:path>
              </a:pathLst>
            </a:custGeom>
            <a:solidFill>
              <a:schemeClr val="accent6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2" name="Google Shape;5432;p46"/>
            <p:cNvSpPr/>
            <p:nvPr/>
          </p:nvSpPr>
          <p:spPr>
            <a:xfrm>
              <a:off x="7766645" y="1328210"/>
              <a:ext cx="688641" cy="726984"/>
            </a:xfrm>
            <a:custGeom>
              <a:avLst/>
              <a:gdLst/>
              <a:ahLst/>
              <a:cxnLst/>
              <a:rect l="l" t="t" r="r" b="b"/>
              <a:pathLst>
                <a:path w="82670" h="87273" fill="none" extrusionOk="0">
                  <a:moveTo>
                    <a:pt x="45362" y="86861"/>
                  </a:moveTo>
                  <a:cubicBezTo>
                    <a:pt x="45855" y="87272"/>
                    <a:pt x="46594" y="87190"/>
                    <a:pt x="47005" y="86697"/>
                  </a:cubicBezTo>
                  <a:lnTo>
                    <a:pt x="82341" y="29584"/>
                  </a:lnTo>
                  <a:cubicBezTo>
                    <a:pt x="82670" y="29091"/>
                    <a:pt x="82423" y="28352"/>
                    <a:pt x="81848" y="28105"/>
                  </a:cubicBezTo>
                  <a:lnTo>
                    <a:pt x="37308" y="412"/>
                  </a:lnTo>
                  <a:cubicBezTo>
                    <a:pt x="36733" y="1"/>
                    <a:pt x="35994" y="165"/>
                    <a:pt x="35665" y="658"/>
                  </a:cubicBezTo>
                  <a:lnTo>
                    <a:pt x="247" y="57689"/>
                  </a:lnTo>
                  <a:cubicBezTo>
                    <a:pt x="1" y="58264"/>
                    <a:pt x="165" y="58921"/>
                    <a:pt x="740" y="59250"/>
                  </a:cubicBezTo>
                  <a:close/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3" name="Google Shape;5433;p46"/>
            <p:cNvSpPr/>
            <p:nvPr/>
          </p:nvSpPr>
          <p:spPr>
            <a:xfrm>
              <a:off x="7833726" y="1369285"/>
              <a:ext cx="304628" cy="490129"/>
            </a:xfrm>
            <a:custGeom>
              <a:avLst/>
              <a:gdLst/>
              <a:ahLst/>
              <a:cxnLst/>
              <a:rect l="l" t="t" r="r" b="b"/>
              <a:pathLst>
                <a:path w="36570" h="58839" fill="none" extrusionOk="0">
                  <a:moveTo>
                    <a:pt x="36569" y="0"/>
                  </a:moveTo>
                  <a:lnTo>
                    <a:pt x="1" y="58839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4" name="Google Shape;5434;p46"/>
            <p:cNvSpPr/>
            <p:nvPr/>
          </p:nvSpPr>
          <p:spPr>
            <a:xfrm>
              <a:off x="7911079" y="1417199"/>
              <a:ext cx="303937" cy="490129"/>
            </a:xfrm>
            <a:custGeom>
              <a:avLst/>
              <a:gdLst/>
              <a:ahLst/>
              <a:cxnLst/>
              <a:rect l="l" t="t" r="r" b="b"/>
              <a:pathLst>
                <a:path w="36487" h="58839" fill="none" extrusionOk="0">
                  <a:moveTo>
                    <a:pt x="36487" y="1"/>
                  </a:moveTo>
                  <a:lnTo>
                    <a:pt x="1" y="58839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5" name="Google Shape;5435;p46"/>
            <p:cNvSpPr/>
            <p:nvPr/>
          </p:nvSpPr>
          <p:spPr>
            <a:xfrm>
              <a:off x="7988431" y="1465122"/>
              <a:ext cx="303937" cy="490129"/>
            </a:xfrm>
            <a:custGeom>
              <a:avLst/>
              <a:gdLst/>
              <a:ahLst/>
              <a:cxnLst/>
              <a:rect l="l" t="t" r="r" b="b"/>
              <a:pathLst>
                <a:path w="36487" h="58839" fill="none" extrusionOk="0">
                  <a:moveTo>
                    <a:pt x="36487" y="0"/>
                  </a:moveTo>
                  <a:lnTo>
                    <a:pt x="1" y="58838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6" name="Google Shape;5436;p46"/>
            <p:cNvSpPr/>
            <p:nvPr/>
          </p:nvSpPr>
          <p:spPr>
            <a:xfrm>
              <a:off x="8065100" y="1513036"/>
              <a:ext cx="304620" cy="490129"/>
            </a:xfrm>
            <a:custGeom>
              <a:avLst/>
              <a:gdLst/>
              <a:ahLst/>
              <a:cxnLst/>
              <a:rect l="l" t="t" r="r" b="b"/>
              <a:pathLst>
                <a:path w="36569" h="58839" fill="none" extrusionOk="0">
                  <a:moveTo>
                    <a:pt x="36569" y="0"/>
                  </a:moveTo>
                  <a:lnTo>
                    <a:pt x="0" y="58839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7" name="Google Shape;5437;p46"/>
            <p:cNvSpPr/>
            <p:nvPr/>
          </p:nvSpPr>
          <p:spPr>
            <a:xfrm>
              <a:off x="8016495" y="1408986"/>
              <a:ext cx="388819" cy="241645"/>
            </a:xfrm>
            <a:custGeom>
              <a:avLst/>
              <a:gdLst/>
              <a:ahLst/>
              <a:cxnLst/>
              <a:rect l="l" t="t" r="r" b="b"/>
              <a:pathLst>
                <a:path w="46677" h="29009" fill="none" extrusionOk="0">
                  <a:moveTo>
                    <a:pt x="1" y="1"/>
                  </a:moveTo>
                  <a:lnTo>
                    <a:pt x="46677" y="29009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8" name="Google Shape;5438;p46"/>
            <p:cNvSpPr/>
            <p:nvPr/>
          </p:nvSpPr>
          <p:spPr>
            <a:xfrm>
              <a:off x="7965840" y="1490445"/>
              <a:ext cx="389502" cy="241645"/>
            </a:xfrm>
            <a:custGeom>
              <a:avLst/>
              <a:gdLst/>
              <a:ahLst/>
              <a:cxnLst/>
              <a:rect l="l" t="t" r="r" b="b"/>
              <a:pathLst>
                <a:path w="46759" h="29009" fill="none" extrusionOk="0">
                  <a:moveTo>
                    <a:pt x="1" y="1"/>
                  </a:moveTo>
                  <a:lnTo>
                    <a:pt x="46759" y="29009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9" name="Google Shape;5439;p46"/>
            <p:cNvSpPr/>
            <p:nvPr/>
          </p:nvSpPr>
          <p:spPr>
            <a:xfrm>
              <a:off x="7915185" y="1572587"/>
              <a:ext cx="389502" cy="240962"/>
            </a:xfrm>
            <a:custGeom>
              <a:avLst/>
              <a:gdLst/>
              <a:ahLst/>
              <a:cxnLst/>
              <a:rect l="l" t="t" r="r" b="b"/>
              <a:pathLst>
                <a:path w="46759" h="28927" fill="none" extrusionOk="0">
                  <a:moveTo>
                    <a:pt x="1" y="1"/>
                  </a:moveTo>
                  <a:lnTo>
                    <a:pt x="46759" y="28927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0" name="Google Shape;5440;p46"/>
            <p:cNvSpPr/>
            <p:nvPr/>
          </p:nvSpPr>
          <p:spPr>
            <a:xfrm>
              <a:off x="7864531" y="1654046"/>
              <a:ext cx="389502" cy="240962"/>
            </a:xfrm>
            <a:custGeom>
              <a:avLst/>
              <a:gdLst/>
              <a:ahLst/>
              <a:cxnLst/>
              <a:rect l="l" t="t" r="r" b="b"/>
              <a:pathLst>
                <a:path w="46759" h="28927" fill="none" extrusionOk="0">
                  <a:moveTo>
                    <a:pt x="1" y="1"/>
                  </a:moveTo>
                  <a:lnTo>
                    <a:pt x="46759" y="28927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1" name="Google Shape;5441;p46"/>
            <p:cNvSpPr/>
            <p:nvPr/>
          </p:nvSpPr>
          <p:spPr>
            <a:xfrm>
              <a:off x="7813876" y="1735505"/>
              <a:ext cx="389502" cy="241645"/>
            </a:xfrm>
            <a:custGeom>
              <a:avLst/>
              <a:gdLst/>
              <a:ahLst/>
              <a:cxnLst/>
              <a:rect l="l" t="t" r="r" b="b"/>
              <a:pathLst>
                <a:path w="46759" h="29009" fill="none" extrusionOk="0">
                  <a:moveTo>
                    <a:pt x="1" y="1"/>
                  </a:moveTo>
                  <a:lnTo>
                    <a:pt x="46759" y="29009"/>
                  </a:lnTo>
                </a:path>
              </a:pathLst>
            </a:custGeom>
            <a:noFill/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2" name="Google Shape;5442;p46"/>
            <p:cNvSpPr/>
            <p:nvPr/>
          </p:nvSpPr>
          <p:spPr>
            <a:xfrm>
              <a:off x="7891911" y="1925804"/>
              <a:ext cx="49297" cy="80101"/>
            </a:xfrm>
            <a:custGeom>
              <a:avLst/>
              <a:gdLst/>
              <a:ahLst/>
              <a:cxnLst/>
              <a:rect l="l" t="t" r="r" b="b"/>
              <a:pathLst>
                <a:path w="5918" h="9616" fill="none" extrusionOk="0">
                  <a:moveTo>
                    <a:pt x="5917" y="1"/>
                  </a:moveTo>
                  <a:lnTo>
                    <a:pt x="1" y="9615"/>
                  </a:lnTo>
                </a:path>
              </a:pathLst>
            </a:custGeom>
            <a:solidFill>
              <a:schemeClr val="accent3"/>
            </a:solidFill>
            <a:ln w="26700" cap="flat" cmpd="sng">
              <a:solidFill>
                <a:schemeClr val="accent6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3" name="Google Shape;5443;p46"/>
            <p:cNvSpPr/>
            <p:nvPr/>
          </p:nvSpPr>
          <p:spPr>
            <a:xfrm>
              <a:off x="8399833" y="2574744"/>
              <a:ext cx="115695" cy="71880"/>
            </a:xfrm>
            <a:custGeom>
              <a:avLst/>
              <a:gdLst/>
              <a:ahLst/>
              <a:cxnLst/>
              <a:rect l="l" t="t" r="r" b="b"/>
              <a:pathLst>
                <a:path w="13889" h="8629" fill="none" extrusionOk="0">
                  <a:moveTo>
                    <a:pt x="0" y="0"/>
                  </a:moveTo>
                  <a:lnTo>
                    <a:pt x="13888" y="8629"/>
                  </a:lnTo>
                </a:path>
              </a:pathLst>
            </a:custGeom>
            <a:solidFill>
              <a:schemeClr val="lt2"/>
            </a:solidFill>
            <a:ln w="26700" cap="flat" cmpd="sng">
              <a:solidFill>
                <a:schemeClr val="lt2"/>
              </a:solidFill>
              <a:prstDash val="solid"/>
              <a:miter lim="82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4" name="Google Shape;5444;p46"/>
            <p:cNvSpPr/>
            <p:nvPr/>
          </p:nvSpPr>
          <p:spPr>
            <a:xfrm>
              <a:off x="8459584" y="2603766"/>
              <a:ext cx="90855" cy="71296"/>
            </a:xfrm>
            <a:custGeom>
              <a:avLst/>
              <a:gdLst/>
              <a:ahLst/>
              <a:cxnLst/>
              <a:rect l="l" t="t" r="r" b="b"/>
              <a:pathLst>
                <a:path w="10907" h="8559" extrusionOk="0">
                  <a:moveTo>
                    <a:pt x="5493" y="0"/>
                  </a:moveTo>
                  <a:cubicBezTo>
                    <a:pt x="4038" y="0"/>
                    <a:pt x="2593" y="728"/>
                    <a:pt x="1785" y="2022"/>
                  </a:cubicBezTo>
                  <a:cubicBezTo>
                    <a:pt x="1" y="4921"/>
                    <a:pt x="2183" y="8559"/>
                    <a:pt x="5352" y="8559"/>
                  </a:cubicBezTo>
                  <a:cubicBezTo>
                    <a:pt x="5687" y="8559"/>
                    <a:pt x="6033" y="8518"/>
                    <a:pt x="6387" y="8432"/>
                  </a:cubicBezTo>
                  <a:cubicBezTo>
                    <a:pt x="10167" y="7610"/>
                    <a:pt x="10906" y="2679"/>
                    <a:pt x="7701" y="625"/>
                  </a:cubicBezTo>
                  <a:cubicBezTo>
                    <a:pt x="7023" y="201"/>
                    <a:pt x="6256" y="0"/>
                    <a:pt x="54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5" name="Google Shape;5445;p46"/>
            <p:cNvSpPr/>
            <p:nvPr/>
          </p:nvSpPr>
          <p:spPr>
            <a:xfrm>
              <a:off x="8492246" y="2604149"/>
              <a:ext cx="63541" cy="71038"/>
            </a:xfrm>
            <a:custGeom>
              <a:avLst/>
              <a:gdLst/>
              <a:ahLst/>
              <a:cxnLst/>
              <a:rect l="l" t="t" r="r" b="b"/>
              <a:pathLst>
                <a:path w="7628" h="8528" extrusionOk="0">
                  <a:moveTo>
                    <a:pt x="1611" y="0"/>
                  </a:moveTo>
                  <a:cubicBezTo>
                    <a:pt x="1210" y="0"/>
                    <a:pt x="806" y="55"/>
                    <a:pt x="411" y="168"/>
                  </a:cubicBezTo>
                  <a:cubicBezTo>
                    <a:pt x="658" y="250"/>
                    <a:pt x="904" y="332"/>
                    <a:pt x="1069" y="497"/>
                  </a:cubicBezTo>
                  <a:cubicBezTo>
                    <a:pt x="4273" y="2387"/>
                    <a:pt x="3616" y="7235"/>
                    <a:pt x="0" y="8221"/>
                  </a:cubicBezTo>
                  <a:cubicBezTo>
                    <a:pt x="557" y="8432"/>
                    <a:pt x="1094" y="8528"/>
                    <a:pt x="1602" y="8528"/>
                  </a:cubicBezTo>
                  <a:cubicBezTo>
                    <a:pt x="5448" y="8528"/>
                    <a:pt x="7627" y="3047"/>
                    <a:pt x="3780" y="579"/>
                  </a:cubicBezTo>
                  <a:cubicBezTo>
                    <a:pt x="3133" y="201"/>
                    <a:pt x="2378" y="0"/>
                    <a:pt x="1611" y="0"/>
                  </a:cubicBezTo>
                  <a:close/>
                </a:path>
              </a:pathLst>
            </a:custGeom>
            <a:solidFill>
              <a:srgbClr val="230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6" name="Google Shape;5446;p46"/>
            <p:cNvSpPr/>
            <p:nvPr/>
          </p:nvSpPr>
          <p:spPr>
            <a:xfrm>
              <a:off x="7520219" y="2197454"/>
              <a:ext cx="231374" cy="150531"/>
            </a:xfrm>
            <a:custGeom>
              <a:avLst/>
              <a:gdLst/>
              <a:ahLst/>
              <a:cxnLst/>
              <a:rect l="l" t="t" r="r" b="b"/>
              <a:pathLst>
                <a:path w="27776" h="18071" extrusionOk="0">
                  <a:moveTo>
                    <a:pt x="1628" y="0"/>
                  </a:moveTo>
                  <a:cubicBezTo>
                    <a:pt x="1135" y="0"/>
                    <a:pt x="673" y="252"/>
                    <a:pt x="411" y="671"/>
                  </a:cubicBezTo>
                  <a:cubicBezTo>
                    <a:pt x="0" y="1329"/>
                    <a:pt x="247" y="2233"/>
                    <a:pt x="904" y="2643"/>
                  </a:cubicBezTo>
                  <a:lnTo>
                    <a:pt x="25393" y="17846"/>
                  </a:lnTo>
                  <a:cubicBezTo>
                    <a:pt x="25634" y="17997"/>
                    <a:pt x="25908" y="18070"/>
                    <a:pt x="26179" y="18070"/>
                  </a:cubicBezTo>
                  <a:cubicBezTo>
                    <a:pt x="26647" y="18070"/>
                    <a:pt x="27105" y="17852"/>
                    <a:pt x="27365" y="17435"/>
                  </a:cubicBezTo>
                  <a:cubicBezTo>
                    <a:pt x="27776" y="16696"/>
                    <a:pt x="27529" y="15792"/>
                    <a:pt x="26872" y="15381"/>
                  </a:cubicBezTo>
                  <a:lnTo>
                    <a:pt x="2465" y="260"/>
                  </a:lnTo>
                  <a:cubicBezTo>
                    <a:pt x="2197" y="82"/>
                    <a:pt x="1908" y="0"/>
                    <a:pt x="16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47" name="Google Shape;5447;p46"/>
          <p:cNvSpPr txBox="1">
            <a:spLocks noGrp="1"/>
          </p:cNvSpPr>
          <p:nvPr>
            <p:ph type="title"/>
          </p:nvPr>
        </p:nvSpPr>
        <p:spPr>
          <a:xfrm>
            <a:off x="713225" y="1251737"/>
            <a:ext cx="3810300" cy="89318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latin typeface="Cambria" panose="02040503050406030204" pitchFamily="18" charset="0"/>
                <a:ea typeface="Cambria" panose="02040503050406030204" pitchFamily="18" charset="0"/>
              </a:rPr>
              <a:t>Cách triển khai thông tin trong văn bản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448" name="Google Shape;5448;p46"/>
          <p:cNvSpPr txBox="1">
            <a:spLocks noGrp="1"/>
          </p:cNvSpPr>
          <p:nvPr>
            <p:ph type="body" idx="1"/>
          </p:nvPr>
        </p:nvSpPr>
        <p:spPr>
          <a:xfrm>
            <a:off x="245328" y="2159475"/>
            <a:ext cx="5211562" cy="238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42950" lvl="0" indent="-285750" algn="l" rtl="0">
              <a:lnSpc>
                <a:spcPct val="150000"/>
              </a:lnSpc>
              <a:buFontTx/>
              <a:buChar char="-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Triển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khai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theo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quả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742950" lvl="0" indent="-285750" algn="l" rtl="0">
              <a:lnSpc>
                <a:spcPct val="150000"/>
              </a:lnSpc>
              <a:buFontTx/>
              <a:buChar char="-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Triển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khai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theo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loại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tượng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(Sao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marL="742950" lvl="0" indent="-285750" algn="l" rtl="0">
              <a:lnSpc>
                <a:spcPct val="150000"/>
              </a:lnSpc>
              <a:buFontTx/>
              <a:buChar char="-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Triển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khai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theo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so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sánh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(Quan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niệm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mưa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băng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xưa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nay)</a:t>
            </a:r>
            <a:endParaRPr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449" name="Google Shape;5449;p46"/>
          <p:cNvGrpSpPr/>
          <p:nvPr/>
        </p:nvGrpSpPr>
        <p:grpSpPr>
          <a:xfrm>
            <a:off x="5965650" y="3641472"/>
            <a:ext cx="958971" cy="906908"/>
            <a:chOff x="1077775" y="238500"/>
            <a:chExt cx="5454900" cy="5158750"/>
          </a:xfrm>
        </p:grpSpPr>
        <p:sp>
          <p:nvSpPr>
            <p:cNvPr id="5450" name="Google Shape;5450;p46"/>
            <p:cNvSpPr/>
            <p:nvPr/>
          </p:nvSpPr>
          <p:spPr>
            <a:xfrm>
              <a:off x="1077775" y="238500"/>
              <a:ext cx="5454900" cy="5158750"/>
            </a:xfrm>
            <a:custGeom>
              <a:avLst/>
              <a:gdLst/>
              <a:ahLst/>
              <a:cxnLst/>
              <a:rect l="l" t="t" r="r" b="b"/>
              <a:pathLst>
                <a:path w="218196" h="206350" extrusionOk="0">
                  <a:moveTo>
                    <a:pt x="107825" y="1"/>
                  </a:moveTo>
                  <a:cubicBezTo>
                    <a:pt x="98948" y="1"/>
                    <a:pt x="89924" y="1158"/>
                    <a:pt x="80944" y="3581"/>
                  </a:cubicBezTo>
                  <a:cubicBezTo>
                    <a:pt x="40625" y="14368"/>
                    <a:pt x="10787" y="48413"/>
                    <a:pt x="5432" y="89803"/>
                  </a:cubicBezTo>
                  <a:cubicBezTo>
                    <a:pt x="0" y="131193"/>
                    <a:pt x="20045" y="171741"/>
                    <a:pt x="56232" y="192551"/>
                  </a:cubicBezTo>
                  <a:cubicBezTo>
                    <a:pt x="72217" y="201796"/>
                    <a:pt x="89972" y="206350"/>
                    <a:pt x="107670" y="206350"/>
                  </a:cubicBezTo>
                  <a:cubicBezTo>
                    <a:pt x="129953" y="206350"/>
                    <a:pt x="152146" y="199133"/>
                    <a:pt x="170609" y="184977"/>
                  </a:cubicBezTo>
                  <a:cubicBezTo>
                    <a:pt x="203659" y="159577"/>
                    <a:pt x="218195" y="116733"/>
                    <a:pt x="207331" y="76415"/>
                  </a:cubicBezTo>
                  <a:cubicBezTo>
                    <a:pt x="194976" y="30387"/>
                    <a:pt x="153322" y="1"/>
                    <a:pt x="10782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1" name="Google Shape;5451;p46"/>
            <p:cNvSpPr/>
            <p:nvPr/>
          </p:nvSpPr>
          <p:spPr>
            <a:xfrm>
              <a:off x="1360850" y="1795725"/>
              <a:ext cx="1533200" cy="1268650"/>
            </a:xfrm>
            <a:custGeom>
              <a:avLst/>
              <a:gdLst/>
              <a:ahLst/>
              <a:cxnLst/>
              <a:rect l="l" t="t" r="r" b="b"/>
              <a:pathLst>
                <a:path w="61328" h="50746" extrusionOk="0">
                  <a:moveTo>
                    <a:pt x="32275" y="0"/>
                  </a:moveTo>
                  <a:cubicBezTo>
                    <a:pt x="30081" y="0"/>
                    <a:pt x="27850" y="288"/>
                    <a:pt x="25630" y="890"/>
                  </a:cubicBezTo>
                  <a:cubicBezTo>
                    <a:pt x="3825" y="6704"/>
                    <a:pt x="0" y="36006"/>
                    <a:pt x="19586" y="47253"/>
                  </a:cubicBezTo>
                  <a:cubicBezTo>
                    <a:pt x="23739" y="49663"/>
                    <a:pt x="28074" y="50746"/>
                    <a:pt x="32266" y="50746"/>
                  </a:cubicBezTo>
                  <a:cubicBezTo>
                    <a:pt x="47765" y="50746"/>
                    <a:pt x="61328" y="35954"/>
                    <a:pt x="56691" y="18792"/>
                  </a:cubicBezTo>
                  <a:cubicBezTo>
                    <a:pt x="53685" y="7471"/>
                    <a:pt x="43460" y="0"/>
                    <a:pt x="3227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2" name="Google Shape;5452;p46"/>
            <p:cNvSpPr/>
            <p:nvPr/>
          </p:nvSpPr>
          <p:spPr>
            <a:xfrm>
              <a:off x="3990725" y="638200"/>
              <a:ext cx="656100" cy="543475"/>
            </a:xfrm>
            <a:custGeom>
              <a:avLst/>
              <a:gdLst/>
              <a:ahLst/>
              <a:cxnLst/>
              <a:rect l="l" t="t" r="r" b="b"/>
              <a:pathLst>
                <a:path w="26244" h="21739" extrusionOk="0">
                  <a:moveTo>
                    <a:pt x="13775" y="1"/>
                  </a:moveTo>
                  <a:cubicBezTo>
                    <a:pt x="12839" y="1"/>
                    <a:pt x="11888" y="120"/>
                    <a:pt x="10941" y="369"/>
                  </a:cubicBezTo>
                  <a:cubicBezTo>
                    <a:pt x="1607" y="2894"/>
                    <a:pt x="1" y="15441"/>
                    <a:pt x="8340" y="20261"/>
                  </a:cubicBezTo>
                  <a:cubicBezTo>
                    <a:pt x="10121" y="21281"/>
                    <a:pt x="11973" y="21739"/>
                    <a:pt x="13764" y="21739"/>
                  </a:cubicBezTo>
                  <a:cubicBezTo>
                    <a:pt x="20435" y="21739"/>
                    <a:pt x="26244" y="15379"/>
                    <a:pt x="24253" y="8020"/>
                  </a:cubicBezTo>
                  <a:cubicBezTo>
                    <a:pt x="22972" y="3153"/>
                    <a:pt x="18582" y="1"/>
                    <a:pt x="137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3" name="Google Shape;5453;p46"/>
            <p:cNvSpPr/>
            <p:nvPr/>
          </p:nvSpPr>
          <p:spPr>
            <a:xfrm>
              <a:off x="2925375" y="2757900"/>
              <a:ext cx="984375" cy="813575"/>
            </a:xfrm>
            <a:custGeom>
              <a:avLst/>
              <a:gdLst/>
              <a:ahLst/>
              <a:cxnLst/>
              <a:rect l="l" t="t" r="r" b="b"/>
              <a:pathLst>
                <a:path w="39375" h="32543" extrusionOk="0">
                  <a:moveTo>
                    <a:pt x="20730" y="0"/>
                  </a:moveTo>
                  <a:cubicBezTo>
                    <a:pt x="19316" y="0"/>
                    <a:pt x="17879" y="188"/>
                    <a:pt x="16450" y="579"/>
                  </a:cubicBezTo>
                  <a:cubicBezTo>
                    <a:pt x="2449" y="4328"/>
                    <a:pt x="1" y="23149"/>
                    <a:pt x="12548" y="30340"/>
                  </a:cubicBezTo>
                  <a:cubicBezTo>
                    <a:pt x="15200" y="31860"/>
                    <a:pt x="17964" y="32543"/>
                    <a:pt x="20640" y="32543"/>
                  </a:cubicBezTo>
                  <a:cubicBezTo>
                    <a:pt x="30625" y="32543"/>
                    <a:pt x="39374" y="23037"/>
                    <a:pt x="36418" y="12055"/>
                  </a:cubicBezTo>
                  <a:cubicBezTo>
                    <a:pt x="34438" y="4775"/>
                    <a:pt x="27874" y="0"/>
                    <a:pt x="207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4" name="Google Shape;5454;p46"/>
            <p:cNvSpPr/>
            <p:nvPr/>
          </p:nvSpPr>
          <p:spPr>
            <a:xfrm>
              <a:off x="5446250" y="1714625"/>
              <a:ext cx="438675" cy="363300"/>
            </a:xfrm>
            <a:custGeom>
              <a:avLst/>
              <a:gdLst/>
              <a:ahLst/>
              <a:cxnLst/>
              <a:rect l="l" t="t" r="r" b="b"/>
              <a:pathLst>
                <a:path w="17547" h="14532" extrusionOk="0">
                  <a:moveTo>
                    <a:pt x="9156" y="0"/>
                  </a:moveTo>
                  <a:cubicBezTo>
                    <a:pt x="8557" y="0"/>
                    <a:pt x="7949" y="75"/>
                    <a:pt x="7345" y="232"/>
                  </a:cubicBezTo>
                  <a:cubicBezTo>
                    <a:pt x="1072" y="1915"/>
                    <a:pt x="1" y="10331"/>
                    <a:pt x="5586" y="13544"/>
                  </a:cubicBezTo>
                  <a:cubicBezTo>
                    <a:pt x="6770" y="14226"/>
                    <a:pt x="8006" y="14532"/>
                    <a:pt x="9202" y="14532"/>
                  </a:cubicBezTo>
                  <a:cubicBezTo>
                    <a:pt x="13648" y="14532"/>
                    <a:pt x="17546" y="10301"/>
                    <a:pt x="16220" y="5358"/>
                  </a:cubicBezTo>
                  <a:cubicBezTo>
                    <a:pt x="15318" y="2137"/>
                    <a:pt x="12354" y="0"/>
                    <a:pt x="91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5" name="Google Shape;5455;p46"/>
            <p:cNvSpPr/>
            <p:nvPr/>
          </p:nvSpPr>
          <p:spPr>
            <a:xfrm>
              <a:off x="1969050" y="3665275"/>
              <a:ext cx="658025" cy="544125"/>
            </a:xfrm>
            <a:custGeom>
              <a:avLst/>
              <a:gdLst/>
              <a:ahLst/>
              <a:cxnLst/>
              <a:rect l="l" t="t" r="r" b="b"/>
              <a:pathLst>
                <a:path w="26321" h="21765" extrusionOk="0">
                  <a:moveTo>
                    <a:pt x="13881" y="0"/>
                  </a:moveTo>
                  <a:cubicBezTo>
                    <a:pt x="12934" y="0"/>
                    <a:pt x="11973" y="128"/>
                    <a:pt x="11018" y="395"/>
                  </a:cubicBezTo>
                  <a:cubicBezTo>
                    <a:pt x="1608" y="2844"/>
                    <a:pt x="1" y="15467"/>
                    <a:pt x="8417" y="20287"/>
                  </a:cubicBezTo>
                  <a:cubicBezTo>
                    <a:pt x="10181" y="21307"/>
                    <a:pt x="12024" y="21765"/>
                    <a:pt x="13810" y="21765"/>
                  </a:cubicBezTo>
                  <a:cubicBezTo>
                    <a:pt x="20464" y="21765"/>
                    <a:pt x="26320" y="15405"/>
                    <a:pt x="24330" y="8046"/>
                  </a:cubicBezTo>
                  <a:cubicBezTo>
                    <a:pt x="22991" y="3199"/>
                    <a:pt x="18621" y="0"/>
                    <a:pt x="138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6" name="Google Shape;5456;p46"/>
            <p:cNvSpPr/>
            <p:nvPr/>
          </p:nvSpPr>
          <p:spPr>
            <a:xfrm>
              <a:off x="4210700" y="3893475"/>
              <a:ext cx="766450" cy="634300"/>
            </a:xfrm>
            <a:custGeom>
              <a:avLst/>
              <a:gdLst/>
              <a:ahLst/>
              <a:cxnLst/>
              <a:rect l="l" t="t" r="r" b="b"/>
              <a:pathLst>
                <a:path w="30658" h="25372" extrusionOk="0">
                  <a:moveTo>
                    <a:pt x="16177" y="1"/>
                  </a:moveTo>
                  <a:cubicBezTo>
                    <a:pt x="15079" y="1"/>
                    <a:pt x="13963" y="145"/>
                    <a:pt x="12853" y="448"/>
                  </a:cubicBezTo>
                  <a:cubicBezTo>
                    <a:pt x="1913" y="3355"/>
                    <a:pt x="0" y="18044"/>
                    <a:pt x="9793" y="23629"/>
                  </a:cubicBezTo>
                  <a:cubicBezTo>
                    <a:pt x="11873" y="24832"/>
                    <a:pt x="14040" y="25372"/>
                    <a:pt x="16134" y="25372"/>
                  </a:cubicBezTo>
                  <a:cubicBezTo>
                    <a:pt x="23896" y="25372"/>
                    <a:pt x="30657" y="17955"/>
                    <a:pt x="28307" y="9399"/>
                  </a:cubicBezTo>
                  <a:cubicBezTo>
                    <a:pt x="26838" y="3713"/>
                    <a:pt x="21740" y="1"/>
                    <a:pt x="1617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7" name="Google Shape;5457;p46"/>
            <p:cNvSpPr/>
            <p:nvPr/>
          </p:nvSpPr>
          <p:spPr>
            <a:xfrm>
              <a:off x="3064875" y="2241925"/>
              <a:ext cx="317950" cy="227025"/>
            </a:xfrm>
            <a:custGeom>
              <a:avLst/>
              <a:gdLst/>
              <a:ahLst/>
              <a:cxnLst/>
              <a:rect l="l" t="t" r="r" b="b"/>
              <a:pathLst>
                <a:path w="12718" h="9081" extrusionOk="0">
                  <a:moveTo>
                    <a:pt x="6501" y="0"/>
                  </a:moveTo>
                  <a:cubicBezTo>
                    <a:pt x="6093" y="0"/>
                    <a:pt x="5662" y="57"/>
                    <a:pt x="5208" y="179"/>
                  </a:cubicBezTo>
                  <a:cubicBezTo>
                    <a:pt x="0" y="1587"/>
                    <a:pt x="1590" y="9080"/>
                    <a:pt x="6286" y="9080"/>
                  </a:cubicBezTo>
                  <a:cubicBezTo>
                    <a:pt x="6694" y="9080"/>
                    <a:pt x="7127" y="9024"/>
                    <a:pt x="7580" y="8901"/>
                  </a:cubicBezTo>
                  <a:cubicBezTo>
                    <a:pt x="12718" y="7493"/>
                    <a:pt x="11187" y="0"/>
                    <a:pt x="650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8" name="Google Shape;5458;p46"/>
            <p:cNvSpPr/>
            <p:nvPr/>
          </p:nvSpPr>
          <p:spPr>
            <a:xfrm>
              <a:off x="5069100" y="4179125"/>
              <a:ext cx="476950" cy="340500"/>
            </a:xfrm>
            <a:custGeom>
              <a:avLst/>
              <a:gdLst/>
              <a:ahLst/>
              <a:cxnLst/>
              <a:rect l="l" t="t" r="r" b="b"/>
              <a:pathLst>
                <a:path w="19078" h="13620" extrusionOk="0">
                  <a:moveTo>
                    <a:pt x="9674" y="1"/>
                  </a:moveTo>
                  <a:cubicBezTo>
                    <a:pt x="9064" y="1"/>
                    <a:pt x="8419" y="86"/>
                    <a:pt x="7742" y="268"/>
                  </a:cubicBezTo>
                  <a:cubicBezTo>
                    <a:pt x="1" y="2380"/>
                    <a:pt x="2359" y="13620"/>
                    <a:pt x="9338" y="13620"/>
                  </a:cubicBezTo>
                  <a:cubicBezTo>
                    <a:pt x="9945" y="13620"/>
                    <a:pt x="10588" y="13535"/>
                    <a:pt x="11262" y="13351"/>
                  </a:cubicBezTo>
                  <a:cubicBezTo>
                    <a:pt x="19077" y="11309"/>
                    <a:pt x="16719" y="1"/>
                    <a:pt x="96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9" name="Google Shape;5459;p46"/>
            <p:cNvSpPr/>
            <p:nvPr/>
          </p:nvSpPr>
          <p:spPr>
            <a:xfrm>
              <a:off x="5898375" y="2292775"/>
              <a:ext cx="237650" cy="169300"/>
            </a:xfrm>
            <a:custGeom>
              <a:avLst/>
              <a:gdLst/>
              <a:ahLst/>
              <a:cxnLst/>
              <a:rect l="l" t="t" r="r" b="b"/>
              <a:pathLst>
                <a:path w="9506" h="6772" extrusionOk="0">
                  <a:moveTo>
                    <a:pt x="4846" y="1"/>
                  </a:moveTo>
                  <a:cubicBezTo>
                    <a:pt x="4540" y="1"/>
                    <a:pt x="4215" y="43"/>
                    <a:pt x="3873" y="134"/>
                  </a:cubicBezTo>
                  <a:cubicBezTo>
                    <a:pt x="1" y="1120"/>
                    <a:pt x="1182" y="6771"/>
                    <a:pt x="4675" y="6771"/>
                  </a:cubicBezTo>
                  <a:cubicBezTo>
                    <a:pt x="4978" y="6771"/>
                    <a:pt x="5297" y="6729"/>
                    <a:pt x="5633" y="6637"/>
                  </a:cubicBezTo>
                  <a:cubicBezTo>
                    <a:pt x="9505" y="5652"/>
                    <a:pt x="8388" y="1"/>
                    <a:pt x="484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0" name="Google Shape;5460;p46"/>
            <p:cNvSpPr/>
            <p:nvPr/>
          </p:nvSpPr>
          <p:spPr>
            <a:xfrm>
              <a:off x="1488700" y="3345550"/>
              <a:ext cx="318050" cy="227000"/>
            </a:xfrm>
            <a:custGeom>
              <a:avLst/>
              <a:gdLst/>
              <a:ahLst/>
              <a:cxnLst/>
              <a:rect l="l" t="t" r="r" b="b"/>
              <a:pathLst>
                <a:path w="12722" h="9080" extrusionOk="0">
                  <a:moveTo>
                    <a:pt x="6423" y="0"/>
                  </a:moveTo>
                  <a:cubicBezTo>
                    <a:pt x="6017" y="0"/>
                    <a:pt x="5588" y="57"/>
                    <a:pt x="5138" y="178"/>
                  </a:cubicBezTo>
                  <a:cubicBezTo>
                    <a:pt x="0" y="1586"/>
                    <a:pt x="1531" y="9079"/>
                    <a:pt x="6216" y="9079"/>
                  </a:cubicBezTo>
                  <a:cubicBezTo>
                    <a:pt x="6624" y="9079"/>
                    <a:pt x="7056" y="9023"/>
                    <a:pt x="7510" y="8900"/>
                  </a:cubicBezTo>
                  <a:cubicBezTo>
                    <a:pt x="12721" y="7562"/>
                    <a:pt x="11126" y="0"/>
                    <a:pt x="64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1" name="Google Shape;5461;p46"/>
            <p:cNvSpPr/>
            <p:nvPr/>
          </p:nvSpPr>
          <p:spPr>
            <a:xfrm>
              <a:off x="4153400" y="4847400"/>
              <a:ext cx="286325" cy="204700"/>
            </a:xfrm>
            <a:custGeom>
              <a:avLst/>
              <a:gdLst/>
              <a:ahLst/>
              <a:cxnLst/>
              <a:rect l="l" t="t" r="r" b="b"/>
              <a:pathLst>
                <a:path w="11453" h="8188" extrusionOk="0">
                  <a:moveTo>
                    <a:pt x="5815" y="1"/>
                  </a:moveTo>
                  <a:cubicBezTo>
                    <a:pt x="5451" y="1"/>
                    <a:pt x="5067" y="52"/>
                    <a:pt x="4664" y="162"/>
                  </a:cubicBezTo>
                  <a:cubicBezTo>
                    <a:pt x="0" y="1433"/>
                    <a:pt x="1471" y="8187"/>
                    <a:pt x="5701" y="8187"/>
                  </a:cubicBezTo>
                  <a:cubicBezTo>
                    <a:pt x="6051" y="8187"/>
                    <a:pt x="6420" y="8141"/>
                    <a:pt x="6806" y="8042"/>
                  </a:cubicBezTo>
                  <a:cubicBezTo>
                    <a:pt x="11452" y="6774"/>
                    <a:pt x="10009" y="1"/>
                    <a:pt x="58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62" name="Google Shape;5462;p46"/>
          <p:cNvGrpSpPr/>
          <p:nvPr/>
        </p:nvGrpSpPr>
        <p:grpSpPr>
          <a:xfrm>
            <a:off x="5616153" y="562796"/>
            <a:ext cx="1222743" cy="1209418"/>
            <a:chOff x="1056575" y="237975"/>
            <a:chExt cx="5451375" cy="5148650"/>
          </a:xfrm>
        </p:grpSpPr>
        <p:sp>
          <p:nvSpPr>
            <p:cNvPr id="5463" name="Google Shape;5463;p46"/>
            <p:cNvSpPr/>
            <p:nvPr/>
          </p:nvSpPr>
          <p:spPr>
            <a:xfrm>
              <a:off x="1056575" y="237975"/>
              <a:ext cx="5451375" cy="5148650"/>
            </a:xfrm>
            <a:custGeom>
              <a:avLst/>
              <a:gdLst/>
              <a:ahLst/>
              <a:cxnLst/>
              <a:rect l="l" t="t" r="r" b="b"/>
              <a:pathLst>
                <a:path w="218055" h="205946" extrusionOk="0">
                  <a:moveTo>
                    <a:pt x="108479" y="1"/>
                  </a:moveTo>
                  <a:cubicBezTo>
                    <a:pt x="100779" y="1"/>
                    <a:pt x="92957" y="871"/>
                    <a:pt x="85133" y="2687"/>
                  </a:cubicBezTo>
                  <a:cubicBezTo>
                    <a:pt x="44554" y="12115"/>
                    <a:pt x="13589" y="45022"/>
                    <a:pt x="6749" y="86063"/>
                  </a:cubicBezTo>
                  <a:cubicBezTo>
                    <a:pt x="1" y="127196"/>
                    <a:pt x="18580" y="168330"/>
                    <a:pt x="53890" y="190330"/>
                  </a:cubicBezTo>
                  <a:cubicBezTo>
                    <a:pt x="70577" y="200769"/>
                    <a:pt x="89451" y="205946"/>
                    <a:pt x="108300" y="205946"/>
                  </a:cubicBezTo>
                  <a:cubicBezTo>
                    <a:pt x="129336" y="205946"/>
                    <a:pt x="150340" y="199498"/>
                    <a:pt x="168232" y="186725"/>
                  </a:cubicBezTo>
                  <a:cubicBezTo>
                    <a:pt x="202064" y="162599"/>
                    <a:pt x="218055" y="120356"/>
                    <a:pt x="208626" y="79777"/>
                  </a:cubicBezTo>
                  <a:cubicBezTo>
                    <a:pt x="197593" y="32153"/>
                    <a:pt x="155276" y="1"/>
                    <a:pt x="10847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4" name="Google Shape;5464;p46"/>
            <p:cNvSpPr/>
            <p:nvPr/>
          </p:nvSpPr>
          <p:spPr>
            <a:xfrm>
              <a:off x="3836575" y="312050"/>
              <a:ext cx="2437975" cy="4194475"/>
            </a:xfrm>
            <a:custGeom>
              <a:avLst/>
              <a:gdLst/>
              <a:ahLst/>
              <a:cxnLst/>
              <a:rect l="l" t="t" r="r" b="b"/>
              <a:pathLst>
                <a:path w="97519" h="167779" extrusionOk="0">
                  <a:moveTo>
                    <a:pt x="69832" y="34752"/>
                  </a:moveTo>
                  <a:cubicBezTo>
                    <a:pt x="70366" y="34752"/>
                    <a:pt x="70783" y="35238"/>
                    <a:pt x="71082" y="35958"/>
                  </a:cubicBezTo>
                  <a:cubicBezTo>
                    <a:pt x="71545" y="37160"/>
                    <a:pt x="71822" y="38731"/>
                    <a:pt x="72931" y="39748"/>
                  </a:cubicBezTo>
                  <a:cubicBezTo>
                    <a:pt x="73671" y="40580"/>
                    <a:pt x="74595" y="42059"/>
                    <a:pt x="75797" y="42151"/>
                  </a:cubicBezTo>
                  <a:cubicBezTo>
                    <a:pt x="76444" y="42244"/>
                    <a:pt x="77091" y="42613"/>
                    <a:pt x="77368" y="43260"/>
                  </a:cubicBezTo>
                  <a:cubicBezTo>
                    <a:pt x="77830" y="43723"/>
                    <a:pt x="77645" y="44462"/>
                    <a:pt x="77830" y="45109"/>
                  </a:cubicBezTo>
                  <a:cubicBezTo>
                    <a:pt x="79217" y="46218"/>
                    <a:pt x="81435" y="46681"/>
                    <a:pt x="82267" y="48437"/>
                  </a:cubicBezTo>
                  <a:cubicBezTo>
                    <a:pt x="82708" y="49583"/>
                    <a:pt x="81299" y="50477"/>
                    <a:pt x="80285" y="50477"/>
                  </a:cubicBezTo>
                  <a:cubicBezTo>
                    <a:pt x="80236" y="50477"/>
                    <a:pt x="80188" y="50475"/>
                    <a:pt x="80141" y="50470"/>
                  </a:cubicBezTo>
                  <a:lnTo>
                    <a:pt x="80234" y="50470"/>
                  </a:lnTo>
                  <a:cubicBezTo>
                    <a:pt x="79309" y="50378"/>
                    <a:pt x="78385" y="50008"/>
                    <a:pt x="77645" y="49361"/>
                  </a:cubicBezTo>
                  <a:cubicBezTo>
                    <a:pt x="76351" y="48252"/>
                    <a:pt x="76998" y="46588"/>
                    <a:pt x="75334" y="45386"/>
                  </a:cubicBezTo>
                  <a:cubicBezTo>
                    <a:pt x="74225" y="44462"/>
                    <a:pt x="73024" y="42151"/>
                    <a:pt x="71822" y="41782"/>
                  </a:cubicBezTo>
                  <a:cubicBezTo>
                    <a:pt x="70805" y="41504"/>
                    <a:pt x="69881" y="41042"/>
                    <a:pt x="69234" y="40210"/>
                  </a:cubicBezTo>
                  <a:cubicBezTo>
                    <a:pt x="68032" y="38824"/>
                    <a:pt x="67293" y="36698"/>
                    <a:pt x="68864" y="35219"/>
                  </a:cubicBezTo>
                  <a:cubicBezTo>
                    <a:pt x="69221" y="34894"/>
                    <a:pt x="69544" y="34752"/>
                    <a:pt x="69832" y="34752"/>
                  </a:cubicBezTo>
                  <a:close/>
                  <a:moveTo>
                    <a:pt x="61415" y="38948"/>
                  </a:moveTo>
                  <a:cubicBezTo>
                    <a:pt x="61514" y="38948"/>
                    <a:pt x="61600" y="38993"/>
                    <a:pt x="61654" y="39101"/>
                  </a:cubicBezTo>
                  <a:cubicBezTo>
                    <a:pt x="61711" y="39096"/>
                    <a:pt x="61766" y="39094"/>
                    <a:pt x="61819" y="39094"/>
                  </a:cubicBezTo>
                  <a:cubicBezTo>
                    <a:pt x="62819" y="39094"/>
                    <a:pt x="63337" y="39897"/>
                    <a:pt x="63688" y="40950"/>
                  </a:cubicBezTo>
                  <a:cubicBezTo>
                    <a:pt x="64057" y="42429"/>
                    <a:pt x="64335" y="43630"/>
                    <a:pt x="66183" y="43723"/>
                  </a:cubicBezTo>
                  <a:cubicBezTo>
                    <a:pt x="67108" y="43723"/>
                    <a:pt x="68032" y="43908"/>
                    <a:pt x="68864" y="44370"/>
                  </a:cubicBezTo>
                  <a:cubicBezTo>
                    <a:pt x="69696" y="45017"/>
                    <a:pt x="71082" y="46773"/>
                    <a:pt x="69788" y="47697"/>
                  </a:cubicBezTo>
                  <a:cubicBezTo>
                    <a:pt x="68032" y="49084"/>
                    <a:pt x="64797" y="47882"/>
                    <a:pt x="63410" y="49638"/>
                  </a:cubicBezTo>
                  <a:cubicBezTo>
                    <a:pt x="62622" y="50652"/>
                    <a:pt x="61628" y="51074"/>
                    <a:pt x="60614" y="51074"/>
                  </a:cubicBezTo>
                  <a:cubicBezTo>
                    <a:pt x="58297" y="51074"/>
                    <a:pt x="55875" y="48874"/>
                    <a:pt x="55553" y="46496"/>
                  </a:cubicBezTo>
                  <a:cubicBezTo>
                    <a:pt x="55369" y="44924"/>
                    <a:pt x="55184" y="42983"/>
                    <a:pt x="56847" y="42151"/>
                  </a:cubicBezTo>
                  <a:cubicBezTo>
                    <a:pt x="57032" y="42090"/>
                    <a:pt x="57228" y="42059"/>
                    <a:pt x="57426" y="42059"/>
                  </a:cubicBezTo>
                  <a:cubicBezTo>
                    <a:pt x="57823" y="42059"/>
                    <a:pt x="58234" y="42182"/>
                    <a:pt x="58604" y="42429"/>
                  </a:cubicBezTo>
                  <a:cubicBezTo>
                    <a:pt x="58789" y="42613"/>
                    <a:pt x="59436" y="43076"/>
                    <a:pt x="59621" y="43168"/>
                  </a:cubicBezTo>
                  <a:cubicBezTo>
                    <a:pt x="60211" y="43523"/>
                    <a:pt x="60585" y="43654"/>
                    <a:pt x="60793" y="43654"/>
                  </a:cubicBezTo>
                  <a:cubicBezTo>
                    <a:pt x="61381" y="43654"/>
                    <a:pt x="60654" y="42610"/>
                    <a:pt x="59793" y="42610"/>
                  </a:cubicBezTo>
                  <a:cubicBezTo>
                    <a:pt x="59767" y="42610"/>
                    <a:pt x="59740" y="42611"/>
                    <a:pt x="59713" y="42613"/>
                  </a:cubicBezTo>
                  <a:cubicBezTo>
                    <a:pt x="59436" y="42613"/>
                    <a:pt x="59251" y="42336"/>
                    <a:pt x="59251" y="42059"/>
                  </a:cubicBezTo>
                  <a:cubicBezTo>
                    <a:pt x="59158" y="40580"/>
                    <a:pt x="59990" y="39748"/>
                    <a:pt x="61192" y="39008"/>
                  </a:cubicBezTo>
                  <a:cubicBezTo>
                    <a:pt x="61269" y="38970"/>
                    <a:pt x="61345" y="38948"/>
                    <a:pt x="61415" y="38948"/>
                  </a:cubicBezTo>
                  <a:close/>
                  <a:moveTo>
                    <a:pt x="21630" y="1"/>
                  </a:moveTo>
                  <a:cubicBezTo>
                    <a:pt x="21445" y="833"/>
                    <a:pt x="21630" y="1757"/>
                    <a:pt x="22277" y="2312"/>
                  </a:cubicBezTo>
                  <a:lnTo>
                    <a:pt x="22554" y="2404"/>
                  </a:lnTo>
                  <a:cubicBezTo>
                    <a:pt x="23663" y="2866"/>
                    <a:pt x="24773" y="3421"/>
                    <a:pt x="25882" y="3976"/>
                  </a:cubicBezTo>
                  <a:cubicBezTo>
                    <a:pt x="26190" y="4006"/>
                    <a:pt x="26498" y="4017"/>
                    <a:pt x="26810" y="4017"/>
                  </a:cubicBezTo>
                  <a:cubicBezTo>
                    <a:pt x="27433" y="4017"/>
                    <a:pt x="28069" y="3976"/>
                    <a:pt x="28747" y="3976"/>
                  </a:cubicBezTo>
                  <a:cubicBezTo>
                    <a:pt x="29856" y="3976"/>
                    <a:pt x="32352" y="4068"/>
                    <a:pt x="32999" y="5362"/>
                  </a:cubicBezTo>
                  <a:cubicBezTo>
                    <a:pt x="33461" y="6379"/>
                    <a:pt x="32814" y="7118"/>
                    <a:pt x="32352" y="8043"/>
                  </a:cubicBezTo>
                  <a:cubicBezTo>
                    <a:pt x="30781" y="10539"/>
                    <a:pt x="33646" y="13312"/>
                    <a:pt x="34478" y="15715"/>
                  </a:cubicBezTo>
                  <a:cubicBezTo>
                    <a:pt x="34571" y="15900"/>
                    <a:pt x="34478" y="16085"/>
                    <a:pt x="34293" y="16177"/>
                  </a:cubicBezTo>
                  <a:cubicBezTo>
                    <a:pt x="33540" y="16601"/>
                    <a:pt x="32548" y="16928"/>
                    <a:pt x="31608" y="16928"/>
                  </a:cubicBezTo>
                  <a:cubicBezTo>
                    <a:pt x="30702" y="16928"/>
                    <a:pt x="29846" y="16624"/>
                    <a:pt x="29302" y="15807"/>
                  </a:cubicBezTo>
                  <a:cubicBezTo>
                    <a:pt x="28932" y="15253"/>
                    <a:pt x="29025" y="14421"/>
                    <a:pt x="29579" y="13959"/>
                  </a:cubicBezTo>
                  <a:cubicBezTo>
                    <a:pt x="29764" y="13774"/>
                    <a:pt x="30041" y="13681"/>
                    <a:pt x="30319" y="13496"/>
                  </a:cubicBezTo>
                  <a:cubicBezTo>
                    <a:pt x="30596" y="12572"/>
                    <a:pt x="30226" y="12017"/>
                    <a:pt x="29394" y="11925"/>
                  </a:cubicBezTo>
                  <a:cubicBezTo>
                    <a:pt x="28747" y="11648"/>
                    <a:pt x="28100" y="11463"/>
                    <a:pt x="27453" y="11370"/>
                  </a:cubicBezTo>
                  <a:cubicBezTo>
                    <a:pt x="27083" y="11301"/>
                    <a:pt x="26714" y="11278"/>
                    <a:pt x="26344" y="11278"/>
                  </a:cubicBezTo>
                  <a:cubicBezTo>
                    <a:pt x="25604" y="11278"/>
                    <a:pt x="24865" y="11370"/>
                    <a:pt x="24126" y="11370"/>
                  </a:cubicBezTo>
                  <a:cubicBezTo>
                    <a:pt x="23756" y="11370"/>
                    <a:pt x="23386" y="11347"/>
                    <a:pt x="23016" y="11278"/>
                  </a:cubicBezTo>
                  <a:cubicBezTo>
                    <a:pt x="21815" y="10908"/>
                    <a:pt x="20613" y="10354"/>
                    <a:pt x="19319" y="10076"/>
                  </a:cubicBezTo>
                  <a:cubicBezTo>
                    <a:pt x="18712" y="9929"/>
                    <a:pt x="18079" y="9852"/>
                    <a:pt x="17458" y="9852"/>
                  </a:cubicBezTo>
                  <a:cubicBezTo>
                    <a:pt x="14958" y="9852"/>
                    <a:pt x="12645" y="11108"/>
                    <a:pt x="12941" y="14143"/>
                  </a:cubicBezTo>
                  <a:cubicBezTo>
                    <a:pt x="13126" y="16732"/>
                    <a:pt x="14605" y="19320"/>
                    <a:pt x="13033" y="21816"/>
                  </a:cubicBezTo>
                  <a:cubicBezTo>
                    <a:pt x="11370" y="24311"/>
                    <a:pt x="8412" y="27269"/>
                    <a:pt x="10353" y="30597"/>
                  </a:cubicBezTo>
                  <a:cubicBezTo>
                    <a:pt x="11747" y="32878"/>
                    <a:pt x="13532" y="33899"/>
                    <a:pt x="15678" y="33899"/>
                  </a:cubicBezTo>
                  <a:cubicBezTo>
                    <a:pt x="16662" y="33899"/>
                    <a:pt x="17723" y="33684"/>
                    <a:pt x="18857" y="33277"/>
                  </a:cubicBezTo>
                  <a:cubicBezTo>
                    <a:pt x="19667" y="32974"/>
                    <a:pt x="20449" y="32670"/>
                    <a:pt x="21219" y="32670"/>
                  </a:cubicBezTo>
                  <a:cubicBezTo>
                    <a:pt x="21855" y="32670"/>
                    <a:pt x="22482" y="32877"/>
                    <a:pt x="23109" y="33462"/>
                  </a:cubicBezTo>
                  <a:cubicBezTo>
                    <a:pt x="24126" y="34294"/>
                    <a:pt x="24310" y="36051"/>
                    <a:pt x="25512" y="36698"/>
                  </a:cubicBezTo>
                  <a:cubicBezTo>
                    <a:pt x="25999" y="36957"/>
                    <a:pt x="26440" y="37072"/>
                    <a:pt x="26830" y="37072"/>
                  </a:cubicBezTo>
                  <a:cubicBezTo>
                    <a:pt x="28660" y="37072"/>
                    <a:pt x="29352" y="34552"/>
                    <a:pt x="28285" y="32723"/>
                  </a:cubicBezTo>
                  <a:cubicBezTo>
                    <a:pt x="27083" y="30874"/>
                    <a:pt x="25235" y="29580"/>
                    <a:pt x="24126" y="27639"/>
                  </a:cubicBezTo>
                  <a:cubicBezTo>
                    <a:pt x="23109" y="26068"/>
                    <a:pt x="20890" y="21169"/>
                    <a:pt x="22462" y="19505"/>
                  </a:cubicBezTo>
                  <a:cubicBezTo>
                    <a:pt x="22930" y="18996"/>
                    <a:pt x="23385" y="18787"/>
                    <a:pt x="23816" y="18787"/>
                  </a:cubicBezTo>
                  <a:cubicBezTo>
                    <a:pt x="25344" y="18787"/>
                    <a:pt x="26579" y="21402"/>
                    <a:pt x="27083" y="22555"/>
                  </a:cubicBezTo>
                  <a:cubicBezTo>
                    <a:pt x="27268" y="23295"/>
                    <a:pt x="27638" y="24034"/>
                    <a:pt x="28100" y="24681"/>
                  </a:cubicBezTo>
                  <a:cubicBezTo>
                    <a:pt x="28481" y="25062"/>
                    <a:pt x="28978" y="25196"/>
                    <a:pt x="29509" y="25196"/>
                  </a:cubicBezTo>
                  <a:cubicBezTo>
                    <a:pt x="30397" y="25196"/>
                    <a:pt x="31381" y="24820"/>
                    <a:pt x="32075" y="24589"/>
                  </a:cubicBezTo>
                  <a:cubicBezTo>
                    <a:pt x="32784" y="24411"/>
                    <a:pt x="33794" y="24046"/>
                    <a:pt x="34697" y="24046"/>
                  </a:cubicBezTo>
                  <a:cubicBezTo>
                    <a:pt x="35207" y="24046"/>
                    <a:pt x="35683" y="24162"/>
                    <a:pt x="36050" y="24496"/>
                  </a:cubicBezTo>
                  <a:cubicBezTo>
                    <a:pt x="37621" y="25790"/>
                    <a:pt x="36050" y="27362"/>
                    <a:pt x="35587" y="28748"/>
                  </a:cubicBezTo>
                  <a:cubicBezTo>
                    <a:pt x="34848" y="30689"/>
                    <a:pt x="35957" y="32723"/>
                    <a:pt x="35125" y="34479"/>
                  </a:cubicBezTo>
                  <a:cubicBezTo>
                    <a:pt x="34478" y="36051"/>
                    <a:pt x="33092" y="36790"/>
                    <a:pt x="31705" y="37530"/>
                  </a:cubicBezTo>
                  <a:cubicBezTo>
                    <a:pt x="30041" y="38546"/>
                    <a:pt x="28285" y="39378"/>
                    <a:pt x="26344" y="39933"/>
                  </a:cubicBezTo>
                  <a:cubicBezTo>
                    <a:pt x="26030" y="40019"/>
                    <a:pt x="25627" y="40078"/>
                    <a:pt x="25213" y="40078"/>
                  </a:cubicBezTo>
                  <a:cubicBezTo>
                    <a:pt x="24286" y="40078"/>
                    <a:pt x="23300" y="39782"/>
                    <a:pt x="23109" y="38824"/>
                  </a:cubicBezTo>
                  <a:cubicBezTo>
                    <a:pt x="22924" y="38177"/>
                    <a:pt x="23016" y="37530"/>
                    <a:pt x="23109" y="36882"/>
                  </a:cubicBezTo>
                  <a:cubicBezTo>
                    <a:pt x="23379" y="35801"/>
                    <a:pt x="23210" y="34106"/>
                    <a:pt x="21661" y="34106"/>
                  </a:cubicBezTo>
                  <a:cubicBezTo>
                    <a:pt x="21621" y="34106"/>
                    <a:pt x="21580" y="34107"/>
                    <a:pt x="21537" y="34109"/>
                  </a:cubicBezTo>
                  <a:cubicBezTo>
                    <a:pt x="20613" y="34109"/>
                    <a:pt x="19781" y="34479"/>
                    <a:pt x="19226" y="35311"/>
                  </a:cubicBezTo>
                  <a:cubicBezTo>
                    <a:pt x="17748" y="38177"/>
                    <a:pt x="21537" y="37899"/>
                    <a:pt x="22000" y="40210"/>
                  </a:cubicBezTo>
                  <a:cubicBezTo>
                    <a:pt x="22184" y="41042"/>
                    <a:pt x="21630" y="41782"/>
                    <a:pt x="20798" y="41966"/>
                  </a:cubicBezTo>
                  <a:cubicBezTo>
                    <a:pt x="19781" y="42244"/>
                    <a:pt x="18210" y="42336"/>
                    <a:pt x="17655" y="43538"/>
                  </a:cubicBezTo>
                  <a:cubicBezTo>
                    <a:pt x="17100" y="44739"/>
                    <a:pt x="17285" y="46034"/>
                    <a:pt x="17008" y="47328"/>
                  </a:cubicBezTo>
                  <a:cubicBezTo>
                    <a:pt x="16823" y="49084"/>
                    <a:pt x="15622" y="50470"/>
                    <a:pt x="14050" y="51025"/>
                  </a:cubicBezTo>
                  <a:cubicBezTo>
                    <a:pt x="13403" y="51302"/>
                    <a:pt x="7210" y="53521"/>
                    <a:pt x="9244" y="54722"/>
                  </a:cubicBezTo>
                  <a:cubicBezTo>
                    <a:pt x="10353" y="55185"/>
                    <a:pt x="11462" y="55647"/>
                    <a:pt x="12571" y="55924"/>
                  </a:cubicBezTo>
                  <a:cubicBezTo>
                    <a:pt x="14790" y="56756"/>
                    <a:pt x="16546" y="58235"/>
                    <a:pt x="15529" y="60638"/>
                  </a:cubicBezTo>
                  <a:cubicBezTo>
                    <a:pt x="14050" y="64428"/>
                    <a:pt x="4714" y="60269"/>
                    <a:pt x="7117" y="66092"/>
                  </a:cubicBezTo>
                  <a:cubicBezTo>
                    <a:pt x="7765" y="67571"/>
                    <a:pt x="7765" y="69327"/>
                    <a:pt x="6933" y="70714"/>
                  </a:cubicBezTo>
                  <a:cubicBezTo>
                    <a:pt x="6378" y="71638"/>
                    <a:pt x="7672" y="72100"/>
                    <a:pt x="8227" y="72655"/>
                  </a:cubicBezTo>
                  <a:cubicBezTo>
                    <a:pt x="8596" y="73117"/>
                    <a:pt x="8781" y="73672"/>
                    <a:pt x="8874" y="74319"/>
                  </a:cubicBezTo>
                  <a:cubicBezTo>
                    <a:pt x="10465" y="74502"/>
                    <a:pt x="12138" y="75010"/>
                    <a:pt x="13758" y="75010"/>
                  </a:cubicBezTo>
                  <a:cubicBezTo>
                    <a:pt x="14584" y="75010"/>
                    <a:pt x="15396" y="74878"/>
                    <a:pt x="16176" y="74503"/>
                  </a:cubicBezTo>
                  <a:cubicBezTo>
                    <a:pt x="17193" y="74319"/>
                    <a:pt x="18117" y="74041"/>
                    <a:pt x="19042" y="73672"/>
                  </a:cubicBezTo>
                  <a:cubicBezTo>
                    <a:pt x="20798" y="72470"/>
                    <a:pt x="19596" y="72470"/>
                    <a:pt x="20058" y="71453"/>
                  </a:cubicBezTo>
                  <a:cubicBezTo>
                    <a:pt x="20705" y="70067"/>
                    <a:pt x="23294" y="69142"/>
                    <a:pt x="22831" y="67478"/>
                  </a:cubicBezTo>
                  <a:cubicBezTo>
                    <a:pt x="22369" y="66277"/>
                    <a:pt x="22647" y="64983"/>
                    <a:pt x="23663" y="64151"/>
                  </a:cubicBezTo>
                  <a:cubicBezTo>
                    <a:pt x="24865" y="63042"/>
                    <a:pt x="24495" y="61932"/>
                    <a:pt x="24773" y="60638"/>
                  </a:cubicBezTo>
                  <a:cubicBezTo>
                    <a:pt x="24865" y="59991"/>
                    <a:pt x="25142" y="59437"/>
                    <a:pt x="25512" y="58974"/>
                  </a:cubicBezTo>
                  <a:cubicBezTo>
                    <a:pt x="25882" y="58605"/>
                    <a:pt x="26344" y="58420"/>
                    <a:pt x="26806" y="58420"/>
                  </a:cubicBezTo>
                  <a:cubicBezTo>
                    <a:pt x="27823" y="57958"/>
                    <a:pt x="28840" y="57311"/>
                    <a:pt x="29764" y="56571"/>
                  </a:cubicBezTo>
                  <a:cubicBezTo>
                    <a:pt x="30576" y="56054"/>
                    <a:pt x="31682" y="55302"/>
                    <a:pt x="32754" y="55302"/>
                  </a:cubicBezTo>
                  <a:cubicBezTo>
                    <a:pt x="33025" y="55302"/>
                    <a:pt x="33293" y="55350"/>
                    <a:pt x="33554" y="55462"/>
                  </a:cubicBezTo>
                  <a:cubicBezTo>
                    <a:pt x="34848" y="55924"/>
                    <a:pt x="35403" y="57033"/>
                    <a:pt x="36512" y="57773"/>
                  </a:cubicBezTo>
                  <a:cubicBezTo>
                    <a:pt x="38915" y="59252"/>
                    <a:pt x="41965" y="58790"/>
                    <a:pt x="44461" y="60084"/>
                  </a:cubicBezTo>
                  <a:cubicBezTo>
                    <a:pt x="45016" y="60269"/>
                    <a:pt x="45478" y="60638"/>
                    <a:pt x="45755" y="61193"/>
                  </a:cubicBezTo>
                  <a:cubicBezTo>
                    <a:pt x="45938" y="61531"/>
                    <a:pt x="46098" y="61665"/>
                    <a:pt x="46230" y="61665"/>
                  </a:cubicBezTo>
                  <a:cubicBezTo>
                    <a:pt x="46567" y="61665"/>
                    <a:pt x="46720" y="60800"/>
                    <a:pt x="46587" y="60269"/>
                  </a:cubicBezTo>
                  <a:cubicBezTo>
                    <a:pt x="46402" y="59899"/>
                    <a:pt x="46310" y="59529"/>
                    <a:pt x="46217" y="59159"/>
                  </a:cubicBezTo>
                  <a:cubicBezTo>
                    <a:pt x="46217" y="58790"/>
                    <a:pt x="46495" y="58512"/>
                    <a:pt x="46772" y="58235"/>
                  </a:cubicBezTo>
                  <a:cubicBezTo>
                    <a:pt x="47617" y="57728"/>
                    <a:pt x="46224" y="57299"/>
                    <a:pt x="45554" y="57299"/>
                  </a:cubicBezTo>
                  <a:cubicBezTo>
                    <a:pt x="45490" y="57299"/>
                    <a:pt x="45434" y="57303"/>
                    <a:pt x="45386" y="57311"/>
                  </a:cubicBezTo>
                  <a:cubicBezTo>
                    <a:pt x="45016" y="57403"/>
                    <a:pt x="44646" y="57495"/>
                    <a:pt x="44184" y="57495"/>
                  </a:cubicBezTo>
                  <a:cubicBezTo>
                    <a:pt x="42335" y="57495"/>
                    <a:pt x="40487" y="57033"/>
                    <a:pt x="38823" y="56294"/>
                  </a:cubicBezTo>
                  <a:cubicBezTo>
                    <a:pt x="37529" y="55739"/>
                    <a:pt x="35680" y="54722"/>
                    <a:pt x="35495" y="53151"/>
                  </a:cubicBezTo>
                  <a:cubicBezTo>
                    <a:pt x="35310" y="52319"/>
                    <a:pt x="35587" y="51764"/>
                    <a:pt x="36512" y="51672"/>
                  </a:cubicBezTo>
                  <a:cubicBezTo>
                    <a:pt x="36701" y="51634"/>
                    <a:pt x="36896" y="51617"/>
                    <a:pt x="37094" y="51617"/>
                  </a:cubicBezTo>
                  <a:cubicBezTo>
                    <a:pt x="38345" y="51617"/>
                    <a:pt x="39726" y="52302"/>
                    <a:pt x="40764" y="52781"/>
                  </a:cubicBezTo>
                  <a:cubicBezTo>
                    <a:pt x="42705" y="53521"/>
                    <a:pt x="44831" y="53428"/>
                    <a:pt x="46772" y="54075"/>
                  </a:cubicBezTo>
                  <a:cubicBezTo>
                    <a:pt x="49360" y="54907"/>
                    <a:pt x="50377" y="56756"/>
                    <a:pt x="51671" y="59067"/>
                  </a:cubicBezTo>
                  <a:cubicBezTo>
                    <a:pt x="52133" y="60084"/>
                    <a:pt x="52965" y="60916"/>
                    <a:pt x="53890" y="61563"/>
                  </a:cubicBezTo>
                  <a:cubicBezTo>
                    <a:pt x="54345" y="61799"/>
                    <a:pt x="54714" y="61900"/>
                    <a:pt x="55011" y="61900"/>
                  </a:cubicBezTo>
                  <a:cubicBezTo>
                    <a:pt x="56219" y="61900"/>
                    <a:pt x="56220" y="60235"/>
                    <a:pt x="55923" y="59344"/>
                  </a:cubicBezTo>
                  <a:cubicBezTo>
                    <a:pt x="55553" y="58327"/>
                    <a:pt x="54629" y="57403"/>
                    <a:pt x="54352" y="56294"/>
                  </a:cubicBezTo>
                  <a:cubicBezTo>
                    <a:pt x="53890" y="54260"/>
                    <a:pt x="58049" y="52412"/>
                    <a:pt x="59621" y="52042"/>
                  </a:cubicBezTo>
                  <a:cubicBezTo>
                    <a:pt x="59696" y="52028"/>
                    <a:pt x="59770" y="52021"/>
                    <a:pt x="59840" y="52021"/>
                  </a:cubicBezTo>
                  <a:cubicBezTo>
                    <a:pt x="60715" y="52021"/>
                    <a:pt x="61171" y="53035"/>
                    <a:pt x="60915" y="53890"/>
                  </a:cubicBezTo>
                  <a:cubicBezTo>
                    <a:pt x="60730" y="54353"/>
                    <a:pt x="60452" y="54722"/>
                    <a:pt x="60083" y="55000"/>
                  </a:cubicBezTo>
                  <a:cubicBezTo>
                    <a:pt x="59066" y="55554"/>
                    <a:pt x="58234" y="55739"/>
                    <a:pt x="59251" y="57218"/>
                  </a:cubicBezTo>
                  <a:cubicBezTo>
                    <a:pt x="59914" y="58228"/>
                    <a:pt x="60771" y="58592"/>
                    <a:pt x="61711" y="58592"/>
                  </a:cubicBezTo>
                  <a:cubicBezTo>
                    <a:pt x="63525" y="58592"/>
                    <a:pt x="65649" y="57241"/>
                    <a:pt x="67293" y="56571"/>
                  </a:cubicBezTo>
                  <a:cubicBezTo>
                    <a:pt x="68001" y="56288"/>
                    <a:pt x="68776" y="56100"/>
                    <a:pt x="69511" y="56100"/>
                  </a:cubicBezTo>
                  <a:cubicBezTo>
                    <a:pt x="70694" y="56100"/>
                    <a:pt x="71771" y="56589"/>
                    <a:pt x="72284" y="57958"/>
                  </a:cubicBezTo>
                  <a:cubicBezTo>
                    <a:pt x="73208" y="60084"/>
                    <a:pt x="74225" y="64890"/>
                    <a:pt x="70713" y="65352"/>
                  </a:cubicBezTo>
                  <a:cubicBezTo>
                    <a:pt x="70435" y="65383"/>
                    <a:pt x="70158" y="65394"/>
                    <a:pt x="69877" y="65394"/>
                  </a:cubicBezTo>
                  <a:cubicBezTo>
                    <a:pt x="69316" y="65394"/>
                    <a:pt x="68741" y="65352"/>
                    <a:pt x="68125" y="65352"/>
                  </a:cubicBezTo>
                  <a:cubicBezTo>
                    <a:pt x="67015" y="65537"/>
                    <a:pt x="65999" y="65999"/>
                    <a:pt x="65074" y="66739"/>
                  </a:cubicBezTo>
                  <a:cubicBezTo>
                    <a:pt x="64116" y="67344"/>
                    <a:pt x="63021" y="67481"/>
                    <a:pt x="61908" y="67481"/>
                  </a:cubicBezTo>
                  <a:cubicBezTo>
                    <a:pt x="60980" y="67481"/>
                    <a:pt x="60041" y="67386"/>
                    <a:pt x="59158" y="67386"/>
                  </a:cubicBezTo>
                  <a:cubicBezTo>
                    <a:pt x="57957" y="67386"/>
                    <a:pt x="55461" y="67571"/>
                    <a:pt x="56108" y="69050"/>
                  </a:cubicBezTo>
                  <a:cubicBezTo>
                    <a:pt x="56293" y="69512"/>
                    <a:pt x="56200" y="69882"/>
                    <a:pt x="56016" y="70344"/>
                  </a:cubicBezTo>
                  <a:cubicBezTo>
                    <a:pt x="55091" y="71823"/>
                    <a:pt x="53335" y="72747"/>
                    <a:pt x="51486" y="72747"/>
                  </a:cubicBezTo>
                  <a:cubicBezTo>
                    <a:pt x="50285" y="72747"/>
                    <a:pt x="48991" y="72470"/>
                    <a:pt x="47789" y="72008"/>
                  </a:cubicBezTo>
                  <a:cubicBezTo>
                    <a:pt x="46310" y="71638"/>
                    <a:pt x="44923" y="71361"/>
                    <a:pt x="43352" y="71268"/>
                  </a:cubicBezTo>
                  <a:cubicBezTo>
                    <a:pt x="41781" y="71176"/>
                    <a:pt x="40394" y="70159"/>
                    <a:pt x="39932" y="68588"/>
                  </a:cubicBezTo>
                  <a:cubicBezTo>
                    <a:pt x="39482" y="67479"/>
                    <a:pt x="38395" y="67098"/>
                    <a:pt x="37091" y="67098"/>
                  </a:cubicBezTo>
                  <a:cubicBezTo>
                    <a:pt x="34915" y="67098"/>
                    <a:pt x="32133" y="68160"/>
                    <a:pt x="30688" y="68680"/>
                  </a:cubicBezTo>
                  <a:cubicBezTo>
                    <a:pt x="28008" y="69697"/>
                    <a:pt x="25974" y="71546"/>
                    <a:pt x="23756" y="73209"/>
                  </a:cubicBezTo>
                  <a:cubicBezTo>
                    <a:pt x="21722" y="74688"/>
                    <a:pt x="19781" y="74688"/>
                    <a:pt x="17563" y="75151"/>
                  </a:cubicBezTo>
                  <a:lnTo>
                    <a:pt x="16638" y="75335"/>
                  </a:lnTo>
                  <a:lnTo>
                    <a:pt x="16453" y="75335"/>
                  </a:lnTo>
                  <a:cubicBezTo>
                    <a:pt x="13865" y="76167"/>
                    <a:pt x="14050" y="78571"/>
                    <a:pt x="12201" y="80142"/>
                  </a:cubicBezTo>
                  <a:cubicBezTo>
                    <a:pt x="11647" y="80697"/>
                    <a:pt x="10353" y="81529"/>
                    <a:pt x="10168" y="82360"/>
                  </a:cubicBezTo>
                  <a:cubicBezTo>
                    <a:pt x="9706" y="84856"/>
                    <a:pt x="10538" y="83839"/>
                    <a:pt x="10722" y="85226"/>
                  </a:cubicBezTo>
                  <a:cubicBezTo>
                    <a:pt x="10907" y="85965"/>
                    <a:pt x="10907" y="86705"/>
                    <a:pt x="10815" y="87444"/>
                  </a:cubicBezTo>
                  <a:cubicBezTo>
                    <a:pt x="10722" y="87722"/>
                    <a:pt x="10538" y="87907"/>
                    <a:pt x="10260" y="88091"/>
                  </a:cubicBezTo>
                  <a:cubicBezTo>
                    <a:pt x="8966" y="89016"/>
                    <a:pt x="7857" y="90125"/>
                    <a:pt x="6933" y="91327"/>
                  </a:cubicBezTo>
                  <a:cubicBezTo>
                    <a:pt x="6933" y="91419"/>
                    <a:pt x="6840" y="91419"/>
                    <a:pt x="6840" y="91419"/>
                  </a:cubicBezTo>
                  <a:cubicBezTo>
                    <a:pt x="4344" y="94562"/>
                    <a:pt x="0" y="99831"/>
                    <a:pt x="2034" y="103528"/>
                  </a:cubicBezTo>
                  <a:cubicBezTo>
                    <a:pt x="2958" y="105192"/>
                    <a:pt x="4622" y="106763"/>
                    <a:pt x="4807" y="108797"/>
                  </a:cubicBezTo>
                  <a:cubicBezTo>
                    <a:pt x="4991" y="110830"/>
                    <a:pt x="3235" y="113973"/>
                    <a:pt x="4344" y="115729"/>
                  </a:cubicBezTo>
                  <a:cubicBezTo>
                    <a:pt x="5639" y="117855"/>
                    <a:pt x="8134" y="118503"/>
                    <a:pt x="9983" y="119797"/>
                  </a:cubicBezTo>
                  <a:cubicBezTo>
                    <a:pt x="11924" y="121183"/>
                    <a:pt x="13033" y="123124"/>
                    <a:pt x="15344" y="123864"/>
                  </a:cubicBezTo>
                  <a:cubicBezTo>
                    <a:pt x="18492" y="124782"/>
                    <a:pt x="21872" y="125653"/>
                    <a:pt x="25188" y="125653"/>
                  </a:cubicBezTo>
                  <a:cubicBezTo>
                    <a:pt x="26546" y="125653"/>
                    <a:pt x="27893" y="125507"/>
                    <a:pt x="29209" y="125158"/>
                  </a:cubicBezTo>
                  <a:cubicBezTo>
                    <a:pt x="31982" y="124418"/>
                    <a:pt x="34571" y="123124"/>
                    <a:pt x="36974" y="121460"/>
                  </a:cubicBezTo>
                  <a:cubicBezTo>
                    <a:pt x="38730" y="120166"/>
                    <a:pt x="41041" y="118410"/>
                    <a:pt x="43260" y="118040"/>
                  </a:cubicBezTo>
                  <a:cubicBezTo>
                    <a:pt x="43619" y="117985"/>
                    <a:pt x="44019" y="117946"/>
                    <a:pt x="44427" y="117946"/>
                  </a:cubicBezTo>
                  <a:cubicBezTo>
                    <a:pt x="45382" y="117946"/>
                    <a:pt x="46374" y="118159"/>
                    <a:pt x="46957" y="118872"/>
                  </a:cubicBezTo>
                  <a:cubicBezTo>
                    <a:pt x="47474" y="119630"/>
                    <a:pt x="47952" y="119849"/>
                    <a:pt x="48430" y="119849"/>
                  </a:cubicBezTo>
                  <a:cubicBezTo>
                    <a:pt x="49082" y="119849"/>
                    <a:pt x="49733" y="119442"/>
                    <a:pt x="50482" y="119442"/>
                  </a:cubicBezTo>
                  <a:cubicBezTo>
                    <a:pt x="50657" y="119442"/>
                    <a:pt x="50837" y="119464"/>
                    <a:pt x="51024" y="119519"/>
                  </a:cubicBezTo>
                  <a:cubicBezTo>
                    <a:pt x="52226" y="120074"/>
                    <a:pt x="52965" y="121183"/>
                    <a:pt x="53058" y="122477"/>
                  </a:cubicBezTo>
                  <a:cubicBezTo>
                    <a:pt x="53058" y="123771"/>
                    <a:pt x="50469" y="125897"/>
                    <a:pt x="51117" y="127007"/>
                  </a:cubicBezTo>
                  <a:cubicBezTo>
                    <a:pt x="52503" y="129225"/>
                    <a:pt x="55369" y="129502"/>
                    <a:pt x="57032" y="131628"/>
                  </a:cubicBezTo>
                  <a:cubicBezTo>
                    <a:pt x="58049" y="133107"/>
                    <a:pt x="58696" y="134863"/>
                    <a:pt x="58881" y="136712"/>
                  </a:cubicBezTo>
                  <a:cubicBezTo>
                    <a:pt x="59990" y="139670"/>
                    <a:pt x="58326" y="141426"/>
                    <a:pt x="56847" y="143922"/>
                  </a:cubicBezTo>
                  <a:cubicBezTo>
                    <a:pt x="55461" y="146141"/>
                    <a:pt x="55923" y="147989"/>
                    <a:pt x="57310" y="150115"/>
                  </a:cubicBezTo>
                  <a:cubicBezTo>
                    <a:pt x="57957" y="150947"/>
                    <a:pt x="58419" y="151872"/>
                    <a:pt x="58789" y="152888"/>
                  </a:cubicBezTo>
                  <a:cubicBezTo>
                    <a:pt x="59158" y="154367"/>
                    <a:pt x="58973" y="155754"/>
                    <a:pt x="59251" y="157233"/>
                  </a:cubicBezTo>
                  <a:cubicBezTo>
                    <a:pt x="59713" y="159728"/>
                    <a:pt x="60730" y="162132"/>
                    <a:pt x="60360" y="164720"/>
                  </a:cubicBezTo>
                  <a:cubicBezTo>
                    <a:pt x="60268" y="166107"/>
                    <a:pt x="59805" y="167678"/>
                    <a:pt x="61931" y="167770"/>
                  </a:cubicBezTo>
                  <a:cubicBezTo>
                    <a:pt x="62053" y="167776"/>
                    <a:pt x="62174" y="167779"/>
                    <a:pt x="62295" y="167779"/>
                  </a:cubicBezTo>
                  <a:cubicBezTo>
                    <a:pt x="64113" y="167779"/>
                    <a:pt x="65906" y="167129"/>
                    <a:pt x="67293" y="165829"/>
                  </a:cubicBezTo>
                  <a:cubicBezTo>
                    <a:pt x="69141" y="163981"/>
                    <a:pt x="71082" y="162132"/>
                    <a:pt x="73116" y="160468"/>
                  </a:cubicBezTo>
                  <a:cubicBezTo>
                    <a:pt x="75427" y="158712"/>
                    <a:pt x="77183" y="157048"/>
                    <a:pt x="77923" y="154090"/>
                  </a:cubicBezTo>
                  <a:cubicBezTo>
                    <a:pt x="78477" y="151687"/>
                    <a:pt x="79217" y="149191"/>
                    <a:pt x="80234" y="146880"/>
                  </a:cubicBezTo>
                  <a:cubicBezTo>
                    <a:pt x="81620" y="144199"/>
                    <a:pt x="83376" y="141704"/>
                    <a:pt x="84948" y="139023"/>
                  </a:cubicBezTo>
                  <a:cubicBezTo>
                    <a:pt x="86796" y="136250"/>
                    <a:pt x="87906" y="133200"/>
                    <a:pt x="88275" y="129872"/>
                  </a:cubicBezTo>
                  <a:cubicBezTo>
                    <a:pt x="88460" y="127376"/>
                    <a:pt x="88368" y="124881"/>
                    <a:pt x="88553" y="122385"/>
                  </a:cubicBezTo>
                  <a:cubicBezTo>
                    <a:pt x="88922" y="116469"/>
                    <a:pt x="91973" y="111385"/>
                    <a:pt x="93729" y="105839"/>
                  </a:cubicBezTo>
                  <a:cubicBezTo>
                    <a:pt x="95393" y="100200"/>
                    <a:pt x="97519" y="94469"/>
                    <a:pt x="95578" y="88646"/>
                  </a:cubicBezTo>
                  <a:lnTo>
                    <a:pt x="95578" y="88646"/>
                  </a:lnTo>
                  <a:cubicBezTo>
                    <a:pt x="94648" y="90251"/>
                    <a:pt x="93873" y="92783"/>
                    <a:pt x="91982" y="92783"/>
                  </a:cubicBezTo>
                  <a:cubicBezTo>
                    <a:pt x="91805" y="92783"/>
                    <a:pt x="91617" y="92761"/>
                    <a:pt x="91418" y="92713"/>
                  </a:cubicBezTo>
                  <a:cubicBezTo>
                    <a:pt x="89939" y="92343"/>
                    <a:pt x="89662" y="90495"/>
                    <a:pt x="88922" y="89478"/>
                  </a:cubicBezTo>
                  <a:cubicBezTo>
                    <a:pt x="87628" y="87629"/>
                    <a:pt x="85225" y="87260"/>
                    <a:pt x="83838" y="85596"/>
                  </a:cubicBezTo>
                  <a:cubicBezTo>
                    <a:pt x="82267" y="83655"/>
                    <a:pt x="81990" y="80974"/>
                    <a:pt x="80234" y="79218"/>
                  </a:cubicBezTo>
                  <a:cubicBezTo>
                    <a:pt x="78847" y="77831"/>
                    <a:pt x="77368" y="76537"/>
                    <a:pt x="76074" y="75058"/>
                  </a:cubicBezTo>
                  <a:cubicBezTo>
                    <a:pt x="74595" y="73302"/>
                    <a:pt x="71822" y="70899"/>
                    <a:pt x="71637" y="68495"/>
                  </a:cubicBezTo>
                  <a:cubicBezTo>
                    <a:pt x="71637" y="68218"/>
                    <a:pt x="71914" y="68033"/>
                    <a:pt x="72099" y="68033"/>
                  </a:cubicBezTo>
                  <a:cubicBezTo>
                    <a:pt x="74410" y="68218"/>
                    <a:pt x="76906" y="70159"/>
                    <a:pt x="78847" y="71361"/>
                  </a:cubicBezTo>
                  <a:cubicBezTo>
                    <a:pt x="81065" y="72655"/>
                    <a:pt x="81158" y="74781"/>
                    <a:pt x="82637" y="76814"/>
                  </a:cubicBezTo>
                  <a:cubicBezTo>
                    <a:pt x="83746" y="78478"/>
                    <a:pt x="85225" y="79772"/>
                    <a:pt x="86334" y="81344"/>
                  </a:cubicBezTo>
                  <a:cubicBezTo>
                    <a:pt x="87166" y="82915"/>
                    <a:pt x="87998" y="84486"/>
                    <a:pt x="88645" y="86243"/>
                  </a:cubicBezTo>
                  <a:cubicBezTo>
                    <a:pt x="88993" y="87007"/>
                    <a:pt x="89863" y="88764"/>
                    <a:pt x="90823" y="88764"/>
                  </a:cubicBezTo>
                  <a:cubicBezTo>
                    <a:pt x="91140" y="88764"/>
                    <a:pt x="91467" y="88573"/>
                    <a:pt x="91788" y="88091"/>
                  </a:cubicBezTo>
                  <a:cubicBezTo>
                    <a:pt x="92343" y="87260"/>
                    <a:pt x="92805" y="86335"/>
                    <a:pt x="93082" y="85411"/>
                  </a:cubicBezTo>
                  <a:cubicBezTo>
                    <a:pt x="93729" y="83377"/>
                    <a:pt x="94191" y="81436"/>
                    <a:pt x="94376" y="79310"/>
                  </a:cubicBezTo>
                  <a:cubicBezTo>
                    <a:pt x="94653" y="75890"/>
                    <a:pt x="93637" y="72655"/>
                    <a:pt x="93174" y="69235"/>
                  </a:cubicBezTo>
                  <a:cubicBezTo>
                    <a:pt x="93174" y="68773"/>
                    <a:pt x="93082" y="68218"/>
                    <a:pt x="92897" y="67663"/>
                  </a:cubicBezTo>
                  <a:cubicBezTo>
                    <a:pt x="92805" y="67386"/>
                    <a:pt x="92712" y="67016"/>
                    <a:pt x="92620" y="66739"/>
                  </a:cubicBezTo>
                  <a:cubicBezTo>
                    <a:pt x="92539" y="66456"/>
                    <a:pt x="92423" y="66314"/>
                    <a:pt x="92263" y="66314"/>
                  </a:cubicBezTo>
                  <a:cubicBezTo>
                    <a:pt x="92058" y="66314"/>
                    <a:pt x="91782" y="66548"/>
                    <a:pt x="91418" y="67016"/>
                  </a:cubicBezTo>
                  <a:cubicBezTo>
                    <a:pt x="91511" y="67478"/>
                    <a:pt x="91788" y="68218"/>
                    <a:pt x="91418" y="68588"/>
                  </a:cubicBezTo>
                  <a:cubicBezTo>
                    <a:pt x="91070" y="68960"/>
                    <a:pt x="90702" y="69113"/>
                    <a:pt x="90337" y="69113"/>
                  </a:cubicBezTo>
                  <a:cubicBezTo>
                    <a:pt x="89346" y="69113"/>
                    <a:pt x="88379" y="67987"/>
                    <a:pt x="87906" y="67109"/>
                  </a:cubicBezTo>
                  <a:cubicBezTo>
                    <a:pt x="87906" y="67016"/>
                    <a:pt x="87906" y="66924"/>
                    <a:pt x="87906" y="66924"/>
                  </a:cubicBezTo>
                  <a:cubicBezTo>
                    <a:pt x="85965" y="65445"/>
                    <a:pt x="81250" y="60269"/>
                    <a:pt x="85317" y="59899"/>
                  </a:cubicBezTo>
                  <a:cubicBezTo>
                    <a:pt x="85872" y="59899"/>
                    <a:pt x="86427" y="60453"/>
                    <a:pt x="86612" y="60823"/>
                  </a:cubicBezTo>
                  <a:cubicBezTo>
                    <a:pt x="87259" y="61932"/>
                    <a:pt x="88275" y="62672"/>
                    <a:pt x="89569" y="62857"/>
                  </a:cubicBezTo>
                  <a:cubicBezTo>
                    <a:pt x="89985" y="62995"/>
                    <a:pt x="90771" y="63226"/>
                    <a:pt x="91487" y="63226"/>
                  </a:cubicBezTo>
                  <a:cubicBezTo>
                    <a:pt x="92204" y="63226"/>
                    <a:pt x="92851" y="62995"/>
                    <a:pt x="92990" y="62210"/>
                  </a:cubicBezTo>
                  <a:cubicBezTo>
                    <a:pt x="80696" y="31151"/>
                    <a:pt x="54074" y="7950"/>
                    <a:pt x="216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5" name="Google Shape;5465;p46"/>
            <p:cNvSpPr/>
            <p:nvPr/>
          </p:nvSpPr>
          <p:spPr>
            <a:xfrm>
              <a:off x="4102325" y="265850"/>
              <a:ext cx="399800" cy="196750"/>
            </a:xfrm>
            <a:custGeom>
              <a:avLst/>
              <a:gdLst/>
              <a:ahLst/>
              <a:cxnLst/>
              <a:rect l="l" t="t" r="r" b="b"/>
              <a:pathLst>
                <a:path w="15992" h="7870" extrusionOk="0">
                  <a:moveTo>
                    <a:pt x="555" y="0"/>
                  </a:moveTo>
                  <a:cubicBezTo>
                    <a:pt x="0" y="2588"/>
                    <a:pt x="2403" y="4067"/>
                    <a:pt x="4437" y="5177"/>
                  </a:cubicBezTo>
                  <a:cubicBezTo>
                    <a:pt x="6470" y="6193"/>
                    <a:pt x="8319" y="6193"/>
                    <a:pt x="10445" y="6656"/>
                  </a:cubicBezTo>
                  <a:cubicBezTo>
                    <a:pt x="11691" y="6967"/>
                    <a:pt x="13397" y="7869"/>
                    <a:pt x="14843" y="7869"/>
                  </a:cubicBezTo>
                  <a:cubicBezTo>
                    <a:pt x="15113" y="7869"/>
                    <a:pt x="15374" y="7838"/>
                    <a:pt x="15622" y="7765"/>
                  </a:cubicBezTo>
                  <a:cubicBezTo>
                    <a:pt x="15991" y="7672"/>
                    <a:pt x="15252" y="7118"/>
                    <a:pt x="14605" y="6656"/>
                  </a:cubicBezTo>
                  <a:cubicBezTo>
                    <a:pt x="13403" y="6471"/>
                    <a:pt x="12201" y="5824"/>
                    <a:pt x="11185" y="4992"/>
                  </a:cubicBezTo>
                  <a:cubicBezTo>
                    <a:pt x="10445" y="4622"/>
                    <a:pt x="9613" y="4345"/>
                    <a:pt x="8781" y="4160"/>
                  </a:cubicBezTo>
                  <a:cubicBezTo>
                    <a:pt x="7487" y="3975"/>
                    <a:pt x="6193" y="3420"/>
                    <a:pt x="5176" y="2681"/>
                  </a:cubicBezTo>
                  <a:cubicBezTo>
                    <a:pt x="4437" y="1941"/>
                    <a:pt x="4067" y="925"/>
                    <a:pt x="3235" y="370"/>
                  </a:cubicBezTo>
                  <a:cubicBezTo>
                    <a:pt x="2403" y="185"/>
                    <a:pt x="1479" y="93"/>
                    <a:pt x="5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6" name="Google Shape;5466;p46"/>
            <p:cNvSpPr/>
            <p:nvPr/>
          </p:nvSpPr>
          <p:spPr>
            <a:xfrm>
              <a:off x="5981050" y="3433100"/>
              <a:ext cx="271950" cy="547250"/>
            </a:xfrm>
            <a:custGeom>
              <a:avLst/>
              <a:gdLst/>
              <a:ahLst/>
              <a:cxnLst/>
              <a:rect l="l" t="t" r="r" b="b"/>
              <a:pathLst>
                <a:path w="10878" h="21890" extrusionOk="0">
                  <a:moveTo>
                    <a:pt x="9972" y="1"/>
                  </a:moveTo>
                  <a:cubicBezTo>
                    <a:pt x="9663" y="1"/>
                    <a:pt x="9267" y="104"/>
                    <a:pt x="8782" y="316"/>
                  </a:cubicBezTo>
                  <a:cubicBezTo>
                    <a:pt x="8412" y="1148"/>
                    <a:pt x="8135" y="1980"/>
                    <a:pt x="7950" y="2812"/>
                  </a:cubicBezTo>
                  <a:cubicBezTo>
                    <a:pt x="7303" y="4475"/>
                    <a:pt x="6656" y="6047"/>
                    <a:pt x="5824" y="7526"/>
                  </a:cubicBezTo>
                  <a:cubicBezTo>
                    <a:pt x="4900" y="9374"/>
                    <a:pt x="4992" y="11408"/>
                    <a:pt x="4253" y="13257"/>
                  </a:cubicBezTo>
                  <a:cubicBezTo>
                    <a:pt x="3698" y="14458"/>
                    <a:pt x="2959" y="15383"/>
                    <a:pt x="2404" y="16492"/>
                  </a:cubicBezTo>
                  <a:cubicBezTo>
                    <a:pt x="1849" y="17601"/>
                    <a:pt x="1" y="20836"/>
                    <a:pt x="1849" y="21761"/>
                  </a:cubicBezTo>
                  <a:cubicBezTo>
                    <a:pt x="2057" y="21844"/>
                    <a:pt x="2283" y="21890"/>
                    <a:pt x="2503" y="21890"/>
                  </a:cubicBezTo>
                  <a:cubicBezTo>
                    <a:pt x="2773" y="21890"/>
                    <a:pt x="3032" y="21821"/>
                    <a:pt x="3236" y="21668"/>
                  </a:cubicBezTo>
                  <a:cubicBezTo>
                    <a:pt x="6379" y="15383"/>
                    <a:pt x="8874" y="8912"/>
                    <a:pt x="10723" y="2165"/>
                  </a:cubicBezTo>
                  <a:cubicBezTo>
                    <a:pt x="10816" y="1887"/>
                    <a:pt x="10816" y="1517"/>
                    <a:pt x="10816" y="1240"/>
                  </a:cubicBezTo>
                  <a:cubicBezTo>
                    <a:pt x="10878" y="433"/>
                    <a:pt x="10606" y="1"/>
                    <a:pt x="99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7" name="Google Shape;5467;p46"/>
            <p:cNvSpPr/>
            <p:nvPr/>
          </p:nvSpPr>
          <p:spPr>
            <a:xfrm>
              <a:off x="3584675" y="357950"/>
              <a:ext cx="244650" cy="105500"/>
            </a:xfrm>
            <a:custGeom>
              <a:avLst/>
              <a:gdLst/>
              <a:ahLst/>
              <a:cxnLst/>
              <a:rect l="l" t="t" r="r" b="b"/>
              <a:pathLst>
                <a:path w="9786" h="4220" extrusionOk="0">
                  <a:moveTo>
                    <a:pt x="4388" y="1"/>
                  </a:moveTo>
                  <a:cubicBezTo>
                    <a:pt x="3929" y="1"/>
                    <a:pt x="3480" y="70"/>
                    <a:pt x="3051" y="198"/>
                  </a:cubicBezTo>
                  <a:cubicBezTo>
                    <a:pt x="2219" y="291"/>
                    <a:pt x="833" y="568"/>
                    <a:pt x="370" y="1308"/>
                  </a:cubicBezTo>
                  <a:cubicBezTo>
                    <a:pt x="1" y="2047"/>
                    <a:pt x="3421" y="2879"/>
                    <a:pt x="3883" y="3064"/>
                  </a:cubicBezTo>
                  <a:cubicBezTo>
                    <a:pt x="4715" y="3526"/>
                    <a:pt x="5547" y="3896"/>
                    <a:pt x="6379" y="4173"/>
                  </a:cubicBezTo>
                  <a:cubicBezTo>
                    <a:pt x="6535" y="4204"/>
                    <a:pt x="6701" y="4219"/>
                    <a:pt x="6872" y="4219"/>
                  </a:cubicBezTo>
                  <a:cubicBezTo>
                    <a:pt x="8214" y="4219"/>
                    <a:pt x="9786" y="3298"/>
                    <a:pt x="8227" y="2232"/>
                  </a:cubicBezTo>
                  <a:cubicBezTo>
                    <a:pt x="7303" y="2140"/>
                    <a:pt x="6471" y="1955"/>
                    <a:pt x="5732" y="1585"/>
                  </a:cubicBezTo>
                  <a:cubicBezTo>
                    <a:pt x="5547" y="1400"/>
                    <a:pt x="5454" y="1123"/>
                    <a:pt x="5547" y="938"/>
                  </a:cubicBezTo>
                  <a:cubicBezTo>
                    <a:pt x="5732" y="753"/>
                    <a:pt x="5824" y="476"/>
                    <a:pt x="6009" y="291"/>
                  </a:cubicBezTo>
                  <a:cubicBezTo>
                    <a:pt x="5464" y="93"/>
                    <a:pt x="4919" y="1"/>
                    <a:pt x="43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8" name="Google Shape;5468;p46"/>
            <p:cNvSpPr/>
            <p:nvPr/>
          </p:nvSpPr>
          <p:spPr>
            <a:xfrm>
              <a:off x="1125900" y="1200825"/>
              <a:ext cx="2574350" cy="4181325"/>
            </a:xfrm>
            <a:custGeom>
              <a:avLst/>
              <a:gdLst/>
              <a:ahLst/>
              <a:cxnLst/>
              <a:rect l="l" t="t" r="r" b="b"/>
              <a:pathLst>
                <a:path w="102974" h="167253" extrusionOk="0">
                  <a:moveTo>
                    <a:pt x="32623" y="1"/>
                  </a:moveTo>
                  <a:cubicBezTo>
                    <a:pt x="32351" y="1"/>
                    <a:pt x="32014" y="441"/>
                    <a:pt x="31614" y="1331"/>
                  </a:cubicBezTo>
                  <a:cubicBezTo>
                    <a:pt x="31614" y="1424"/>
                    <a:pt x="31521" y="1609"/>
                    <a:pt x="31521" y="1794"/>
                  </a:cubicBezTo>
                  <a:cubicBezTo>
                    <a:pt x="31151" y="3920"/>
                    <a:pt x="30412" y="6046"/>
                    <a:pt x="28378" y="7155"/>
                  </a:cubicBezTo>
                  <a:cubicBezTo>
                    <a:pt x="28095" y="7297"/>
                    <a:pt x="27721" y="7366"/>
                    <a:pt x="27317" y="7366"/>
                  </a:cubicBezTo>
                  <a:cubicBezTo>
                    <a:pt x="26139" y="7366"/>
                    <a:pt x="24703" y="6777"/>
                    <a:pt x="24496" y="5676"/>
                  </a:cubicBezTo>
                  <a:cubicBezTo>
                    <a:pt x="24311" y="4752"/>
                    <a:pt x="24958" y="2163"/>
                    <a:pt x="24404" y="1054"/>
                  </a:cubicBezTo>
                  <a:lnTo>
                    <a:pt x="24404" y="1054"/>
                  </a:lnTo>
                  <a:cubicBezTo>
                    <a:pt x="7580" y="22499"/>
                    <a:pt x="1" y="49860"/>
                    <a:pt x="3328" y="76943"/>
                  </a:cubicBezTo>
                  <a:cubicBezTo>
                    <a:pt x="5639" y="80086"/>
                    <a:pt x="5454" y="83876"/>
                    <a:pt x="6749" y="87481"/>
                  </a:cubicBezTo>
                  <a:cubicBezTo>
                    <a:pt x="8228" y="91825"/>
                    <a:pt x="9244" y="97094"/>
                    <a:pt x="12942" y="100144"/>
                  </a:cubicBezTo>
                  <a:cubicBezTo>
                    <a:pt x="13774" y="100884"/>
                    <a:pt x="14698" y="101531"/>
                    <a:pt x="15437" y="102270"/>
                  </a:cubicBezTo>
                  <a:cubicBezTo>
                    <a:pt x="16085" y="103010"/>
                    <a:pt x="16916" y="103749"/>
                    <a:pt x="17748" y="104304"/>
                  </a:cubicBezTo>
                  <a:cubicBezTo>
                    <a:pt x="19135" y="104951"/>
                    <a:pt x="20706" y="105136"/>
                    <a:pt x="22000" y="105875"/>
                  </a:cubicBezTo>
                  <a:cubicBezTo>
                    <a:pt x="25420" y="107817"/>
                    <a:pt x="27454" y="111699"/>
                    <a:pt x="31336" y="113178"/>
                  </a:cubicBezTo>
                  <a:cubicBezTo>
                    <a:pt x="32076" y="113455"/>
                    <a:pt x="32815" y="113732"/>
                    <a:pt x="33647" y="113917"/>
                  </a:cubicBezTo>
                  <a:cubicBezTo>
                    <a:pt x="33799" y="113948"/>
                    <a:pt x="33934" y="113961"/>
                    <a:pt x="34056" y="113961"/>
                  </a:cubicBezTo>
                  <a:cubicBezTo>
                    <a:pt x="35045" y="113961"/>
                    <a:pt x="35135" y="113055"/>
                    <a:pt x="35958" y="112808"/>
                  </a:cubicBezTo>
                  <a:cubicBezTo>
                    <a:pt x="36348" y="112711"/>
                    <a:pt x="36866" y="112588"/>
                    <a:pt x="37350" y="112588"/>
                  </a:cubicBezTo>
                  <a:cubicBezTo>
                    <a:pt x="37784" y="112588"/>
                    <a:pt x="38191" y="112687"/>
                    <a:pt x="38454" y="112993"/>
                  </a:cubicBezTo>
                  <a:cubicBezTo>
                    <a:pt x="39748" y="114287"/>
                    <a:pt x="36882" y="117152"/>
                    <a:pt x="36513" y="118447"/>
                  </a:cubicBezTo>
                  <a:cubicBezTo>
                    <a:pt x="35773" y="121497"/>
                    <a:pt x="37899" y="123068"/>
                    <a:pt x="39101" y="125564"/>
                  </a:cubicBezTo>
                  <a:cubicBezTo>
                    <a:pt x="39748" y="126858"/>
                    <a:pt x="39378" y="127967"/>
                    <a:pt x="39286" y="129446"/>
                  </a:cubicBezTo>
                  <a:cubicBezTo>
                    <a:pt x="38916" y="132682"/>
                    <a:pt x="42891" y="136379"/>
                    <a:pt x="45479" y="137673"/>
                  </a:cubicBezTo>
                  <a:cubicBezTo>
                    <a:pt x="45664" y="137765"/>
                    <a:pt x="45756" y="137950"/>
                    <a:pt x="45756" y="138043"/>
                  </a:cubicBezTo>
                  <a:cubicBezTo>
                    <a:pt x="47420" y="141001"/>
                    <a:pt x="50932" y="140816"/>
                    <a:pt x="53613" y="142295"/>
                  </a:cubicBezTo>
                  <a:cubicBezTo>
                    <a:pt x="56479" y="143866"/>
                    <a:pt x="58420" y="146177"/>
                    <a:pt x="61562" y="147286"/>
                  </a:cubicBezTo>
                  <a:cubicBezTo>
                    <a:pt x="67386" y="149227"/>
                    <a:pt x="70991" y="153942"/>
                    <a:pt x="75890" y="157269"/>
                  </a:cubicBezTo>
                  <a:cubicBezTo>
                    <a:pt x="78940" y="159303"/>
                    <a:pt x="81898" y="161614"/>
                    <a:pt x="84856" y="163740"/>
                  </a:cubicBezTo>
                  <a:cubicBezTo>
                    <a:pt x="85873" y="164479"/>
                    <a:pt x="86890" y="165219"/>
                    <a:pt x="87906" y="165958"/>
                  </a:cubicBezTo>
                  <a:cubicBezTo>
                    <a:pt x="91419" y="166513"/>
                    <a:pt x="95024" y="166975"/>
                    <a:pt x="98536" y="167252"/>
                  </a:cubicBezTo>
                  <a:cubicBezTo>
                    <a:pt x="98352" y="166975"/>
                    <a:pt x="98074" y="166790"/>
                    <a:pt x="97889" y="166698"/>
                  </a:cubicBezTo>
                  <a:cubicBezTo>
                    <a:pt x="96503" y="165958"/>
                    <a:pt x="95209" y="165034"/>
                    <a:pt x="94192" y="163832"/>
                  </a:cubicBezTo>
                  <a:cubicBezTo>
                    <a:pt x="94100" y="163555"/>
                    <a:pt x="94192" y="163370"/>
                    <a:pt x="94377" y="163185"/>
                  </a:cubicBezTo>
                  <a:cubicBezTo>
                    <a:pt x="96503" y="161983"/>
                    <a:pt x="94192" y="161151"/>
                    <a:pt x="93268" y="159857"/>
                  </a:cubicBezTo>
                  <a:cubicBezTo>
                    <a:pt x="93175" y="159673"/>
                    <a:pt x="93268" y="159395"/>
                    <a:pt x="93453" y="159210"/>
                  </a:cubicBezTo>
                  <a:cubicBezTo>
                    <a:pt x="94377" y="158748"/>
                    <a:pt x="95579" y="158656"/>
                    <a:pt x="96410" y="158194"/>
                  </a:cubicBezTo>
                  <a:cubicBezTo>
                    <a:pt x="97520" y="157547"/>
                    <a:pt x="96133" y="155790"/>
                    <a:pt x="95671" y="155051"/>
                  </a:cubicBezTo>
                  <a:cubicBezTo>
                    <a:pt x="94932" y="154034"/>
                    <a:pt x="94654" y="152740"/>
                    <a:pt x="94747" y="151446"/>
                  </a:cubicBezTo>
                  <a:cubicBezTo>
                    <a:pt x="94932" y="150244"/>
                    <a:pt x="95671" y="149320"/>
                    <a:pt x="96780" y="148765"/>
                  </a:cubicBezTo>
                  <a:cubicBezTo>
                    <a:pt x="97705" y="148395"/>
                    <a:pt x="101032" y="147933"/>
                    <a:pt x="101494" y="147009"/>
                  </a:cubicBezTo>
                  <a:cubicBezTo>
                    <a:pt x="102511" y="144790"/>
                    <a:pt x="100293" y="141463"/>
                    <a:pt x="99923" y="139152"/>
                  </a:cubicBezTo>
                  <a:cubicBezTo>
                    <a:pt x="99831" y="137765"/>
                    <a:pt x="100293" y="136379"/>
                    <a:pt x="101402" y="135455"/>
                  </a:cubicBezTo>
                  <a:cubicBezTo>
                    <a:pt x="102881" y="133883"/>
                    <a:pt x="102973" y="131387"/>
                    <a:pt x="102881" y="129354"/>
                  </a:cubicBezTo>
                  <a:cubicBezTo>
                    <a:pt x="102881" y="126303"/>
                    <a:pt x="97889" y="126858"/>
                    <a:pt x="95671" y="126211"/>
                  </a:cubicBezTo>
                  <a:cubicBezTo>
                    <a:pt x="94695" y="125967"/>
                    <a:pt x="93668" y="125852"/>
                    <a:pt x="92643" y="125852"/>
                  </a:cubicBezTo>
                  <a:cubicBezTo>
                    <a:pt x="91727" y="125852"/>
                    <a:pt x="90813" y="125944"/>
                    <a:pt x="89940" y="126119"/>
                  </a:cubicBezTo>
                  <a:cubicBezTo>
                    <a:pt x="88923" y="126396"/>
                    <a:pt x="87906" y="126581"/>
                    <a:pt x="86797" y="126581"/>
                  </a:cubicBezTo>
                  <a:cubicBezTo>
                    <a:pt x="86150" y="126581"/>
                    <a:pt x="85503" y="126488"/>
                    <a:pt x="84949" y="126211"/>
                  </a:cubicBezTo>
                  <a:cubicBezTo>
                    <a:pt x="84287" y="125726"/>
                    <a:pt x="83520" y="125493"/>
                    <a:pt x="82758" y="125493"/>
                  </a:cubicBezTo>
                  <a:cubicBezTo>
                    <a:pt x="81924" y="125493"/>
                    <a:pt x="81096" y="125772"/>
                    <a:pt x="80419" y="126303"/>
                  </a:cubicBezTo>
                  <a:cubicBezTo>
                    <a:pt x="79632" y="126915"/>
                    <a:pt x="78350" y="127383"/>
                    <a:pt x="77225" y="127383"/>
                  </a:cubicBezTo>
                  <a:cubicBezTo>
                    <a:pt x="75972" y="127383"/>
                    <a:pt x="74917" y="126802"/>
                    <a:pt x="74966" y="125194"/>
                  </a:cubicBezTo>
                  <a:cubicBezTo>
                    <a:pt x="74966" y="124362"/>
                    <a:pt x="75797" y="123623"/>
                    <a:pt x="75520" y="122791"/>
                  </a:cubicBezTo>
                  <a:cubicBezTo>
                    <a:pt x="74966" y="121127"/>
                    <a:pt x="73764" y="121127"/>
                    <a:pt x="72377" y="120757"/>
                  </a:cubicBezTo>
                  <a:cubicBezTo>
                    <a:pt x="70499" y="120160"/>
                    <a:pt x="69014" y="118220"/>
                    <a:pt x="67050" y="118220"/>
                  </a:cubicBezTo>
                  <a:cubicBezTo>
                    <a:pt x="66888" y="118220"/>
                    <a:pt x="66723" y="118234"/>
                    <a:pt x="66554" y="118262"/>
                  </a:cubicBezTo>
                  <a:cubicBezTo>
                    <a:pt x="65429" y="118466"/>
                    <a:pt x="64022" y="118897"/>
                    <a:pt x="62769" y="118897"/>
                  </a:cubicBezTo>
                  <a:cubicBezTo>
                    <a:pt x="61757" y="118897"/>
                    <a:pt x="60847" y="118616"/>
                    <a:pt x="60268" y="117707"/>
                  </a:cubicBezTo>
                  <a:cubicBezTo>
                    <a:pt x="59344" y="117060"/>
                    <a:pt x="58327" y="116875"/>
                    <a:pt x="57310" y="116321"/>
                  </a:cubicBezTo>
                  <a:cubicBezTo>
                    <a:pt x="56663" y="115951"/>
                    <a:pt x="56663" y="115119"/>
                    <a:pt x="56294" y="114472"/>
                  </a:cubicBezTo>
                  <a:cubicBezTo>
                    <a:pt x="55918" y="113921"/>
                    <a:pt x="55462" y="113723"/>
                    <a:pt x="54958" y="113723"/>
                  </a:cubicBezTo>
                  <a:cubicBezTo>
                    <a:pt x="53664" y="113723"/>
                    <a:pt x="52062" y="115035"/>
                    <a:pt x="50746" y="115035"/>
                  </a:cubicBezTo>
                  <a:cubicBezTo>
                    <a:pt x="50684" y="115035"/>
                    <a:pt x="50623" y="115032"/>
                    <a:pt x="50563" y="115026"/>
                  </a:cubicBezTo>
                  <a:cubicBezTo>
                    <a:pt x="50409" y="115019"/>
                    <a:pt x="50258" y="115016"/>
                    <a:pt x="50110" y="115016"/>
                  </a:cubicBezTo>
                  <a:cubicBezTo>
                    <a:pt x="49369" y="115016"/>
                    <a:pt x="48697" y="115096"/>
                    <a:pt x="48032" y="115096"/>
                  </a:cubicBezTo>
                  <a:cubicBezTo>
                    <a:pt x="47235" y="115096"/>
                    <a:pt x="46449" y="114980"/>
                    <a:pt x="45571" y="114472"/>
                  </a:cubicBezTo>
                  <a:cubicBezTo>
                    <a:pt x="45091" y="114216"/>
                    <a:pt x="44512" y="114071"/>
                    <a:pt x="43986" y="114071"/>
                  </a:cubicBezTo>
                  <a:cubicBezTo>
                    <a:pt x="42992" y="114071"/>
                    <a:pt x="42190" y="114589"/>
                    <a:pt x="42613" y="115858"/>
                  </a:cubicBezTo>
                  <a:cubicBezTo>
                    <a:pt x="42798" y="116413"/>
                    <a:pt x="42983" y="117060"/>
                    <a:pt x="42983" y="117799"/>
                  </a:cubicBezTo>
                  <a:cubicBezTo>
                    <a:pt x="42983" y="118046"/>
                    <a:pt x="42819" y="118169"/>
                    <a:pt x="42627" y="118169"/>
                  </a:cubicBezTo>
                  <a:cubicBezTo>
                    <a:pt x="42531" y="118169"/>
                    <a:pt x="42428" y="118138"/>
                    <a:pt x="42336" y="118077"/>
                  </a:cubicBezTo>
                  <a:cubicBezTo>
                    <a:pt x="39720" y="116769"/>
                    <a:pt x="40805" y="111267"/>
                    <a:pt x="37447" y="111267"/>
                  </a:cubicBezTo>
                  <a:cubicBezTo>
                    <a:pt x="37244" y="111267"/>
                    <a:pt x="37026" y="111287"/>
                    <a:pt x="36790" y="111329"/>
                  </a:cubicBezTo>
                  <a:cubicBezTo>
                    <a:pt x="36269" y="111459"/>
                    <a:pt x="35745" y="111522"/>
                    <a:pt x="35227" y="111522"/>
                  </a:cubicBezTo>
                  <a:cubicBezTo>
                    <a:pt x="33172" y="111522"/>
                    <a:pt x="31224" y="110532"/>
                    <a:pt x="30042" y="108833"/>
                  </a:cubicBezTo>
                  <a:cubicBezTo>
                    <a:pt x="28841" y="107262"/>
                    <a:pt x="28656" y="103749"/>
                    <a:pt x="26899" y="102917"/>
                  </a:cubicBezTo>
                  <a:cubicBezTo>
                    <a:pt x="25698" y="102363"/>
                    <a:pt x="24311" y="102548"/>
                    <a:pt x="23110" y="101993"/>
                  </a:cubicBezTo>
                  <a:cubicBezTo>
                    <a:pt x="20244" y="100884"/>
                    <a:pt x="22925" y="96817"/>
                    <a:pt x="21631" y="94876"/>
                  </a:cubicBezTo>
                  <a:cubicBezTo>
                    <a:pt x="21320" y="94069"/>
                    <a:pt x="20551" y="93595"/>
                    <a:pt x="19744" y="93595"/>
                  </a:cubicBezTo>
                  <a:cubicBezTo>
                    <a:pt x="19349" y="93595"/>
                    <a:pt x="18945" y="93708"/>
                    <a:pt x="18580" y="93951"/>
                  </a:cubicBezTo>
                  <a:lnTo>
                    <a:pt x="17933" y="95060"/>
                  </a:lnTo>
                  <a:cubicBezTo>
                    <a:pt x="18026" y="95523"/>
                    <a:pt x="18026" y="95985"/>
                    <a:pt x="18118" y="96355"/>
                  </a:cubicBezTo>
                  <a:cubicBezTo>
                    <a:pt x="18211" y="96724"/>
                    <a:pt x="18211" y="97094"/>
                    <a:pt x="18118" y="97464"/>
                  </a:cubicBezTo>
                  <a:cubicBezTo>
                    <a:pt x="17841" y="98018"/>
                    <a:pt x="17286" y="98388"/>
                    <a:pt x="16639" y="98388"/>
                  </a:cubicBezTo>
                  <a:cubicBezTo>
                    <a:pt x="14236" y="98296"/>
                    <a:pt x="12942" y="93489"/>
                    <a:pt x="12480" y="91733"/>
                  </a:cubicBezTo>
                  <a:cubicBezTo>
                    <a:pt x="11832" y="89237"/>
                    <a:pt x="10631" y="85817"/>
                    <a:pt x="11463" y="83136"/>
                  </a:cubicBezTo>
                  <a:cubicBezTo>
                    <a:pt x="11648" y="82304"/>
                    <a:pt x="12202" y="81565"/>
                    <a:pt x="13034" y="81103"/>
                  </a:cubicBezTo>
                  <a:cubicBezTo>
                    <a:pt x="13224" y="81008"/>
                    <a:pt x="13464" y="80979"/>
                    <a:pt x="13728" y="80979"/>
                  </a:cubicBezTo>
                  <a:cubicBezTo>
                    <a:pt x="14130" y="80979"/>
                    <a:pt x="14587" y="81046"/>
                    <a:pt x="15001" y="81046"/>
                  </a:cubicBezTo>
                  <a:cubicBezTo>
                    <a:pt x="15640" y="81046"/>
                    <a:pt x="16180" y="80888"/>
                    <a:pt x="16269" y="80086"/>
                  </a:cubicBezTo>
                  <a:cubicBezTo>
                    <a:pt x="16269" y="79858"/>
                    <a:pt x="16457" y="79692"/>
                    <a:pt x="16678" y="79692"/>
                  </a:cubicBezTo>
                  <a:cubicBezTo>
                    <a:pt x="16726" y="79692"/>
                    <a:pt x="16775" y="79700"/>
                    <a:pt x="16824" y="79716"/>
                  </a:cubicBezTo>
                  <a:cubicBezTo>
                    <a:pt x="19597" y="80363"/>
                    <a:pt x="23387" y="78977"/>
                    <a:pt x="24034" y="82952"/>
                  </a:cubicBezTo>
                  <a:cubicBezTo>
                    <a:pt x="24311" y="84153"/>
                    <a:pt x="23941" y="85540"/>
                    <a:pt x="24311" y="86741"/>
                  </a:cubicBezTo>
                  <a:cubicBezTo>
                    <a:pt x="24523" y="87502"/>
                    <a:pt x="25333" y="87896"/>
                    <a:pt x="26053" y="87896"/>
                  </a:cubicBezTo>
                  <a:cubicBezTo>
                    <a:pt x="26908" y="87896"/>
                    <a:pt x="27636" y="87341"/>
                    <a:pt x="27084" y="86187"/>
                  </a:cubicBezTo>
                  <a:cubicBezTo>
                    <a:pt x="25975" y="83968"/>
                    <a:pt x="25236" y="81657"/>
                    <a:pt x="24866" y="79162"/>
                  </a:cubicBezTo>
                  <a:cubicBezTo>
                    <a:pt x="24773" y="76666"/>
                    <a:pt x="26345" y="75095"/>
                    <a:pt x="28009" y="73431"/>
                  </a:cubicBezTo>
                  <a:cubicBezTo>
                    <a:pt x="29672" y="71767"/>
                    <a:pt x="30042" y="71120"/>
                    <a:pt x="29765" y="68809"/>
                  </a:cubicBezTo>
                  <a:cubicBezTo>
                    <a:pt x="29672" y="68162"/>
                    <a:pt x="29765" y="67422"/>
                    <a:pt x="30135" y="66868"/>
                  </a:cubicBezTo>
                  <a:cubicBezTo>
                    <a:pt x="31059" y="66036"/>
                    <a:pt x="31706" y="64927"/>
                    <a:pt x="31891" y="63725"/>
                  </a:cubicBezTo>
                  <a:cubicBezTo>
                    <a:pt x="31983" y="62616"/>
                    <a:pt x="32168" y="61599"/>
                    <a:pt x="32538" y="60675"/>
                  </a:cubicBezTo>
                  <a:cubicBezTo>
                    <a:pt x="33555" y="57994"/>
                    <a:pt x="36328" y="59381"/>
                    <a:pt x="37899" y="57717"/>
                  </a:cubicBezTo>
                  <a:cubicBezTo>
                    <a:pt x="37622" y="56330"/>
                    <a:pt x="36790" y="54759"/>
                    <a:pt x="37622" y="53465"/>
                  </a:cubicBezTo>
                  <a:cubicBezTo>
                    <a:pt x="37899" y="53003"/>
                    <a:pt x="38639" y="52818"/>
                    <a:pt x="39008" y="52448"/>
                  </a:cubicBezTo>
                  <a:cubicBezTo>
                    <a:pt x="39471" y="51986"/>
                    <a:pt x="39933" y="51616"/>
                    <a:pt x="40395" y="51246"/>
                  </a:cubicBezTo>
                  <a:cubicBezTo>
                    <a:pt x="41119" y="50683"/>
                    <a:pt x="41790" y="50383"/>
                    <a:pt x="42303" y="50383"/>
                  </a:cubicBezTo>
                  <a:cubicBezTo>
                    <a:pt x="42968" y="50383"/>
                    <a:pt x="43365" y="50889"/>
                    <a:pt x="43260" y="51986"/>
                  </a:cubicBezTo>
                  <a:cubicBezTo>
                    <a:pt x="45941" y="51339"/>
                    <a:pt x="48344" y="50137"/>
                    <a:pt x="50378" y="48381"/>
                  </a:cubicBezTo>
                  <a:cubicBezTo>
                    <a:pt x="50655" y="48011"/>
                    <a:pt x="51117" y="47826"/>
                    <a:pt x="51487" y="47734"/>
                  </a:cubicBezTo>
                  <a:cubicBezTo>
                    <a:pt x="52596" y="47641"/>
                    <a:pt x="51580" y="46255"/>
                    <a:pt x="51210" y="45885"/>
                  </a:cubicBezTo>
                  <a:cubicBezTo>
                    <a:pt x="50101" y="45885"/>
                    <a:pt x="49454" y="46440"/>
                    <a:pt x="49454" y="47641"/>
                  </a:cubicBezTo>
                  <a:cubicBezTo>
                    <a:pt x="49454" y="47870"/>
                    <a:pt x="49328" y="48035"/>
                    <a:pt x="49129" y="48035"/>
                  </a:cubicBezTo>
                  <a:cubicBezTo>
                    <a:pt x="49087" y="48035"/>
                    <a:pt x="49040" y="48027"/>
                    <a:pt x="48991" y="48011"/>
                  </a:cubicBezTo>
                  <a:cubicBezTo>
                    <a:pt x="48850" y="48027"/>
                    <a:pt x="48709" y="48034"/>
                    <a:pt x="48568" y="48034"/>
                  </a:cubicBezTo>
                  <a:cubicBezTo>
                    <a:pt x="47052" y="48034"/>
                    <a:pt x="45601" y="47138"/>
                    <a:pt x="44924" y="45700"/>
                  </a:cubicBezTo>
                  <a:cubicBezTo>
                    <a:pt x="44647" y="45238"/>
                    <a:pt x="43907" y="43759"/>
                    <a:pt x="44739" y="43297"/>
                  </a:cubicBezTo>
                  <a:cubicBezTo>
                    <a:pt x="44832" y="43297"/>
                    <a:pt x="46496" y="42280"/>
                    <a:pt x="44647" y="42280"/>
                  </a:cubicBezTo>
                  <a:cubicBezTo>
                    <a:pt x="44185" y="42280"/>
                    <a:pt x="43630" y="42465"/>
                    <a:pt x="43168" y="42742"/>
                  </a:cubicBezTo>
                  <a:cubicBezTo>
                    <a:pt x="42244" y="43204"/>
                    <a:pt x="41412" y="43759"/>
                    <a:pt x="40580" y="44406"/>
                  </a:cubicBezTo>
                  <a:cubicBezTo>
                    <a:pt x="39748" y="45053"/>
                    <a:pt x="38731" y="46162"/>
                    <a:pt x="37622" y="46347"/>
                  </a:cubicBezTo>
                  <a:cubicBezTo>
                    <a:pt x="37160" y="46347"/>
                    <a:pt x="36882" y="45978"/>
                    <a:pt x="37067" y="45608"/>
                  </a:cubicBezTo>
                  <a:cubicBezTo>
                    <a:pt x="38916" y="43204"/>
                    <a:pt x="41319" y="41263"/>
                    <a:pt x="44092" y="39969"/>
                  </a:cubicBezTo>
                  <a:cubicBezTo>
                    <a:pt x="46680" y="38768"/>
                    <a:pt x="51487" y="40524"/>
                    <a:pt x="52874" y="37566"/>
                  </a:cubicBezTo>
                  <a:cubicBezTo>
                    <a:pt x="53243" y="36734"/>
                    <a:pt x="53890" y="35995"/>
                    <a:pt x="54722" y="35625"/>
                  </a:cubicBezTo>
                  <a:cubicBezTo>
                    <a:pt x="55554" y="35440"/>
                    <a:pt x="59159" y="34331"/>
                    <a:pt x="57588" y="33037"/>
                  </a:cubicBezTo>
                  <a:cubicBezTo>
                    <a:pt x="57218" y="32852"/>
                    <a:pt x="56848" y="32574"/>
                    <a:pt x="56571" y="32482"/>
                  </a:cubicBezTo>
                  <a:cubicBezTo>
                    <a:pt x="55924" y="32205"/>
                    <a:pt x="55369" y="31835"/>
                    <a:pt x="54907" y="31373"/>
                  </a:cubicBezTo>
                  <a:cubicBezTo>
                    <a:pt x="54168" y="30633"/>
                    <a:pt x="55184" y="30541"/>
                    <a:pt x="53521" y="30448"/>
                  </a:cubicBezTo>
                  <a:cubicBezTo>
                    <a:pt x="49454" y="30264"/>
                    <a:pt x="50193" y="27121"/>
                    <a:pt x="49731" y="23978"/>
                  </a:cubicBezTo>
                  <a:cubicBezTo>
                    <a:pt x="49601" y="22874"/>
                    <a:pt x="48878" y="21634"/>
                    <a:pt x="47915" y="21634"/>
                  </a:cubicBezTo>
                  <a:cubicBezTo>
                    <a:pt x="47507" y="21634"/>
                    <a:pt x="47056" y="21856"/>
                    <a:pt x="46588" y="22407"/>
                  </a:cubicBezTo>
                  <a:cubicBezTo>
                    <a:pt x="46033" y="23146"/>
                    <a:pt x="45571" y="23978"/>
                    <a:pt x="45017" y="24625"/>
                  </a:cubicBezTo>
                  <a:cubicBezTo>
                    <a:pt x="44528" y="25296"/>
                    <a:pt x="43839" y="25645"/>
                    <a:pt x="43134" y="25645"/>
                  </a:cubicBezTo>
                  <a:cubicBezTo>
                    <a:pt x="42771" y="25645"/>
                    <a:pt x="42404" y="25553"/>
                    <a:pt x="42059" y="25365"/>
                  </a:cubicBezTo>
                  <a:cubicBezTo>
                    <a:pt x="41042" y="24810"/>
                    <a:pt x="42151" y="22684"/>
                    <a:pt x="42336" y="21944"/>
                  </a:cubicBezTo>
                  <a:cubicBezTo>
                    <a:pt x="42706" y="19726"/>
                    <a:pt x="39748" y="18247"/>
                    <a:pt x="37899" y="18247"/>
                  </a:cubicBezTo>
                  <a:cubicBezTo>
                    <a:pt x="35403" y="18339"/>
                    <a:pt x="35588" y="20096"/>
                    <a:pt x="34849" y="21852"/>
                  </a:cubicBezTo>
                  <a:cubicBezTo>
                    <a:pt x="34294" y="23239"/>
                    <a:pt x="33093" y="24718"/>
                    <a:pt x="33093" y="26289"/>
                  </a:cubicBezTo>
                  <a:cubicBezTo>
                    <a:pt x="33093" y="27398"/>
                    <a:pt x="33277" y="28600"/>
                    <a:pt x="33185" y="29709"/>
                  </a:cubicBezTo>
                  <a:cubicBezTo>
                    <a:pt x="33185" y="31373"/>
                    <a:pt x="32168" y="32759"/>
                    <a:pt x="30782" y="33499"/>
                  </a:cubicBezTo>
                  <a:cubicBezTo>
                    <a:pt x="29765" y="33869"/>
                    <a:pt x="28656" y="33776"/>
                    <a:pt x="29025" y="35440"/>
                  </a:cubicBezTo>
                  <a:cubicBezTo>
                    <a:pt x="29210" y="35995"/>
                    <a:pt x="29303" y="36457"/>
                    <a:pt x="29395" y="37011"/>
                  </a:cubicBezTo>
                  <a:cubicBezTo>
                    <a:pt x="29395" y="37566"/>
                    <a:pt x="29303" y="38121"/>
                    <a:pt x="29025" y="38583"/>
                  </a:cubicBezTo>
                  <a:cubicBezTo>
                    <a:pt x="28725" y="39184"/>
                    <a:pt x="28179" y="39908"/>
                    <a:pt x="27488" y="39908"/>
                  </a:cubicBezTo>
                  <a:cubicBezTo>
                    <a:pt x="27330" y="39908"/>
                    <a:pt x="27164" y="39871"/>
                    <a:pt x="26992" y="39784"/>
                  </a:cubicBezTo>
                  <a:cubicBezTo>
                    <a:pt x="25883" y="38952"/>
                    <a:pt x="25605" y="37381"/>
                    <a:pt x="26345" y="36179"/>
                  </a:cubicBezTo>
                  <a:cubicBezTo>
                    <a:pt x="26429" y="35842"/>
                    <a:pt x="27820" y="33046"/>
                    <a:pt x="26313" y="33046"/>
                  </a:cubicBezTo>
                  <a:cubicBezTo>
                    <a:pt x="26167" y="33046"/>
                    <a:pt x="25994" y="33072"/>
                    <a:pt x="25790" y="33129"/>
                  </a:cubicBezTo>
                  <a:cubicBezTo>
                    <a:pt x="25513" y="33222"/>
                    <a:pt x="25236" y="33314"/>
                    <a:pt x="24958" y="33314"/>
                  </a:cubicBezTo>
                  <a:cubicBezTo>
                    <a:pt x="24219" y="33222"/>
                    <a:pt x="23664" y="32944"/>
                    <a:pt x="23202" y="32390"/>
                  </a:cubicBezTo>
                  <a:cubicBezTo>
                    <a:pt x="22185" y="31003"/>
                    <a:pt x="19967" y="30541"/>
                    <a:pt x="19412" y="28785"/>
                  </a:cubicBezTo>
                  <a:cubicBezTo>
                    <a:pt x="19042" y="27398"/>
                    <a:pt x="18118" y="25919"/>
                    <a:pt x="18673" y="24625"/>
                  </a:cubicBezTo>
                  <a:cubicBezTo>
                    <a:pt x="19320" y="23331"/>
                    <a:pt x="20152" y="22222"/>
                    <a:pt x="21168" y="21205"/>
                  </a:cubicBezTo>
                  <a:cubicBezTo>
                    <a:pt x="22278" y="20003"/>
                    <a:pt x="23202" y="18709"/>
                    <a:pt x="24126" y="17323"/>
                  </a:cubicBezTo>
                  <a:cubicBezTo>
                    <a:pt x="24589" y="16768"/>
                    <a:pt x="25143" y="16213"/>
                    <a:pt x="25790" y="15936"/>
                  </a:cubicBezTo>
                  <a:cubicBezTo>
                    <a:pt x="26715" y="15566"/>
                    <a:pt x="28009" y="15474"/>
                    <a:pt x="28009" y="13995"/>
                  </a:cubicBezTo>
                  <a:cubicBezTo>
                    <a:pt x="27916" y="13440"/>
                    <a:pt x="27916" y="12886"/>
                    <a:pt x="28009" y="12331"/>
                  </a:cubicBezTo>
                  <a:cubicBezTo>
                    <a:pt x="28009" y="12103"/>
                    <a:pt x="28196" y="11937"/>
                    <a:pt x="28417" y="11937"/>
                  </a:cubicBezTo>
                  <a:cubicBezTo>
                    <a:pt x="28465" y="11937"/>
                    <a:pt x="28514" y="11945"/>
                    <a:pt x="28563" y="11961"/>
                  </a:cubicBezTo>
                  <a:cubicBezTo>
                    <a:pt x="28819" y="12056"/>
                    <a:pt x="29058" y="12097"/>
                    <a:pt x="29282" y="12097"/>
                  </a:cubicBezTo>
                  <a:cubicBezTo>
                    <a:pt x="30599" y="12097"/>
                    <a:pt x="31446" y="10679"/>
                    <a:pt x="32630" y="10205"/>
                  </a:cubicBezTo>
                  <a:cubicBezTo>
                    <a:pt x="33370" y="9928"/>
                    <a:pt x="34109" y="9651"/>
                    <a:pt x="34756" y="9281"/>
                  </a:cubicBezTo>
                  <a:cubicBezTo>
                    <a:pt x="35866" y="8264"/>
                    <a:pt x="36697" y="6323"/>
                    <a:pt x="37252" y="5121"/>
                  </a:cubicBezTo>
                  <a:cubicBezTo>
                    <a:pt x="37437" y="4844"/>
                    <a:pt x="37622" y="4474"/>
                    <a:pt x="37714" y="4105"/>
                  </a:cubicBezTo>
                  <a:lnTo>
                    <a:pt x="36050" y="3457"/>
                  </a:lnTo>
                  <a:cubicBezTo>
                    <a:pt x="35773" y="3827"/>
                    <a:pt x="35588" y="4197"/>
                    <a:pt x="35496" y="4659"/>
                  </a:cubicBezTo>
                  <a:cubicBezTo>
                    <a:pt x="35403" y="5121"/>
                    <a:pt x="35126" y="5676"/>
                    <a:pt x="34941" y="6138"/>
                  </a:cubicBezTo>
                  <a:cubicBezTo>
                    <a:pt x="34434" y="6815"/>
                    <a:pt x="33694" y="7259"/>
                    <a:pt x="32864" y="7259"/>
                  </a:cubicBezTo>
                  <a:cubicBezTo>
                    <a:pt x="32787" y="7259"/>
                    <a:pt x="32709" y="7255"/>
                    <a:pt x="32630" y="7247"/>
                  </a:cubicBezTo>
                  <a:cubicBezTo>
                    <a:pt x="32353" y="7247"/>
                    <a:pt x="32168" y="7062"/>
                    <a:pt x="32168" y="6785"/>
                  </a:cubicBezTo>
                  <a:cubicBezTo>
                    <a:pt x="32261" y="5676"/>
                    <a:pt x="31521" y="3827"/>
                    <a:pt x="32261" y="2810"/>
                  </a:cubicBezTo>
                  <a:cubicBezTo>
                    <a:pt x="32538" y="2348"/>
                    <a:pt x="32908" y="1886"/>
                    <a:pt x="33277" y="1516"/>
                  </a:cubicBezTo>
                  <a:cubicBezTo>
                    <a:pt x="33134" y="510"/>
                    <a:pt x="32915" y="1"/>
                    <a:pt x="326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9" name="Google Shape;5469;p46"/>
            <p:cNvSpPr/>
            <p:nvPr/>
          </p:nvSpPr>
          <p:spPr>
            <a:xfrm>
              <a:off x="3025450" y="4254400"/>
              <a:ext cx="147925" cy="110325"/>
            </a:xfrm>
            <a:custGeom>
              <a:avLst/>
              <a:gdLst/>
              <a:ahLst/>
              <a:cxnLst/>
              <a:rect l="l" t="t" r="r" b="b"/>
              <a:pathLst>
                <a:path w="5917" h="4413" extrusionOk="0">
                  <a:moveTo>
                    <a:pt x="2404" y="1"/>
                  </a:moveTo>
                  <a:cubicBezTo>
                    <a:pt x="1572" y="93"/>
                    <a:pt x="925" y="186"/>
                    <a:pt x="463" y="278"/>
                  </a:cubicBezTo>
                  <a:cubicBezTo>
                    <a:pt x="463" y="1110"/>
                    <a:pt x="278" y="1942"/>
                    <a:pt x="0" y="2774"/>
                  </a:cubicBezTo>
                  <a:cubicBezTo>
                    <a:pt x="510" y="3856"/>
                    <a:pt x="1150" y="4412"/>
                    <a:pt x="1862" y="4412"/>
                  </a:cubicBezTo>
                  <a:cubicBezTo>
                    <a:pt x="2184" y="4412"/>
                    <a:pt x="2520" y="4298"/>
                    <a:pt x="2866" y="4068"/>
                  </a:cubicBezTo>
                  <a:lnTo>
                    <a:pt x="3420" y="3791"/>
                  </a:lnTo>
                  <a:cubicBezTo>
                    <a:pt x="3883" y="3513"/>
                    <a:pt x="4252" y="3144"/>
                    <a:pt x="4715" y="2866"/>
                  </a:cubicBezTo>
                  <a:cubicBezTo>
                    <a:pt x="5084" y="2589"/>
                    <a:pt x="5454" y="2404"/>
                    <a:pt x="5916" y="2219"/>
                  </a:cubicBezTo>
                  <a:cubicBezTo>
                    <a:pt x="5084" y="1110"/>
                    <a:pt x="3605" y="740"/>
                    <a:pt x="24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0" name="Google Shape;5470;p46"/>
            <p:cNvSpPr/>
            <p:nvPr/>
          </p:nvSpPr>
          <p:spPr>
            <a:xfrm>
              <a:off x="1709450" y="3471200"/>
              <a:ext cx="347775" cy="96900"/>
            </a:xfrm>
            <a:custGeom>
              <a:avLst/>
              <a:gdLst/>
              <a:ahLst/>
              <a:cxnLst/>
              <a:rect l="l" t="t" r="r" b="b"/>
              <a:pathLst>
                <a:path w="13911" h="3876" extrusionOk="0">
                  <a:moveTo>
                    <a:pt x="5316" y="1"/>
                  </a:moveTo>
                  <a:cubicBezTo>
                    <a:pt x="5009" y="1"/>
                    <a:pt x="4700" y="28"/>
                    <a:pt x="4389" y="86"/>
                  </a:cubicBezTo>
                  <a:cubicBezTo>
                    <a:pt x="3373" y="271"/>
                    <a:pt x="2356" y="641"/>
                    <a:pt x="1431" y="1103"/>
                  </a:cubicBezTo>
                  <a:cubicBezTo>
                    <a:pt x="1062" y="1195"/>
                    <a:pt x="692" y="1472"/>
                    <a:pt x="415" y="1750"/>
                  </a:cubicBezTo>
                  <a:cubicBezTo>
                    <a:pt x="0" y="2288"/>
                    <a:pt x="459" y="2437"/>
                    <a:pt x="1083" y="2437"/>
                  </a:cubicBezTo>
                  <a:cubicBezTo>
                    <a:pt x="1851" y="2437"/>
                    <a:pt x="2869" y="2212"/>
                    <a:pt x="2818" y="2212"/>
                  </a:cubicBezTo>
                  <a:cubicBezTo>
                    <a:pt x="3075" y="2175"/>
                    <a:pt x="3326" y="2159"/>
                    <a:pt x="3573" y="2159"/>
                  </a:cubicBezTo>
                  <a:cubicBezTo>
                    <a:pt x="5814" y="2159"/>
                    <a:pt x="7687" y="3534"/>
                    <a:pt x="9935" y="3783"/>
                  </a:cubicBezTo>
                  <a:cubicBezTo>
                    <a:pt x="10767" y="3876"/>
                    <a:pt x="11599" y="3876"/>
                    <a:pt x="12431" y="3876"/>
                  </a:cubicBezTo>
                  <a:cubicBezTo>
                    <a:pt x="13540" y="3783"/>
                    <a:pt x="13910" y="3506"/>
                    <a:pt x="12893" y="2674"/>
                  </a:cubicBezTo>
                  <a:lnTo>
                    <a:pt x="12801" y="2674"/>
                  </a:lnTo>
                  <a:cubicBezTo>
                    <a:pt x="10402" y="1930"/>
                    <a:pt x="7929" y="1"/>
                    <a:pt x="53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1" name="Google Shape;5471;p46"/>
            <p:cNvSpPr/>
            <p:nvPr/>
          </p:nvSpPr>
          <p:spPr>
            <a:xfrm>
              <a:off x="2432775" y="2121475"/>
              <a:ext cx="243750" cy="203500"/>
            </a:xfrm>
            <a:custGeom>
              <a:avLst/>
              <a:gdLst/>
              <a:ahLst/>
              <a:cxnLst/>
              <a:rect l="l" t="t" r="r" b="b"/>
              <a:pathLst>
                <a:path w="9750" h="8140" extrusionOk="0">
                  <a:moveTo>
                    <a:pt x="3741" y="0"/>
                  </a:moveTo>
                  <a:cubicBezTo>
                    <a:pt x="2817" y="1202"/>
                    <a:pt x="1985" y="2589"/>
                    <a:pt x="1338" y="4068"/>
                  </a:cubicBezTo>
                  <a:cubicBezTo>
                    <a:pt x="977" y="4609"/>
                    <a:pt x="1" y="6382"/>
                    <a:pt x="1413" y="6382"/>
                  </a:cubicBezTo>
                  <a:cubicBezTo>
                    <a:pt x="1448" y="6382"/>
                    <a:pt x="1485" y="6381"/>
                    <a:pt x="1523" y="6378"/>
                  </a:cubicBezTo>
                  <a:cubicBezTo>
                    <a:pt x="2540" y="6378"/>
                    <a:pt x="3464" y="6471"/>
                    <a:pt x="4388" y="6748"/>
                  </a:cubicBezTo>
                  <a:cubicBezTo>
                    <a:pt x="5190" y="7015"/>
                    <a:pt x="5305" y="8140"/>
                    <a:pt x="6221" y="8140"/>
                  </a:cubicBezTo>
                  <a:cubicBezTo>
                    <a:pt x="6256" y="8140"/>
                    <a:pt x="6292" y="8138"/>
                    <a:pt x="6330" y="8135"/>
                  </a:cubicBezTo>
                  <a:cubicBezTo>
                    <a:pt x="7069" y="8042"/>
                    <a:pt x="9750" y="7673"/>
                    <a:pt x="9287" y="6471"/>
                  </a:cubicBezTo>
                  <a:cubicBezTo>
                    <a:pt x="8818" y="5219"/>
                    <a:pt x="8481" y="1648"/>
                    <a:pt x="6930" y="1648"/>
                  </a:cubicBezTo>
                  <a:cubicBezTo>
                    <a:pt x="6649" y="1648"/>
                    <a:pt x="6328" y="1765"/>
                    <a:pt x="5960" y="2034"/>
                  </a:cubicBezTo>
                  <a:cubicBezTo>
                    <a:pt x="5877" y="2117"/>
                    <a:pt x="5756" y="2163"/>
                    <a:pt x="5632" y="2163"/>
                  </a:cubicBezTo>
                  <a:cubicBezTo>
                    <a:pt x="5480" y="2163"/>
                    <a:pt x="5322" y="2094"/>
                    <a:pt x="5220" y="1942"/>
                  </a:cubicBezTo>
                  <a:cubicBezTo>
                    <a:pt x="4851" y="1295"/>
                    <a:pt x="4666" y="185"/>
                    <a:pt x="37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2" name="Google Shape;5472;p46"/>
            <p:cNvSpPr/>
            <p:nvPr/>
          </p:nvSpPr>
          <p:spPr>
            <a:xfrm>
              <a:off x="2015600" y="1052700"/>
              <a:ext cx="511900" cy="603975"/>
            </a:xfrm>
            <a:custGeom>
              <a:avLst/>
              <a:gdLst/>
              <a:ahLst/>
              <a:cxnLst/>
              <a:rect l="l" t="t" r="r" b="b"/>
              <a:pathLst>
                <a:path w="20476" h="24159" extrusionOk="0">
                  <a:moveTo>
                    <a:pt x="4530" y="0"/>
                  </a:moveTo>
                  <a:cubicBezTo>
                    <a:pt x="3975" y="0"/>
                    <a:pt x="3420" y="47"/>
                    <a:pt x="2866" y="139"/>
                  </a:cubicBezTo>
                  <a:cubicBezTo>
                    <a:pt x="1294" y="694"/>
                    <a:pt x="555" y="2173"/>
                    <a:pt x="0" y="3651"/>
                  </a:cubicBezTo>
                  <a:cubicBezTo>
                    <a:pt x="925" y="3651"/>
                    <a:pt x="2034" y="3651"/>
                    <a:pt x="2219" y="4668"/>
                  </a:cubicBezTo>
                  <a:cubicBezTo>
                    <a:pt x="2311" y="5130"/>
                    <a:pt x="2219" y="5593"/>
                    <a:pt x="1757" y="5870"/>
                  </a:cubicBezTo>
                  <a:cubicBezTo>
                    <a:pt x="370" y="7072"/>
                    <a:pt x="2588" y="8273"/>
                    <a:pt x="3513" y="8273"/>
                  </a:cubicBezTo>
                  <a:cubicBezTo>
                    <a:pt x="5084" y="8273"/>
                    <a:pt x="4622" y="7996"/>
                    <a:pt x="5084" y="7256"/>
                  </a:cubicBezTo>
                  <a:cubicBezTo>
                    <a:pt x="5372" y="6897"/>
                    <a:pt x="5701" y="6747"/>
                    <a:pt x="6029" y="6747"/>
                  </a:cubicBezTo>
                  <a:cubicBezTo>
                    <a:pt x="6544" y="6747"/>
                    <a:pt x="7056" y="7118"/>
                    <a:pt x="7395" y="7626"/>
                  </a:cubicBezTo>
                  <a:cubicBezTo>
                    <a:pt x="8042" y="8458"/>
                    <a:pt x="7857" y="9845"/>
                    <a:pt x="8227" y="10677"/>
                  </a:cubicBezTo>
                  <a:cubicBezTo>
                    <a:pt x="8412" y="11231"/>
                    <a:pt x="8597" y="11786"/>
                    <a:pt x="8597" y="12433"/>
                  </a:cubicBezTo>
                  <a:cubicBezTo>
                    <a:pt x="8597" y="14004"/>
                    <a:pt x="6933" y="14466"/>
                    <a:pt x="6009" y="15483"/>
                  </a:cubicBezTo>
                  <a:cubicBezTo>
                    <a:pt x="5454" y="16315"/>
                    <a:pt x="4714" y="16962"/>
                    <a:pt x="3790" y="17424"/>
                  </a:cubicBezTo>
                  <a:cubicBezTo>
                    <a:pt x="3328" y="17609"/>
                    <a:pt x="0" y="19273"/>
                    <a:pt x="1479" y="19273"/>
                  </a:cubicBezTo>
                  <a:cubicBezTo>
                    <a:pt x="1664" y="19273"/>
                    <a:pt x="1847" y="19272"/>
                    <a:pt x="2027" y="19272"/>
                  </a:cubicBezTo>
                  <a:cubicBezTo>
                    <a:pt x="3467" y="19272"/>
                    <a:pt x="4745" y="19345"/>
                    <a:pt x="5731" y="20660"/>
                  </a:cubicBezTo>
                  <a:cubicBezTo>
                    <a:pt x="6471" y="21769"/>
                    <a:pt x="7488" y="22786"/>
                    <a:pt x="8597" y="23525"/>
                  </a:cubicBezTo>
                  <a:cubicBezTo>
                    <a:pt x="8950" y="23676"/>
                    <a:pt x="9800" y="24159"/>
                    <a:pt x="10393" y="24159"/>
                  </a:cubicBezTo>
                  <a:cubicBezTo>
                    <a:pt x="10886" y="24159"/>
                    <a:pt x="11201" y="23826"/>
                    <a:pt x="10908" y="22693"/>
                  </a:cubicBezTo>
                  <a:cubicBezTo>
                    <a:pt x="10630" y="21861"/>
                    <a:pt x="10261" y="21029"/>
                    <a:pt x="9706" y="20197"/>
                  </a:cubicBezTo>
                  <a:cubicBezTo>
                    <a:pt x="9521" y="19920"/>
                    <a:pt x="9798" y="19550"/>
                    <a:pt x="10168" y="19550"/>
                  </a:cubicBezTo>
                  <a:cubicBezTo>
                    <a:pt x="10815" y="19550"/>
                    <a:pt x="11462" y="19828"/>
                    <a:pt x="12017" y="20197"/>
                  </a:cubicBezTo>
                  <a:cubicBezTo>
                    <a:pt x="12294" y="20382"/>
                    <a:pt x="12571" y="20567"/>
                    <a:pt x="12941" y="20752"/>
                  </a:cubicBezTo>
                  <a:cubicBezTo>
                    <a:pt x="13218" y="20105"/>
                    <a:pt x="13496" y="19550"/>
                    <a:pt x="13773" y="18996"/>
                  </a:cubicBezTo>
                  <a:cubicBezTo>
                    <a:pt x="13496" y="18534"/>
                    <a:pt x="13218" y="18164"/>
                    <a:pt x="12941" y="17794"/>
                  </a:cubicBezTo>
                  <a:cubicBezTo>
                    <a:pt x="12109" y="16870"/>
                    <a:pt x="11092" y="15668"/>
                    <a:pt x="11277" y="14374"/>
                  </a:cubicBezTo>
                  <a:cubicBezTo>
                    <a:pt x="11403" y="13571"/>
                    <a:pt x="11705" y="13272"/>
                    <a:pt x="12100" y="13272"/>
                  </a:cubicBezTo>
                  <a:cubicBezTo>
                    <a:pt x="13159" y="13272"/>
                    <a:pt x="14881" y="15424"/>
                    <a:pt x="15622" y="15760"/>
                  </a:cubicBezTo>
                  <a:cubicBezTo>
                    <a:pt x="15904" y="15908"/>
                    <a:pt x="16213" y="15974"/>
                    <a:pt x="16529" y="15974"/>
                  </a:cubicBezTo>
                  <a:cubicBezTo>
                    <a:pt x="18388" y="15974"/>
                    <a:pt x="20476" y="13697"/>
                    <a:pt x="18580" y="12433"/>
                  </a:cubicBezTo>
                  <a:cubicBezTo>
                    <a:pt x="18025" y="12063"/>
                    <a:pt x="17378" y="11693"/>
                    <a:pt x="16823" y="11324"/>
                  </a:cubicBezTo>
                  <a:cubicBezTo>
                    <a:pt x="15807" y="10954"/>
                    <a:pt x="14882" y="10214"/>
                    <a:pt x="14328" y="9290"/>
                  </a:cubicBezTo>
                  <a:cubicBezTo>
                    <a:pt x="13588" y="7626"/>
                    <a:pt x="15344" y="5962"/>
                    <a:pt x="12941" y="4946"/>
                  </a:cubicBezTo>
                  <a:cubicBezTo>
                    <a:pt x="11740" y="4483"/>
                    <a:pt x="11462" y="3467"/>
                    <a:pt x="11277" y="2265"/>
                  </a:cubicBezTo>
                  <a:cubicBezTo>
                    <a:pt x="10261" y="2357"/>
                    <a:pt x="9244" y="2727"/>
                    <a:pt x="8412" y="3374"/>
                  </a:cubicBezTo>
                  <a:cubicBezTo>
                    <a:pt x="8346" y="3440"/>
                    <a:pt x="8269" y="3470"/>
                    <a:pt x="8193" y="3470"/>
                  </a:cubicBezTo>
                  <a:cubicBezTo>
                    <a:pt x="8054" y="3470"/>
                    <a:pt x="7917" y="3368"/>
                    <a:pt x="7857" y="3189"/>
                  </a:cubicBezTo>
                  <a:cubicBezTo>
                    <a:pt x="7580" y="2635"/>
                    <a:pt x="7580" y="1988"/>
                    <a:pt x="7857" y="1433"/>
                  </a:cubicBezTo>
                  <a:cubicBezTo>
                    <a:pt x="8412" y="47"/>
                    <a:pt x="7210" y="231"/>
                    <a:pt x="6193" y="139"/>
                  </a:cubicBezTo>
                  <a:cubicBezTo>
                    <a:pt x="5639" y="47"/>
                    <a:pt x="5084" y="0"/>
                    <a:pt x="45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3" name="Google Shape;5473;p46"/>
            <p:cNvSpPr/>
            <p:nvPr/>
          </p:nvSpPr>
          <p:spPr>
            <a:xfrm>
              <a:off x="2283625" y="484700"/>
              <a:ext cx="1068550" cy="1007525"/>
            </a:xfrm>
            <a:custGeom>
              <a:avLst/>
              <a:gdLst/>
              <a:ahLst/>
              <a:cxnLst/>
              <a:rect l="l" t="t" r="r" b="b"/>
              <a:pathLst>
                <a:path w="42742" h="40301" extrusionOk="0">
                  <a:moveTo>
                    <a:pt x="30769" y="1"/>
                  </a:moveTo>
                  <a:cubicBezTo>
                    <a:pt x="30128" y="1"/>
                    <a:pt x="29429" y="377"/>
                    <a:pt x="28657" y="1322"/>
                  </a:cubicBezTo>
                  <a:cubicBezTo>
                    <a:pt x="27344" y="2947"/>
                    <a:pt x="26073" y="3431"/>
                    <a:pt x="24559" y="3431"/>
                  </a:cubicBezTo>
                  <a:cubicBezTo>
                    <a:pt x="23834" y="3431"/>
                    <a:pt x="23054" y="3320"/>
                    <a:pt x="22186" y="3170"/>
                  </a:cubicBezTo>
                  <a:lnTo>
                    <a:pt x="21632" y="3170"/>
                  </a:lnTo>
                  <a:cubicBezTo>
                    <a:pt x="21385" y="3100"/>
                    <a:pt x="21150" y="3068"/>
                    <a:pt x="20924" y="3068"/>
                  </a:cubicBezTo>
                  <a:cubicBezTo>
                    <a:pt x="19379" y="3068"/>
                    <a:pt x="18289" y="4558"/>
                    <a:pt x="16917" y="5204"/>
                  </a:cubicBezTo>
                  <a:cubicBezTo>
                    <a:pt x="15901" y="5759"/>
                    <a:pt x="14329" y="5481"/>
                    <a:pt x="13220" y="5666"/>
                  </a:cubicBezTo>
                  <a:cubicBezTo>
                    <a:pt x="10909" y="6128"/>
                    <a:pt x="11094" y="7053"/>
                    <a:pt x="11001" y="8809"/>
                  </a:cubicBezTo>
                  <a:cubicBezTo>
                    <a:pt x="11001" y="9456"/>
                    <a:pt x="10539" y="9733"/>
                    <a:pt x="9985" y="10011"/>
                  </a:cubicBezTo>
                  <a:cubicBezTo>
                    <a:pt x="9831" y="10041"/>
                    <a:pt x="9677" y="10062"/>
                    <a:pt x="9526" y="10062"/>
                  </a:cubicBezTo>
                  <a:cubicBezTo>
                    <a:pt x="9225" y="10062"/>
                    <a:pt x="8937" y="9980"/>
                    <a:pt x="8691" y="9733"/>
                  </a:cubicBezTo>
                  <a:cubicBezTo>
                    <a:pt x="8347" y="9321"/>
                    <a:pt x="8156" y="7783"/>
                    <a:pt x="7397" y="7783"/>
                  </a:cubicBezTo>
                  <a:cubicBezTo>
                    <a:pt x="7135" y="7783"/>
                    <a:pt x="6806" y="7965"/>
                    <a:pt x="6380" y="8439"/>
                  </a:cubicBezTo>
                  <a:cubicBezTo>
                    <a:pt x="5548" y="9548"/>
                    <a:pt x="4623" y="10473"/>
                    <a:pt x="3607" y="11397"/>
                  </a:cubicBezTo>
                  <a:cubicBezTo>
                    <a:pt x="2497" y="12321"/>
                    <a:pt x="3052" y="13431"/>
                    <a:pt x="2682" y="14540"/>
                  </a:cubicBezTo>
                  <a:cubicBezTo>
                    <a:pt x="2497" y="15094"/>
                    <a:pt x="2035" y="15557"/>
                    <a:pt x="1481" y="15741"/>
                  </a:cubicBezTo>
                  <a:lnTo>
                    <a:pt x="279" y="16111"/>
                  </a:lnTo>
                  <a:cubicBezTo>
                    <a:pt x="0" y="17017"/>
                    <a:pt x="89" y="17450"/>
                    <a:pt x="506" y="17450"/>
                  </a:cubicBezTo>
                  <a:cubicBezTo>
                    <a:pt x="642" y="17450"/>
                    <a:pt x="814" y="17404"/>
                    <a:pt x="1019" y="17313"/>
                  </a:cubicBezTo>
                  <a:lnTo>
                    <a:pt x="1758" y="17313"/>
                  </a:lnTo>
                  <a:cubicBezTo>
                    <a:pt x="2105" y="17313"/>
                    <a:pt x="3137" y="18035"/>
                    <a:pt x="3818" y="18035"/>
                  </a:cubicBezTo>
                  <a:cubicBezTo>
                    <a:pt x="4226" y="18035"/>
                    <a:pt x="4508" y="17775"/>
                    <a:pt x="4439" y="16943"/>
                  </a:cubicBezTo>
                  <a:cubicBezTo>
                    <a:pt x="4346" y="16296"/>
                    <a:pt x="4531" y="16019"/>
                    <a:pt x="5086" y="15557"/>
                  </a:cubicBezTo>
                  <a:cubicBezTo>
                    <a:pt x="6287" y="14632"/>
                    <a:pt x="7766" y="15557"/>
                    <a:pt x="8875" y="14355"/>
                  </a:cubicBezTo>
                  <a:cubicBezTo>
                    <a:pt x="9800" y="13338"/>
                    <a:pt x="10632" y="12137"/>
                    <a:pt x="11279" y="10935"/>
                  </a:cubicBezTo>
                  <a:cubicBezTo>
                    <a:pt x="12082" y="9767"/>
                    <a:pt x="12884" y="8888"/>
                    <a:pt x="14097" y="8888"/>
                  </a:cubicBezTo>
                  <a:cubicBezTo>
                    <a:pt x="14420" y="8888"/>
                    <a:pt x="14772" y="8950"/>
                    <a:pt x="15161" y="9086"/>
                  </a:cubicBezTo>
                  <a:cubicBezTo>
                    <a:pt x="15438" y="9179"/>
                    <a:pt x="15531" y="9548"/>
                    <a:pt x="15346" y="9733"/>
                  </a:cubicBezTo>
                  <a:cubicBezTo>
                    <a:pt x="14237" y="11859"/>
                    <a:pt x="17564" y="11859"/>
                    <a:pt x="17287" y="13615"/>
                  </a:cubicBezTo>
                  <a:cubicBezTo>
                    <a:pt x="17195" y="14447"/>
                    <a:pt x="16732" y="15279"/>
                    <a:pt x="16548" y="16111"/>
                  </a:cubicBezTo>
                  <a:cubicBezTo>
                    <a:pt x="16270" y="17313"/>
                    <a:pt x="16825" y="18330"/>
                    <a:pt x="16270" y="19439"/>
                  </a:cubicBezTo>
                  <a:cubicBezTo>
                    <a:pt x="15901" y="20363"/>
                    <a:pt x="14422" y="20825"/>
                    <a:pt x="14976" y="22212"/>
                  </a:cubicBezTo>
                  <a:cubicBezTo>
                    <a:pt x="15161" y="22767"/>
                    <a:pt x="15253" y="23229"/>
                    <a:pt x="15253" y="23783"/>
                  </a:cubicBezTo>
                  <a:cubicBezTo>
                    <a:pt x="15438" y="25170"/>
                    <a:pt x="15531" y="26649"/>
                    <a:pt x="15346" y="28035"/>
                  </a:cubicBezTo>
                  <a:cubicBezTo>
                    <a:pt x="15161" y="29699"/>
                    <a:pt x="12665" y="29052"/>
                    <a:pt x="13220" y="31271"/>
                  </a:cubicBezTo>
                  <a:cubicBezTo>
                    <a:pt x="13682" y="32934"/>
                    <a:pt x="13497" y="34783"/>
                    <a:pt x="14052" y="36354"/>
                  </a:cubicBezTo>
                  <a:cubicBezTo>
                    <a:pt x="14568" y="37988"/>
                    <a:pt x="18444" y="40182"/>
                    <a:pt x="20470" y="40182"/>
                  </a:cubicBezTo>
                  <a:cubicBezTo>
                    <a:pt x="20622" y="40182"/>
                    <a:pt x="20763" y="40170"/>
                    <a:pt x="20892" y="40144"/>
                  </a:cubicBezTo>
                  <a:cubicBezTo>
                    <a:pt x="21585" y="40006"/>
                    <a:pt x="22302" y="39936"/>
                    <a:pt x="23018" y="39936"/>
                  </a:cubicBezTo>
                  <a:cubicBezTo>
                    <a:pt x="23734" y="39936"/>
                    <a:pt x="24451" y="40006"/>
                    <a:pt x="25144" y="40144"/>
                  </a:cubicBezTo>
                  <a:cubicBezTo>
                    <a:pt x="25492" y="40251"/>
                    <a:pt x="25807" y="40301"/>
                    <a:pt x="26092" y="40301"/>
                  </a:cubicBezTo>
                  <a:cubicBezTo>
                    <a:pt x="28769" y="40301"/>
                    <a:pt x="28868" y="35965"/>
                    <a:pt x="29119" y="34044"/>
                  </a:cubicBezTo>
                  <a:cubicBezTo>
                    <a:pt x="29211" y="33489"/>
                    <a:pt x="29396" y="32934"/>
                    <a:pt x="29673" y="32472"/>
                  </a:cubicBezTo>
                  <a:cubicBezTo>
                    <a:pt x="30228" y="31455"/>
                    <a:pt x="29396" y="31086"/>
                    <a:pt x="28934" y="30254"/>
                  </a:cubicBezTo>
                  <a:cubicBezTo>
                    <a:pt x="28564" y="29329"/>
                    <a:pt x="28749" y="28128"/>
                    <a:pt x="29488" y="27388"/>
                  </a:cubicBezTo>
                  <a:cubicBezTo>
                    <a:pt x="31060" y="25817"/>
                    <a:pt x="32909" y="24985"/>
                    <a:pt x="34018" y="22951"/>
                  </a:cubicBezTo>
                  <a:cubicBezTo>
                    <a:pt x="34850" y="21472"/>
                    <a:pt x="35589" y="19162"/>
                    <a:pt x="37345" y="18330"/>
                  </a:cubicBezTo>
                  <a:cubicBezTo>
                    <a:pt x="38455" y="17775"/>
                    <a:pt x="40211" y="17498"/>
                    <a:pt x="40950" y="16204"/>
                  </a:cubicBezTo>
                  <a:cubicBezTo>
                    <a:pt x="41320" y="15464"/>
                    <a:pt x="41690" y="14725"/>
                    <a:pt x="41967" y="13893"/>
                  </a:cubicBezTo>
                  <a:cubicBezTo>
                    <a:pt x="42337" y="13061"/>
                    <a:pt x="42522" y="12229"/>
                    <a:pt x="42614" y="11305"/>
                  </a:cubicBezTo>
                  <a:cubicBezTo>
                    <a:pt x="42741" y="10096"/>
                    <a:pt x="42037" y="9763"/>
                    <a:pt x="41254" y="9763"/>
                  </a:cubicBezTo>
                  <a:cubicBezTo>
                    <a:pt x="40899" y="9763"/>
                    <a:pt x="40528" y="9832"/>
                    <a:pt x="40211" y="9918"/>
                  </a:cubicBezTo>
                  <a:cubicBezTo>
                    <a:pt x="39775" y="10093"/>
                    <a:pt x="39317" y="10185"/>
                    <a:pt x="38859" y="10185"/>
                  </a:cubicBezTo>
                  <a:cubicBezTo>
                    <a:pt x="38347" y="10185"/>
                    <a:pt x="37833" y="10070"/>
                    <a:pt x="37345" y="9826"/>
                  </a:cubicBezTo>
                  <a:cubicBezTo>
                    <a:pt x="37068" y="9641"/>
                    <a:pt x="37068" y="9271"/>
                    <a:pt x="37345" y="9086"/>
                  </a:cubicBezTo>
                  <a:cubicBezTo>
                    <a:pt x="38362" y="8347"/>
                    <a:pt x="38640" y="6960"/>
                    <a:pt x="38177" y="5851"/>
                  </a:cubicBezTo>
                  <a:cubicBezTo>
                    <a:pt x="38049" y="5401"/>
                    <a:pt x="37608" y="4415"/>
                    <a:pt x="37195" y="4415"/>
                  </a:cubicBezTo>
                  <a:cubicBezTo>
                    <a:pt x="37014" y="4415"/>
                    <a:pt x="36839" y="4604"/>
                    <a:pt x="36698" y="5111"/>
                  </a:cubicBezTo>
                  <a:cubicBezTo>
                    <a:pt x="36629" y="5319"/>
                    <a:pt x="36404" y="5423"/>
                    <a:pt x="36178" y="5423"/>
                  </a:cubicBezTo>
                  <a:cubicBezTo>
                    <a:pt x="36103" y="5423"/>
                    <a:pt x="36028" y="5412"/>
                    <a:pt x="35959" y="5389"/>
                  </a:cubicBezTo>
                  <a:cubicBezTo>
                    <a:pt x="34398" y="4111"/>
                    <a:pt x="32891" y="1"/>
                    <a:pt x="307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4" name="Google Shape;5474;p46"/>
            <p:cNvSpPr/>
            <p:nvPr/>
          </p:nvSpPr>
          <p:spPr>
            <a:xfrm>
              <a:off x="2882175" y="247350"/>
              <a:ext cx="686350" cy="167175"/>
            </a:xfrm>
            <a:custGeom>
              <a:avLst/>
              <a:gdLst/>
              <a:ahLst/>
              <a:cxnLst/>
              <a:rect l="l" t="t" r="r" b="b"/>
              <a:pathLst>
                <a:path w="27454" h="6687" extrusionOk="0">
                  <a:moveTo>
                    <a:pt x="27454" y="1"/>
                  </a:moveTo>
                  <a:lnTo>
                    <a:pt x="27454" y="1"/>
                  </a:lnTo>
                  <a:cubicBezTo>
                    <a:pt x="18118" y="648"/>
                    <a:pt x="8874" y="2681"/>
                    <a:pt x="0" y="5917"/>
                  </a:cubicBezTo>
                  <a:cubicBezTo>
                    <a:pt x="1110" y="6286"/>
                    <a:pt x="2311" y="6564"/>
                    <a:pt x="3513" y="6656"/>
                  </a:cubicBezTo>
                  <a:cubicBezTo>
                    <a:pt x="3780" y="6677"/>
                    <a:pt x="4049" y="6687"/>
                    <a:pt x="4319" y="6687"/>
                  </a:cubicBezTo>
                  <a:cubicBezTo>
                    <a:pt x="7613" y="6687"/>
                    <a:pt x="11167" y="5227"/>
                    <a:pt x="14328" y="4715"/>
                  </a:cubicBezTo>
                  <a:cubicBezTo>
                    <a:pt x="15387" y="4432"/>
                    <a:pt x="16500" y="4312"/>
                    <a:pt x="17585" y="4312"/>
                  </a:cubicBezTo>
                  <a:cubicBezTo>
                    <a:pt x="17920" y="4312"/>
                    <a:pt x="18252" y="4323"/>
                    <a:pt x="18580" y="4345"/>
                  </a:cubicBezTo>
                  <a:cubicBezTo>
                    <a:pt x="19605" y="4499"/>
                    <a:pt x="20744" y="4852"/>
                    <a:pt x="21823" y="4852"/>
                  </a:cubicBezTo>
                  <a:cubicBezTo>
                    <a:pt x="22690" y="4852"/>
                    <a:pt x="23518" y="4624"/>
                    <a:pt x="24218" y="3883"/>
                  </a:cubicBezTo>
                  <a:cubicBezTo>
                    <a:pt x="25420" y="2681"/>
                    <a:pt x="26344" y="1295"/>
                    <a:pt x="274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5" name="Google Shape;5475;p46"/>
            <p:cNvSpPr/>
            <p:nvPr/>
          </p:nvSpPr>
          <p:spPr>
            <a:xfrm>
              <a:off x="3775925" y="1405350"/>
              <a:ext cx="176200" cy="184650"/>
            </a:xfrm>
            <a:custGeom>
              <a:avLst/>
              <a:gdLst/>
              <a:ahLst/>
              <a:cxnLst/>
              <a:rect l="l" t="t" r="r" b="b"/>
              <a:pathLst>
                <a:path w="7048" h="7386" extrusionOk="0">
                  <a:moveTo>
                    <a:pt x="5264" y="0"/>
                  </a:moveTo>
                  <a:cubicBezTo>
                    <a:pt x="5020" y="0"/>
                    <a:pt x="4749" y="42"/>
                    <a:pt x="4460" y="83"/>
                  </a:cubicBezTo>
                  <a:cubicBezTo>
                    <a:pt x="3628" y="268"/>
                    <a:pt x="2888" y="545"/>
                    <a:pt x="2241" y="1192"/>
                  </a:cubicBezTo>
                  <a:cubicBezTo>
                    <a:pt x="1687" y="1747"/>
                    <a:pt x="1132" y="2394"/>
                    <a:pt x="670" y="3041"/>
                  </a:cubicBezTo>
                  <a:cubicBezTo>
                    <a:pt x="392" y="3411"/>
                    <a:pt x="208" y="3780"/>
                    <a:pt x="115" y="4243"/>
                  </a:cubicBezTo>
                  <a:cubicBezTo>
                    <a:pt x="0" y="4588"/>
                    <a:pt x="171" y="4682"/>
                    <a:pt x="428" y="4682"/>
                  </a:cubicBezTo>
                  <a:cubicBezTo>
                    <a:pt x="584" y="4682"/>
                    <a:pt x="772" y="4647"/>
                    <a:pt x="947" y="4612"/>
                  </a:cubicBezTo>
                  <a:cubicBezTo>
                    <a:pt x="997" y="4600"/>
                    <a:pt x="1043" y="4594"/>
                    <a:pt x="1086" y="4594"/>
                  </a:cubicBezTo>
                  <a:cubicBezTo>
                    <a:pt x="1363" y="4594"/>
                    <a:pt x="1502" y="4834"/>
                    <a:pt x="1502" y="5075"/>
                  </a:cubicBezTo>
                  <a:cubicBezTo>
                    <a:pt x="1409" y="5814"/>
                    <a:pt x="1224" y="7201"/>
                    <a:pt x="2149" y="7385"/>
                  </a:cubicBezTo>
                  <a:cubicBezTo>
                    <a:pt x="2796" y="7385"/>
                    <a:pt x="3535" y="7201"/>
                    <a:pt x="4090" y="6738"/>
                  </a:cubicBezTo>
                  <a:cubicBezTo>
                    <a:pt x="5569" y="5814"/>
                    <a:pt x="7048" y="4150"/>
                    <a:pt x="6401" y="2302"/>
                  </a:cubicBezTo>
                  <a:cubicBezTo>
                    <a:pt x="6401" y="2209"/>
                    <a:pt x="6401" y="2024"/>
                    <a:pt x="6493" y="1932"/>
                  </a:cubicBezTo>
                  <a:cubicBezTo>
                    <a:pt x="6401" y="1377"/>
                    <a:pt x="6401" y="545"/>
                    <a:pt x="6031" y="268"/>
                  </a:cubicBezTo>
                  <a:cubicBezTo>
                    <a:pt x="5827" y="64"/>
                    <a:pt x="5566" y="0"/>
                    <a:pt x="52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6" name="Google Shape;5476;p46"/>
            <p:cNvSpPr/>
            <p:nvPr/>
          </p:nvSpPr>
          <p:spPr>
            <a:xfrm>
              <a:off x="3892025" y="1246225"/>
              <a:ext cx="339725" cy="338675"/>
            </a:xfrm>
            <a:custGeom>
              <a:avLst/>
              <a:gdLst/>
              <a:ahLst/>
              <a:cxnLst/>
              <a:rect l="l" t="t" r="r" b="b"/>
              <a:pathLst>
                <a:path w="13589" h="13547" extrusionOk="0">
                  <a:moveTo>
                    <a:pt x="1743" y="0"/>
                  </a:moveTo>
                  <a:cubicBezTo>
                    <a:pt x="927" y="0"/>
                    <a:pt x="141" y="540"/>
                    <a:pt x="0" y="1457"/>
                  </a:cubicBezTo>
                  <a:cubicBezTo>
                    <a:pt x="185" y="3583"/>
                    <a:pt x="740" y="4784"/>
                    <a:pt x="2773" y="5524"/>
                  </a:cubicBezTo>
                  <a:cubicBezTo>
                    <a:pt x="3975" y="6078"/>
                    <a:pt x="4899" y="7188"/>
                    <a:pt x="5177" y="8389"/>
                  </a:cubicBezTo>
                  <a:cubicBezTo>
                    <a:pt x="5731" y="9961"/>
                    <a:pt x="4160" y="11440"/>
                    <a:pt x="4252" y="12919"/>
                  </a:cubicBezTo>
                  <a:cubicBezTo>
                    <a:pt x="4273" y="13369"/>
                    <a:pt x="4588" y="13547"/>
                    <a:pt x="5077" y="13547"/>
                  </a:cubicBezTo>
                  <a:cubicBezTo>
                    <a:pt x="6800" y="13547"/>
                    <a:pt x="10691" y="11337"/>
                    <a:pt x="11555" y="10977"/>
                  </a:cubicBezTo>
                  <a:cubicBezTo>
                    <a:pt x="13034" y="10330"/>
                    <a:pt x="13588" y="9221"/>
                    <a:pt x="12572" y="7742"/>
                  </a:cubicBezTo>
                  <a:cubicBezTo>
                    <a:pt x="11555" y="6171"/>
                    <a:pt x="10446" y="6725"/>
                    <a:pt x="9152" y="6263"/>
                  </a:cubicBezTo>
                  <a:cubicBezTo>
                    <a:pt x="7673" y="5801"/>
                    <a:pt x="6378" y="4877"/>
                    <a:pt x="5362" y="3675"/>
                  </a:cubicBezTo>
                  <a:cubicBezTo>
                    <a:pt x="5335" y="3702"/>
                    <a:pt x="5300" y="3713"/>
                    <a:pt x="5261" y="3713"/>
                  </a:cubicBezTo>
                  <a:cubicBezTo>
                    <a:pt x="5169" y="3713"/>
                    <a:pt x="5057" y="3648"/>
                    <a:pt x="4992" y="3583"/>
                  </a:cubicBezTo>
                  <a:cubicBezTo>
                    <a:pt x="4622" y="3028"/>
                    <a:pt x="4252" y="2381"/>
                    <a:pt x="3975" y="1826"/>
                  </a:cubicBezTo>
                  <a:cubicBezTo>
                    <a:pt x="3698" y="1179"/>
                    <a:pt x="3236" y="347"/>
                    <a:pt x="2496" y="163"/>
                  </a:cubicBezTo>
                  <a:cubicBezTo>
                    <a:pt x="2255" y="53"/>
                    <a:pt x="1998" y="0"/>
                    <a:pt x="17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" name="Google Shape;5047;p37">
            <a:extLst>
              <a:ext uri="{FF2B5EF4-FFF2-40B4-BE49-F238E27FC236}">
                <a16:creationId xmlns:a16="http://schemas.microsoft.com/office/drawing/2014/main" id="{003ADA1E-57AB-4563-84D0-F1C7B9A527B3}"/>
              </a:ext>
            </a:extLst>
          </p:cNvPr>
          <p:cNvSpPr txBox="1">
            <a:spLocks/>
          </p:cNvSpPr>
          <p:nvPr/>
        </p:nvSpPr>
        <p:spPr>
          <a:xfrm>
            <a:off x="729783" y="291775"/>
            <a:ext cx="7759200" cy="80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Roboto Condensed"/>
              <a:buNone/>
              <a:defRPr sz="3600" b="1" i="0" u="none" strike="noStrike" cap="none">
                <a:solidFill>
                  <a:schemeClr val="accent4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en-US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4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47" grpId="0"/>
      <p:bldP spid="5448" grpId="0" build="p"/>
      <p:bldP spid="68" grpId="0"/>
    </p:bldLst>
  </p:timing>
</p:sld>
</file>

<file path=ppt/theme/theme1.xml><?xml version="1.0" encoding="utf-8"?>
<a:theme xmlns:a="http://schemas.openxmlformats.org/drawingml/2006/main" name="Space Studies Thesi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840078"/>
      </a:accent1>
      <a:accent2>
        <a:srgbClr val="1B1B64"/>
      </a:accent2>
      <a:accent3>
        <a:srgbClr val="2E3192"/>
      </a:accent3>
      <a:accent4>
        <a:srgbClr val="9E005D"/>
      </a:accent4>
      <a:accent5>
        <a:srgbClr val="D9679A"/>
      </a:accent5>
      <a:accent6>
        <a:srgbClr val="4478AD"/>
      </a:accent6>
      <a:hlink>
        <a:srgbClr val="D9679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1231</Words>
  <Application>Microsoft Macintosh PowerPoint</Application>
  <PresentationFormat>On-screen Show (16:9)</PresentationFormat>
  <Paragraphs>149</Paragraphs>
  <Slides>31</Slides>
  <Notes>16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Roboto Condensed</vt:lpstr>
      <vt:lpstr>Calibri</vt:lpstr>
      <vt:lpstr>Rubik Light</vt:lpstr>
      <vt:lpstr>Arial</vt:lpstr>
      <vt:lpstr>Tahoma</vt:lpstr>
      <vt:lpstr>Cambria</vt:lpstr>
      <vt:lpstr>Times New Roman</vt:lpstr>
      <vt:lpstr>Rubik</vt:lpstr>
      <vt:lpstr>Space Studies Thesis by Slidesgo</vt:lpstr>
      <vt:lpstr>PowerPoint Presentation</vt:lpstr>
      <vt:lpstr>Em đã bao giờ ngắm sao băng chưa?</vt:lpstr>
      <vt:lpstr>PowerPoint Presentation</vt:lpstr>
      <vt:lpstr>SAO BĂNG</vt:lpstr>
      <vt:lpstr>MỤC TIÊU BÀI HỌC</vt:lpstr>
      <vt:lpstr>PowerPoint Presentation</vt:lpstr>
      <vt:lpstr>1. Đọc văn bản</vt:lpstr>
      <vt:lpstr>2. Những thông tin chung về văn bản</vt:lpstr>
      <vt:lpstr>Cách triển khai thông tin trong văn bản</vt:lpstr>
      <vt:lpstr>Bố cục</vt:lpstr>
      <vt:lpstr>KHÁM PHÁ VĂN BẢN</vt:lpstr>
      <vt:lpstr>Sapo</vt:lpstr>
      <vt:lpstr>HOẠT ĐỘNG NHÓM</vt:lpstr>
      <vt:lpstr>1. Sao băng và mưa sao băng</vt:lpstr>
      <vt:lpstr>1. Sao băng và mưa sao băng</vt:lpstr>
      <vt:lpstr>1. Sao băng và mưa sao băng</vt:lpstr>
      <vt:lpstr>1. Sao băng và mưa sao băng</vt:lpstr>
      <vt:lpstr>1. Sao băng và mưa sao băng</vt:lpstr>
      <vt:lpstr>PowerPoint Presentation</vt:lpstr>
      <vt:lpstr>2. Những quan điểm sai lầm về sao băng </vt:lpstr>
      <vt:lpstr>2. Những quan điểm sai lầm về sao băng </vt:lpstr>
      <vt:lpstr>III. TỔNG KẾT</vt:lpstr>
      <vt:lpstr>1. Nghệ thuật</vt:lpstr>
      <vt:lpstr>2. Nội dung</vt:lpstr>
      <vt:lpstr>IV. LUYỆN TẬP VẬN DỤNG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HƯỚNG DẪN VỀ NHÀ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SAO BĂNG</dc:title>
  <cp:lastModifiedBy>Microsoft Office User</cp:lastModifiedBy>
  <cp:revision>10</cp:revision>
  <dcterms:modified xsi:type="dcterms:W3CDTF">2023-08-10T14:53:38Z</dcterms:modified>
</cp:coreProperties>
</file>