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4a" ContentType="audio/mp4"/>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707" r:id="rId3"/>
  </p:sldMasterIdLst>
  <p:notesMasterIdLst>
    <p:notesMasterId r:id="rId40"/>
  </p:notesMasterIdLst>
  <p:sldIdLst>
    <p:sldId id="326" r:id="rId4"/>
    <p:sldId id="339" r:id="rId5"/>
    <p:sldId id="256" r:id="rId6"/>
    <p:sldId id="258" r:id="rId7"/>
    <p:sldId id="312" r:id="rId8"/>
    <p:sldId id="313" r:id="rId9"/>
    <p:sldId id="257" r:id="rId10"/>
    <p:sldId id="259" r:id="rId11"/>
    <p:sldId id="260" r:id="rId12"/>
    <p:sldId id="267" r:id="rId13"/>
    <p:sldId id="261" r:id="rId14"/>
    <p:sldId id="330" r:id="rId15"/>
    <p:sldId id="262" r:id="rId16"/>
    <p:sldId id="314" r:id="rId17"/>
    <p:sldId id="315" r:id="rId18"/>
    <p:sldId id="263" r:id="rId19"/>
    <p:sldId id="264" r:id="rId20"/>
    <p:sldId id="320" r:id="rId21"/>
    <p:sldId id="321" r:id="rId22"/>
    <p:sldId id="319" r:id="rId23"/>
    <p:sldId id="317" r:id="rId24"/>
    <p:sldId id="318" r:id="rId25"/>
    <p:sldId id="322" r:id="rId26"/>
    <p:sldId id="331" r:id="rId27"/>
    <p:sldId id="323" r:id="rId28"/>
    <p:sldId id="324" r:id="rId29"/>
    <p:sldId id="325" r:id="rId30"/>
    <p:sldId id="332" r:id="rId31"/>
    <p:sldId id="333" r:id="rId32"/>
    <p:sldId id="334" r:id="rId33"/>
    <p:sldId id="335" r:id="rId34"/>
    <p:sldId id="336" r:id="rId35"/>
    <p:sldId id="338" r:id="rId36"/>
    <p:sldId id="327" r:id="rId37"/>
    <p:sldId id="328" r:id="rId38"/>
    <p:sldId id="329" r:id="rId39"/>
  </p:sldIdLst>
  <p:sldSz cx="9144000" cy="5143500" type="screen16x9"/>
  <p:notesSz cx="6858000" cy="9144000"/>
  <p:embeddedFontLst>
    <p:embeddedFont>
      <p:font typeface="Anaheim" panose="02000503000000000000" pitchFamily="2" charset="77"/>
      <p:regular r:id="rId41"/>
    </p:embeddedFont>
    <p:embeddedFont>
      <p:font typeface="Artifika" panose="02000605000000020004" pitchFamily="2" charset="0"/>
      <p:regular r:id="rId42"/>
    </p:embeddedFont>
    <p:embeddedFont>
      <p:font typeface="Assistant" pitchFamily="2" charset="-79"/>
      <p:regular r:id="rId43"/>
      <p:bold r:id="rId44"/>
    </p:embeddedFont>
    <p:embeddedFont>
      <p:font typeface="Bebas Neue" panose="020B0606020202050201" pitchFamily="34" charset="77"/>
      <p:regular r:id="rId45"/>
    </p:embeddedFont>
    <p:embeddedFont>
      <p:font typeface="Calibri" panose="020F0502020204030204" pitchFamily="34" charset="0"/>
      <p:regular r:id="rId46"/>
      <p:bold r:id="rId47"/>
      <p:italic r:id="rId48"/>
      <p:boldItalic r:id="rId49"/>
    </p:embeddedFont>
    <p:embeddedFont>
      <p:font typeface="Calibri Light" panose="020F0302020204030204" pitchFamily="34" charset="0"/>
      <p:regular r:id="rId50"/>
      <p:italic r:id="rId51"/>
    </p:embeddedFont>
    <p:embeddedFont>
      <p:font typeface="Nunito Light" panose="020F0302020204030204" pitchFamily="34" charset="0"/>
      <p:regular r:id="rId52"/>
      <p:italic r:id="rId53"/>
    </p:embeddedFont>
    <p:embeddedFont>
      <p:font typeface="Open Sans" panose="020B0606030504020204" pitchFamily="34" charset="0"/>
      <p:regular r:id="rId54"/>
      <p:bold r:id="rId55"/>
      <p:italic r:id="rId56"/>
      <p:boldItalic r:id="rId57"/>
    </p:embeddedFont>
    <p:embeddedFont>
      <p:font typeface="PT Sans" panose="020B0503020203020204" pitchFamily="34" charset="77"/>
      <p:regular r:id="rId58"/>
      <p:bold r:id="rId59"/>
      <p:italic r:id="rId60"/>
      <p:boldItalic r:id="rId61"/>
    </p:embeddedFont>
    <p:embeddedFont>
      <p:font typeface="Quintessential" panose="03020500000000020000" pitchFamily="66" charset="0"/>
      <p:regular r:id="rId62"/>
      <p:bold r:id="rId63"/>
      <p:italic r:id="rId64"/>
      <p:boldItalic r:id="rId65"/>
    </p:embeddedFont>
    <p:embeddedFont>
      <p:font typeface="Roboto Condensed Light" panose="020F0302020204030204" pitchFamily="34" charset="0"/>
      <p:regular r:id="rId66"/>
      <p: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4B7"/>
    <a:srgbClr val="F6C6EA"/>
    <a:srgbClr val="F9F9F9"/>
    <a:srgbClr val="CDF0EA"/>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1919FB5-4B6E-4CB1-9917-104CA16CBC03}">
  <a:tblStyle styleId="{31919FB5-4B6E-4CB1-9917-104CA16CBC03}"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BCCE519-6C9D-417B-A76F-40D36A44F32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53" d="100"/>
          <a:sy n="153" d="100"/>
        </p:scale>
        <p:origin x="192" y="19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font" Target="fonts/font2.fntdata"/><Relationship Id="rId47" Type="http://schemas.openxmlformats.org/officeDocument/2006/relationships/font" Target="fonts/font7.fntdata"/><Relationship Id="rId63" Type="http://schemas.openxmlformats.org/officeDocument/2006/relationships/font" Target="fonts/font23.fntdata"/><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font" Target="fonts/font26.fntdata"/><Relationship Id="rId5" Type="http://schemas.openxmlformats.org/officeDocument/2006/relationships/slide" Target="slides/slide2.xml"/><Relationship Id="rId61" Type="http://schemas.openxmlformats.org/officeDocument/2006/relationships/font" Target="fonts/font21.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font" Target="fonts/font24.fntdata"/><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font" Target="fonts/font27.fntdata"/><Relationship Id="rId20" Type="http://schemas.openxmlformats.org/officeDocument/2006/relationships/slide" Target="slides/slide17.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font" Target="fonts/font25.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font" Target="fonts/font10.fntdata"/><Relationship Id="rId5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10854c7a769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10854c7a769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9455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7803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875100" y="1282025"/>
            <a:ext cx="5555700" cy="1444500"/>
          </a:xfrm>
          <a:prstGeom prst="rect">
            <a:avLst/>
          </a:prstGeom>
          <a:noFill/>
        </p:spPr>
        <p:txBody>
          <a:bodyPr spcFirstLastPara="1" wrap="square" lIns="91425" tIns="91425" rIns="91425" bIns="91425" anchor="t" anchorCtr="0">
            <a:noAutofit/>
          </a:bodyPr>
          <a:lstStyle>
            <a:lvl1pPr lvl="0" algn="ctr">
              <a:lnSpc>
                <a:spcPct val="80000"/>
              </a:lnSpc>
              <a:spcBef>
                <a:spcPts val="0"/>
              </a:spcBef>
              <a:spcAft>
                <a:spcPts val="0"/>
              </a:spcAft>
              <a:buClr>
                <a:srgbClr val="191919"/>
              </a:buClr>
              <a:buSzPts val="5200"/>
              <a:buNone/>
              <a:defRPr sz="9600">
                <a:solidFill>
                  <a:srgbClr val="191919"/>
                </a:solidFill>
                <a:latin typeface="Artifika"/>
                <a:ea typeface="Artifika"/>
                <a:cs typeface="Artifika"/>
                <a:sym typeface="Artifika"/>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3056900" y="2800300"/>
            <a:ext cx="5192100" cy="363600"/>
          </a:xfrm>
          <a:prstGeom prst="rect">
            <a:avLst/>
          </a:prstGeom>
          <a:no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800">
                <a:latin typeface="Assistant"/>
                <a:ea typeface="Assistant"/>
                <a:cs typeface="Assistant"/>
                <a:sym typeface="Assistant"/>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pic>
        <p:nvPicPr>
          <p:cNvPr id="11" name="Google Shape;11;p2"/>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CUSTOM_6">
    <p:bg>
      <p:bgPr>
        <a:blipFill>
          <a:blip r:embed="rId2">
            <a:alphaModFix/>
          </a:blip>
          <a:stretch>
            <a:fillRect/>
          </a:stretch>
        </a:blipFill>
        <a:effectLst/>
      </p:bgPr>
    </p:bg>
    <p:spTree>
      <p:nvGrpSpPr>
        <p:cNvPr id="1" name="Shape 115"/>
        <p:cNvGrpSpPr/>
        <p:nvPr/>
      </p:nvGrpSpPr>
      <p:grpSpPr>
        <a:xfrm>
          <a:off x="0" y="0"/>
          <a:ext cx="0" cy="0"/>
          <a:chOff x="0" y="0"/>
          <a:chExt cx="0" cy="0"/>
        </a:xfrm>
      </p:grpSpPr>
      <p:pic>
        <p:nvPicPr>
          <p:cNvPr id="116" name="Google Shape;116;p24"/>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17" name="Google Shape;117;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8" name="Google Shape;118;p24"/>
          <p:cNvSpPr txBox="1">
            <a:spLocks noGrp="1"/>
          </p:cNvSpPr>
          <p:nvPr>
            <p:ph type="title" idx="2"/>
          </p:nvPr>
        </p:nvSpPr>
        <p:spPr>
          <a:xfrm>
            <a:off x="937700" y="2668197"/>
            <a:ext cx="2175300" cy="39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9" name="Google Shape;119;p24"/>
          <p:cNvSpPr txBox="1">
            <a:spLocks noGrp="1"/>
          </p:cNvSpPr>
          <p:nvPr>
            <p:ph type="subTitle" idx="1"/>
          </p:nvPr>
        </p:nvSpPr>
        <p:spPr>
          <a:xfrm>
            <a:off x="937700" y="3104817"/>
            <a:ext cx="2175300" cy="86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20" name="Google Shape;120;p24"/>
          <p:cNvSpPr txBox="1">
            <a:spLocks noGrp="1"/>
          </p:cNvSpPr>
          <p:nvPr>
            <p:ph type="title" idx="3"/>
          </p:nvPr>
        </p:nvSpPr>
        <p:spPr>
          <a:xfrm>
            <a:off x="3484421" y="2668197"/>
            <a:ext cx="2175300" cy="39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 name="Google Shape;121;p24"/>
          <p:cNvSpPr txBox="1">
            <a:spLocks noGrp="1"/>
          </p:cNvSpPr>
          <p:nvPr>
            <p:ph type="subTitle" idx="4"/>
          </p:nvPr>
        </p:nvSpPr>
        <p:spPr>
          <a:xfrm>
            <a:off x="3484421" y="3104817"/>
            <a:ext cx="2175300" cy="86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22" name="Google Shape;122;p24"/>
          <p:cNvSpPr txBox="1">
            <a:spLocks noGrp="1"/>
          </p:cNvSpPr>
          <p:nvPr>
            <p:ph type="title" idx="5"/>
          </p:nvPr>
        </p:nvSpPr>
        <p:spPr>
          <a:xfrm>
            <a:off x="6031149" y="2668197"/>
            <a:ext cx="2175300" cy="39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3" name="Google Shape;123;p24"/>
          <p:cNvSpPr txBox="1">
            <a:spLocks noGrp="1"/>
          </p:cNvSpPr>
          <p:nvPr>
            <p:ph type="subTitle" idx="6"/>
          </p:nvPr>
        </p:nvSpPr>
        <p:spPr>
          <a:xfrm>
            <a:off x="6031149" y="3104817"/>
            <a:ext cx="2175300" cy="86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six columns">
  <p:cSld name="CUSTOM_7">
    <p:bg>
      <p:bgPr>
        <a:blipFill>
          <a:blip r:embed="rId2">
            <a:alphaModFix/>
          </a:blip>
          <a:stretch>
            <a:fillRect/>
          </a:stretch>
        </a:blipFill>
        <a:effectLst/>
      </p:bgPr>
    </p:bg>
    <p:spTree>
      <p:nvGrpSpPr>
        <p:cNvPr id="1" name="Shape 135"/>
        <p:cNvGrpSpPr/>
        <p:nvPr/>
      </p:nvGrpSpPr>
      <p:grpSpPr>
        <a:xfrm>
          <a:off x="0" y="0"/>
          <a:ext cx="0" cy="0"/>
          <a:chOff x="0" y="0"/>
          <a:chExt cx="0" cy="0"/>
        </a:xfrm>
      </p:grpSpPr>
      <p:pic>
        <p:nvPicPr>
          <p:cNvPr id="136" name="Google Shape;136;p26"/>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37" name="Google Shape;137;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8" name="Google Shape;138;p26"/>
          <p:cNvSpPr txBox="1">
            <a:spLocks noGrp="1"/>
          </p:cNvSpPr>
          <p:nvPr>
            <p:ph type="title" idx="2"/>
          </p:nvPr>
        </p:nvSpPr>
        <p:spPr>
          <a:xfrm>
            <a:off x="949812" y="1389775"/>
            <a:ext cx="2194500" cy="35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39" name="Google Shape;139;p26"/>
          <p:cNvSpPr txBox="1">
            <a:spLocks noGrp="1"/>
          </p:cNvSpPr>
          <p:nvPr>
            <p:ph type="subTitle" idx="1"/>
          </p:nvPr>
        </p:nvSpPr>
        <p:spPr>
          <a:xfrm>
            <a:off x="949812" y="1735975"/>
            <a:ext cx="2194500" cy="484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0" name="Google Shape;140;p26"/>
          <p:cNvSpPr txBox="1">
            <a:spLocks noGrp="1"/>
          </p:cNvSpPr>
          <p:nvPr>
            <p:ph type="title" idx="3"/>
          </p:nvPr>
        </p:nvSpPr>
        <p:spPr>
          <a:xfrm>
            <a:off x="949812" y="2525550"/>
            <a:ext cx="2194500" cy="35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1" name="Google Shape;141;p26"/>
          <p:cNvSpPr txBox="1">
            <a:spLocks noGrp="1"/>
          </p:cNvSpPr>
          <p:nvPr>
            <p:ph type="subTitle" idx="4"/>
          </p:nvPr>
        </p:nvSpPr>
        <p:spPr>
          <a:xfrm>
            <a:off x="949812" y="2871775"/>
            <a:ext cx="2194500" cy="484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2" name="Google Shape;142;p26"/>
          <p:cNvSpPr txBox="1">
            <a:spLocks noGrp="1"/>
          </p:cNvSpPr>
          <p:nvPr>
            <p:ph type="title" idx="5"/>
          </p:nvPr>
        </p:nvSpPr>
        <p:spPr>
          <a:xfrm>
            <a:off x="949812" y="3661350"/>
            <a:ext cx="2194500" cy="35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3" name="Google Shape;143;p26"/>
          <p:cNvSpPr txBox="1">
            <a:spLocks noGrp="1"/>
          </p:cNvSpPr>
          <p:nvPr>
            <p:ph type="subTitle" idx="6"/>
          </p:nvPr>
        </p:nvSpPr>
        <p:spPr>
          <a:xfrm>
            <a:off x="949812" y="4007575"/>
            <a:ext cx="2194500" cy="484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4" name="Google Shape;144;p26"/>
          <p:cNvSpPr txBox="1">
            <a:spLocks noGrp="1"/>
          </p:cNvSpPr>
          <p:nvPr>
            <p:ph type="title" idx="7"/>
          </p:nvPr>
        </p:nvSpPr>
        <p:spPr>
          <a:xfrm>
            <a:off x="5999700" y="2525550"/>
            <a:ext cx="2195700" cy="351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5" name="Google Shape;145;p26"/>
          <p:cNvSpPr txBox="1">
            <a:spLocks noGrp="1"/>
          </p:cNvSpPr>
          <p:nvPr>
            <p:ph type="subTitle" idx="8"/>
          </p:nvPr>
        </p:nvSpPr>
        <p:spPr>
          <a:xfrm>
            <a:off x="5999700" y="2871775"/>
            <a:ext cx="21957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6" name="Google Shape;146;p26"/>
          <p:cNvSpPr txBox="1">
            <a:spLocks noGrp="1"/>
          </p:cNvSpPr>
          <p:nvPr>
            <p:ph type="title" idx="9"/>
          </p:nvPr>
        </p:nvSpPr>
        <p:spPr>
          <a:xfrm>
            <a:off x="5999700" y="1389775"/>
            <a:ext cx="2195700" cy="351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7" name="Google Shape;147;p26"/>
          <p:cNvSpPr txBox="1">
            <a:spLocks noGrp="1"/>
          </p:cNvSpPr>
          <p:nvPr>
            <p:ph type="subTitle" idx="13"/>
          </p:nvPr>
        </p:nvSpPr>
        <p:spPr>
          <a:xfrm>
            <a:off x="5999700" y="1735975"/>
            <a:ext cx="21957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8" name="Google Shape;148;p26"/>
          <p:cNvSpPr txBox="1">
            <a:spLocks noGrp="1"/>
          </p:cNvSpPr>
          <p:nvPr>
            <p:ph type="title" idx="14"/>
          </p:nvPr>
        </p:nvSpPr>
        <p:spPr>
          <a:xfrm>
            <a:off x="5999700" y="3661350"/>
            <a:ext cx="2195700" cy="351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9" name="Google Shape;149;p26"/>
          <p:cNvSpPr txBox="1">
            <a:spLocks noGrp="1"/>
          </p:cNvSpPr>
          <p:nvPr>
            <p:ph type="subTitle" idx="15"/>
          </p:nvPr>
        </p:nvSpPr>
        <p:spPr>
          <a:xfrm>
            <a:off x="5999700" y="4007575"/>
            <a:ext cx="21957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9_1_1">
    <p:bg>
      <p:bgPr>
        <a:blipFill>
          <a:blip r:embed="rId2">
            <a:alphaModFix/>
          </a:blip>
          <a:stretch>
            <a:fillRect/>
          </a:stretch>
        </a:blipFill>
        <a:effectLst/>
      </p:bgPr>
    </p:bg>
    <p:spTree>
      <p:nvGrpSpPr>
        <p:cNvPr id="1" name="Shape 164"/>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2">
  <p:cSld name="CUSTOM_9_1_2">
    <p:bg>
      <p:bgPr>
        <a:blipFill>
          <a:blip r:embed="rId2">
            <a:alphaModFix/>
          </a:blip>
          <a:stretch>
            <a:fillRect/>
          </a:stretch>
        </a:blipFill>
        <a:effectLst/>
      </p:bgPr>
    </p:bg>
    <p:spTree>
      <p:nvGrpSpPr>
        <p:cNvPr id="1" name="Shape 1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3">
  <p:cSld name="CUSTOM_9_1_2_1">
    <p:bg>
      <p:bgPr>
        <a:blipFill>
          <a:blip r:embed="rId2">
            <a:alphaModFix/>
          </a:blip>
          <a:stretch>
            <a:fillRect/>
          </a:stretch>
        </a:blipFill>
        <a:effectLst/>
      </p:bgPr>
    </p:bg>
    <p:spTree>
      <p:nvGrpSpPr>
        <p:cNvPr id="1" name="Shape 16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100" y="1319725"/>
            <a:ext cx="4524600" cy="22485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6100">
                <a:solidFill>
                  <a:schemeClr val="lt2"/>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713100" y="3568225"/>
            <a:ext cx="4524600" cy="3453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1600">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18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18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18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18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18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18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18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1800">
                <a:latin typeface="Open Sans"/>
                <a:ea typeface="Open Sans"/>
                <a:cs typeface="Open Sans"/>
                <a:sym typeface="Open Sans"/>
              </a:defRPr>
            </a:lvl9pPr>
          </a:lstStyle>
          <a:p>
            <a:endParaRPr/>
          </a:p>
        </p:txBody>
      </p:sp>
      <p:grpSp>
        <p:nvGrpSpPr>
          <p:cNvPr id="11" name="Google Shape;11;p2"/>
          <p:cNvGrpSpPr/>
          <p:nvPr/>
        </p:nvGrpSpPr>
        <p:grpSpPr>
          <a:xfrm rot="-2390044">
            <a:off x="-244568" y="4130126"/>
            <a:ext cx="1100032" cy="1035527"/>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9" name="Google Shape;29;p2"/>
          <p:cNvGrpSpPr/>
          <p:nvPr/>
        </p:nvGrpSpPr>
        <p:grpSpPr>
          <a:xfrm>
            <a:off x="8316797" y="2886511"/>
            <a:ext cx="947638" cy="1717592"/>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0" name="Google Shape;40;p2"/>
          <p:cNvGrpSpPr/>
          <p:nvPr/>
        </p:nvGrpSpPr>
        <p:grpSpPr>
          <a:xfrm>
            <a:off x="-224125" y="4427292"/>
            <a:ext cx="1670211" cy="1572271"/>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8" name="Google Shape;58;p2"/>
          <p:cNvGrpSpPr/>
          <p:nvPr/>
        </p:nvGrpSpPr>
        <p:grpSpPr>
          <a:xfrm rot="856444">
            <a:off x="7844063" y="3762970"/>
            <a:ext cx="1777123" cy="1769839"/>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245541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4520100" y="2386225"/>
            <a:ext cx="39108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78" name="Google Shape;78;p3"/>
          <p:cNvSpPr txBox="1">
            <a:spLocks noGrp="1"/>
          </p:cNvSpPr>
          <p:nvPr>
            <p:ph type="title" idx="2" hasCustomPrompt="1"/>
          </p:nvPr>
        </p:nvSpPr>
        <p:spPr>
          <a:xfrm>
            <a:off x="4520100" y="1383025"/>
            <a:ext cx="3910800" cy="10032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6000">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9" name="Google Shape;79;p3"/>
          <p:cNvSpPr txBox="1">
            <a:spLocks noGrp="1"/>
          </p:cNvSpPr>
          <p:nvPr>
            <p:ph type="subTitle" idx="1"/>
          </p:nvPr>
        </p:nvSpPr>
        <p:spPr>
          <a:xfrm>
            <a:off x="4520100" y="3393000"/>
            <a:ext cx="3910800" cy="36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0" name="Google Shape;80;p3"/>
          <p:cNvGrpSpPr/>
          <p:nvPr/>
        </p:nvGrpSpPr>
        <p:grpSpPr>
          <a:xfrm rot="1432807" flipH="1">
            <a:off x="-629832" y="4094520"/>
            <a:ext cx="1492488" cy="2705076"/>
            <a:chOff x="5329525" y="1305350"/>
            <a:chExt cx="595325" cy="1079025"/>
          </a:xfrm>
        </p:grpSpPr>
        <p:sp>
          <p:nvSpPr>
            <p:cNvPr id="81" name="Google Shape;81;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 name="Google Shape;82;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 name="Google Shape;83;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 name="Google Shape;84;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 name="Google Shape;85;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 name="Google Shape;86;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 name="Google Shape;87;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 name="Google Shape;88;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 name="Google Shape;89;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 name="Google Shape;90;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1" name="Google Shape;91;p3"/>
          <p:cNvGrpSpPr/>
          <p:nvPr/>
        </p:nvGrpSpPr>
        <p:grpSpPr>
          <a:xfrm rot="-689217">
            <a:off x="39959" y="3595906"/>
            <a:ext cx="1356593" cy="2458821"/>
            <a:chOff x="5329525" y="1305350"/>
            <a:chExt cx="595325" cy="1079025"/>
          </a:xfrm>
        </p:grpSpPr>
        <p:sp>
          <p:nvSpPr>
            <p:cNvPr id="92" name="Google Shape;92;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 name="Google Shape;93;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 name="Google Shape;94;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 name="Google Shape;95;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 name="Google Shape;96;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 name="Google Shape;97;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 name="Google Shape;98;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 name="Google Shape;99;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 name="Google Shape;100;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 name="Google Shape;101;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2" name="Google Shape;102;p3"/>
          <p:cNvGrpSpPr/>
          <p:nvPr/>
        </p:nvGrpSpPr>
        <p:grpSpPr>
          <a:xfrm>
            <a:off x="8316797" y="2886511"/>
            <a:ext cx="947638" cy="1717592"/>
            <a:chOff x="5329525" y="1305350"/>
            <a:chExt cx="595325" cy="1079025"/>
          </a:xfrm>
        </p:grpSpPr>
        <p:sp>
          <p:nvSpPr>
            <p:cNvPr id="103" name="Google Shape;103;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 name="Google Shape;104;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 name="Google Shape;105;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 name="Google Shape;106;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 name="Google Shape;107;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8" name="Google Shape;108;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 name="Google Shape;109;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 name="Google Shape;110;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 name="Google Shape;111;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 name="Google Shape;112;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3" name="Google Shape;113;p3"/>
          <p:cNvGrpSpPr/>
          <p:nvPr/>
        </p:nvGrpSpPr>
        <p:grpSpPr>
          <a:xfrm rot="856444">
            <a:off x="7980363" y="4100120"/>
            <a:ext cx="1777123" cy="1769839"/>
            <a:chOff x="4532700" y="3320475"/>
            <a:chExt cx="647125" cy="644450"/>
          </a:xfrm>
        </p:grpSpPr>
        <p:sp>
          <p:nvSpPr>
            <p:cNvPr id="114" name="Google Shape;114;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5" name="Google Shape;115;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 name="Google Shape;116;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 name="Google Shape;117;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 name="Google Shape;118;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 name="Google Shape;119;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 name="Google Shape;120;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1" name="Google Shape;121;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 name="Google Shape;122;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 name="Google Shape;123;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 name="Google Shape;124;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 name="Google Shape;125;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 name="Google Shape;126;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 name="Google Shape;127;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 name="Google Shape;128;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 name="Google Shape;129;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 name="Google Shape;130;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1" name="Google Shape;131;p3"/>
          <p:cNvGrpSpPr/>
          <p:nvPr/>
        </p:nvGrpSpPr>
        <p:grpSpPr>
          <a:xfrm rot="-5400000">
            <a:off x="8351380" y="-232015"/>
            <a:ext cx="951533" cy="947599"/>
            <a:chOff x="4532700" y="3320475"/>
            <a:chExt cx="647125" cy="644450"/>
          </a:xfrm>
        </p:grpSpPr>
        <p:sp>
          <p:nvSpPr>
            <p:cNvPr id="132" name="Google Shape;132;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 name="Google Shape;133;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 name="Google Shape;134;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 name="Google Shape;135;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 name="Google Shape;136;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 name="Google Shape;137;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 name="Google Shape;138;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 name="Google Shape;139;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 name="Google Shape;140;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 name="Google Shape;141;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 name="Google Shape;142;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 name="Google Shape;143;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 name="Google Shape;144;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 name="Google Shape;145;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 name="Google Shape;146;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 name="Google Shape;147;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 name="Google Shape;148;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652527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9"/>
        <p:cNvGrpSpPr/>
        <p:nvPr/>
      </p:nvGrpSpPr>
      <p:grpSpPr>
        <a:xfrm>
          <a:off x="0" y="0"/>
          <a:ext cx="0" cy="0"/>
          <a:chOff x="0" y="0"/>
          <a:chExt cx="0" cy="0"/>
        </a:xfrm>
      </p:grpSpPr>
      <p:sp>
        <p:nvSpPr>
          <p:cNvPr id="150" name="Google Shape;150;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4"/>
          <p:cNvSpPr txBox="1">
            <a:spLocks noGrp="1"/>
          </p:cNvSpPr>
          <p:nvPr>
            <p:ph type="body" idx="1"/>
          </p:nvPr>
        </p:nvSpPr>
        <p:spPr>
          <a:xfrm>
            <a:off x="720000" y="1177625"/>
            <a:ext cx="7704000" cy="34545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rgbClr val="434343"/>
              </a:buClr>
              <a:buSzPts val="1200"/>
              <a:buAutoNum type="arabicPeriod"/>
              <a:defRPr sz="1200">
                <a:solidFill>
                  <a:srgbClr val="434343"/>
                </a:solidFill>
              </a:defRPr>
            </a:lvl1pPr>
            <a:lvl2pPr marL="914378" lvl="1"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566" lvl="2" indent="-304793"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754" lvl="3" indent="-304793"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5943" lvl="4"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132" lvl="5" indent="-304793"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320" lvl="6" indent="-304793"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509" lvl="7"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697" lvl="8" indent="-304793"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grpSp>
        <p:nvGrpSpPr>
          <p:cNvPr id="152" name="Google Shape;152;p4"/>
          <p:cNvGrpSpPr/>
          <p:nvPr/>
        </p:nvGrpSpPr>
        <p:grpSpPr>
          <a:xfrm>
            <a:off x="-274197" y="-6258"/>
            <a:ext cx="1159289" cy="1091309"/>
            <a:chOff x="3611750" y="1496100"/>
            <a:chExt cx="821550" cy="773375"/>
          </a:xfrm>
        </p:grpSpPr>
        <p:sp>
          <p:nvSpPr>
            <p:cNvPr id="153" name="Google Shape;153;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4" name="Google Shape;154;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5" name="Google Shape;155;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6" name="Google Shape;156;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7" name="Google Shape;157;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8" name="Google Shape;158;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9" name="Google Shape;159;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0" name="Google Shape;160;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1" name="Google Shape;161;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2" name="Google Shape;162;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3" name="Google Shape;163;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4" name="Google Shape;164;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5" name="Google Shape;165;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6" name="Google Shape;166;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7" name="Google Shape;167;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8" name="Google Shape;168;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9" name="Google Shape;169;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70" name="Google Shape;170;p4"/>
          <p:cNvGrpSpPr/>
          <p:nvPr/>
        </p:nvGrpSpPr>
        <p:grpSpPr>
          <a:xfrm rot="-4503473">
            <a:off x="8572972" y="3778458"/>
            <a:ext cx="794011" cy="747451"/>
            <a:chOff x="3611750" y="1496100"/>
            <a:chExt cx="821550" cy="773375"/>
          </a:xfrm>
        </p:grpSpPr>
        <p:sp>
          <p:nvSpPr>
            <p:cNvPr id="171" name="Google Shape;171;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2" name="Google Shape;172;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3" name="Google Shape;173;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4" name="Google Shape;174;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5" name="Google Shape;175;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6" name="Google Shape;176;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7" name="Google Shape;177;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8" name="Google Shape;178;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9" name="Google Shape;179;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0" name="Google Shape;180;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1" name="Google Shape;181;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2" name="Google Shape;182;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3" name="Google Shape;183;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4" name="Google Shape;184;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5" name="Google Shape;185;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6" name="Google Shape;186;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7" name="Google Shape;187;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88" name="Google Shape;188;p4"/>
          <p:cNvGrpSpPr/>
          <p:nvPr/>
        </p:nvGrpSpPr>
        <p:grpSpPr>
          <a:xfrm rot="-4503338">
            <a:off x="8241308" y="4242553"/>
            <a:ext cx="1100046" cy="1035541"/>
            <a:chOff x="3611750" y="1496100"/>
            <a:chExt cx="821550" cy="773375"/>
          </a:xfrm>
        </p:grpSpPr>
        <p:sp>
          <p:nvSpPr>
            <p:cNvPr id="189" name="Google Shape;189;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0" name="Google Shape;190;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1" name="Google Shape;191;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2" name="Google Shape;192;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3" name="Google Shape;193;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4" name="Google Shape;194;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5" name="Google Shape;195;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6" name="Google Shape;196;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7" name="Google Shape;197;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8" name="Google Shape;198;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9" name="Google Shape;199;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0" name="Google Shape;200;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1" name="Google Shape;201;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2" name="Google Shape;202;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3" name="Google Shape;203;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4" name="Google Shape;204;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5" name="Google Shape;205;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311559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8" name="Google Shape;208;p5"/>
          <p:cNvSpPr txBox="1">
            <a:spLocks noGrp="1"/>
          </p:cNvSpPr>
          <p:nvPr>
            <p:ph type="title" idx="2"/>
          </p:nvPr>
        </p:nvSpPr>
        <p:spPr>
          <a:xfrm>
            <a:off x="1596675" y="2385247"/>
            <a:ext cx="2742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000"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5"/>
          <p:cNvSpPr txBox="1">
            <a:spLocks noGrp="1"/>
          </p:cNvSpPr>
          <p:nvPr>
            <p:ph type="title" idx="3"/>
          </p:nvPr>
        </p:nvSpPr>
        <p:spPr>
          <a:xfrm>
            <a:off x="4804722" y="2385247"/>
            <a:ext cx="2742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000"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5"/>
          <p:cNvSpPr txBox="1">
            <a:spLocks noGrp="1"/>
          </p:cNvSpPr>
          <p:nvPr>
            <p:ph type="subTitle" idx="1"/>
          </p:nvPr>
        </p:nvSpPr>
        <p:spPr>
          <a:xfrm>
            <a:off x="4804725" y="2944150"/>
            <a:ext cx="27426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11" name="Google Shape;211;p5"/>
          <p:cNvSpPr txBox="1">
            <a:spLocks noGrp="1"/>
          </p:cNvSpPr>
          <p:nvPr>
            <p:ph type="subTitle" idx="4"/>
          </p:nvPr>
        </p:nvSpPr>
        <p:spPr>
          <a:xfrm>
            <a:off x="1596675" y="2944150"/>
            <a:ext cx="27426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212" name="Google Shape;212;p5"/>
          <p:cNvGrpSpPr/>
          <p:nvPr/>
        </p:nvGrpSpPr>
        <p:grpSpPr>
          <a:xfrm rot="-2390044">
            <a:off x="-244568" y="4130126"/>
            <a:ext cx="1100032" cy="1035527"/>
            <a:chOff x="3611750" y="1496100"/>
            <a:chExt cx="821550" cy="773375"/>
          </a:xfrm>
        </p:grpSpPr>
        <p:sp>
          <p:nvSpPr>
            <p:cNvPr id="213" name="Google Shape;213;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4" name="Google Shape;214;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5" name="Google Shape;215;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6" name="Google Shape;216;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7" name="Google Shape;217;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8" name="Google Shape;218;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9" name="Google Shape;219;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0" name="Google Shape;220;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1" name="Google Shape;221;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2" name="Google Shape;222;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3" name="Google Shape;223;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4" name="Google Shape;224;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5" name="Google Shape;225;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6" name="Google Shape;226;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7" name="Google Shape;227;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8" name="Google Shape;228;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9" name="Google Shape;229;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30" name="Google Shape;230;p5"/>
          <p:cNvGrpSpPr/>
          <p:nvPr/>
        </p:nvGrpSpPr>
        <p:grpSpPr>
          <a:xfrm>
            <a:off x="-224125" y="4152292"/>
            <a:ext cx="1670211" cy="1572271"/>
            <a:chOff x="3611750" y="1496100"/>
            <a:chExt cx="821550" cy="773375"/>
          </a:xfrm>
        </p:grpSpPr>
        <p:sp>
          <p:nvSpPr>
            <p:cNvPr id="231" name="Google Shape;231;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2" name="Google Shape;232;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3" name="Google Shape;233;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4" name="Google Shape;234;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5" name="Google Shape;235;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6" name="Google Shape;236;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7" name="Google Shape;237;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8" name="Google Shape;238;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9" name="Google Shape;239;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0" name="Google Shape;240;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1" name="Google Shape;241;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2" name="Google Shape;242;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3" name="Google Shape;243;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4" name="Google Shape;244;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5" name="Google Shape;245;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6" name="Google Shape;246;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7" name="Google Shape;247;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48" name="Google Shape;248;p5"/>
          <p:cNvGrpSpPr/>
          <p:nvPr/>
        </p:nvGrpSpPr>
        <p:grpSpPr>
          <a:xfrm rot="10381071">
            <a:off x="8007404" y="-222341"/>
            <a:ext cx="947641" cy="1717597"/>
            <a:chOff x="5329525" y="1305350"/>
            <a:chExt cx="595325" cy="1079025"/>
          </a:xfrm>
        </p:grpSpPr>
        <p:sp>
          <p:nvSpPr>
            <p:cNvPr id="249" name="Google Shape;249;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0" name="Google Shape;250;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1" name="Google Shape;251;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2" name="Google Shape;252;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3" name="Google Shape;253;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4" name="Google Shape;254;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5" name="Google Shape;255;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6" name="Google Shape;256;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7" name="Google Shape;257;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8" name="Google Shape;258;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59" name="Google Shape;259;p5"/>
          <p:cNvGrpSpPr/>
          <p:nvPr/>
        </p:nvGrpSpPr>
        <p:grpSpPr>
          <a:xfrm rot="-9096855" flipH="1">
            <a:off x="8217804" y="-659091"/>
            <a:ext cx="1429565" cy="2591082"/>
            <a:chOff x="5329525" y="1305350"/>
            <a:chExt cx="595325" cy="1079025"/>
          </a:xfrm>
        </p:grpSpPr>
        <p:sp>
          <p:nvSpPr>
            <p:cNvPr id="260" name="Google Shape;260;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1" name="Google Shape;261;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2" name="Google Shape;262;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3" name="Google Shape;263;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4" name="Google Shape;264;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5" name="Google Shape;265;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6" name="Google Shape;266;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7" name="Google Shape;267;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8" name="Google Shape;268;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9" name="Google Shape;269;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5261565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0"/>
        <p:cNvGrpSpPr/>
        <p:nvPr/>
      </p:nvGrpSpPr>
      <p:grpSpPr>
        <a:xfrm>
          <a:off x="0" y="0"/>
          <a:ext cx="0" cy="0"/>
          <a:chOff x="0" y="0"/>
          <a:chExt cx="0" cy="0"/>
        </a:xfrm>
      </p:grpSpPr>
      <p:sp>
        <p:nvSpPr>
          <p:cNvPr id="271" name="Google Shape;271;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72" name="Google Shape;272;p6"/>
          <p:cNvGrpSpPr/>
          <p:nvPr/>
        </p:nvGrpSpPr>
        <p:grpSpPr>
          <a:xfrm rot="-2390044">
            <a:off x="-244568" y="4130126"/>
            <a:ext cx="1100032" cy="1035527"/>
            <a:chOff x="3611750" y="1496100"/>
            <a:chExt cx="821550" cy="773375"/>
          </a:xfrm>
        </p:grpSpPr>
        <p:sp>
          <p:nvSpPr>
            <p:cNvPr id="273" name="Google Shape;273;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4" name="Google Shape;274;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5" name="Google Shape;275;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6" name="Google Shape;276;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7" name="Google Shape;277;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8" name="Google Shape;278;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9" name="Google Shape;279;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0" name="Google Shape;280;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1" name="Google Shape;281;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2" name="Google Shape;282;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3" name="Google Shape;283;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4" name="Google Shape;284;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5" name="Google Shape;285;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6" name="Google Shape;286;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7" name="Google Shape;287;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8" name="Google Shape;288;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9" name="Google Shape;289;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90" name="Google Shape;290;p6"/>
          <p:cNvGrpSpPr/>
          <p:nvPr/>
        </p:nvGrpSpPr>
        <p:grpSpPr>
          <a:xfrm>
            <a:off x="-223969" y="4633345"/>
            <a:ext cx="1159289" cy="1091309"/>
            <a:chOff x="3611750" y="1496100"/>
            <a:chExt cx="821550" cy="773375"/>
          </a:xfrm>
        </p:grpSpPr>
        <p:sp>
          <p:nvSpPr>
            <p:cNvPr id="291" name="Google Shape;291;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2" name="Google Shape;292;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3" name="Google Shape;293;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4" name="Google Shape;294;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5" name="Google Shape;295;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6" name="Google Shape;296;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7" name="Google Shape;297;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8" name="Google Shape;298;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9" name="Google Shape;299;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0" name="Google Shape;300;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1" name="Google Shape;301;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2" name="Google Shape;302;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3" name="Google Shape;303;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4" name="Google Shape;304;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5" name="Google Shape;305;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6" name="Google Shape;306;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7" name="Google Shape;307;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08" name="Google Shape;308;p6"/>
          <p:cNvGrpSpPr/>
          <p:nvPr/>
        </p:nvGrpSpPr>
        <p:grpSpPr>
          <a:xfrm rot="-4503338">
            <a:off x="8241308" y="4242553"/>
            <a:ext cx="1100046" cy="1035541"/>
            <a:chOff x="3611750" y="1496100"/>
            <a:chExt cx="821550" cy="773375"/>
          </a:xfrm>
        </p:grpSpPr>
        <p:sp>
          <p:nvSpPr>
            <p:cNvPr id="309" name="Google Shape;309;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0" name="Google Shape;310;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1" name="Google Shape;311;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2" name="Google Shape;312;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3" name="Google Shape;313;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4" name="Google Shape;314;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5" name="Google Shape;315;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6" name="Google Shape;316;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7" name="Google Shape;317;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8" name="Google Shape;318;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9" name="Google Shape;319;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0" name="Google Shape;320;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1" name="Google Shape;321;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2" name="Google Shape;322;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3" name="Google Shape;323;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4" name="Google Shape;324;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5" name="Google Shape;325;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26" name="Google Shape;326;p6"/>
          <p:cNvGrpSpPr/>
          <p:nvPr/>
        </p:nvGrpSpPr>
        <p:grpSpPr>
          <a:xfrm rot="9900035">
            <a:off x="-274078" y="-369995"/>
            <a:ext cx="1159271" cy="1091292"/>
            <a:chOff x="3611750" y="1496100"/>
            <a:chExt cx="821550" cy="773375"/>
          </a:xfrm>
        </p:grpSpPr>
        <p:sp>
          <p:nvSpPr>
            <p:cNvPr id="327" name="Google Shape;327;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8" name="Google Shape;328;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9" name="Google Shape;329;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0" name="Google Shape;330;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1" name="Google Shape;331;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2" name="Google Shape;332;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3" name="Google Shape;333;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4" name="Google Shape;334;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5" name="Google Shape;335;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6" name="Google Shape;336;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7" name="Google Shape;337;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8" name="Google Shape;338;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9" name="Google Shape;339;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0" name="Google Shape;340;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1" name="Google Shape;341;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2" name="Google Shape;342;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3" name="Google Shape;343;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44" name="Google Shape;344;p6"/>
          <p:cNvGrpSpPr/>
          <p:nvPr/>
        </p:nvGrpSpPr>
        <p:grpSpPr>
          <a:xfrm rot="-4503580">
            <a:off x="8286659" y="3243183"/>
            <a:ext cx="1291852" cy="1216099"/>
            <a:chOff x="3611750" y="1496100"/>
            <a:chExt cx="821550" cy="773375"/>
          </a:xfrm>
        </p:grpSpPr>
        <p:sp>
          <p:nvSpPr>
            <p:cNvPr id="345" name="Google Shape;345;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6" name="Google Shape;346;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7" name="Google Shape;347;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8" name="Google Shape;348;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9" name="Google Shape;349;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0" name="Google Shape;350;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1" name="Google Shape;351;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2" name="Google Shape;352;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3" name="Google Shape;353;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4" name="Google Shape;354;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5" name="Google Shape;355;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6" name="Google Shape;356;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7" name="Google Shape;357;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8" name="Google Shape;358;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9" name="Google Shape;359;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0" name="Google Shape;360;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1" name="Google Shape;361;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62" name="Google Shape;362;p6"/>
          <p:cNvGrpSpPr/>
          <p:nvPr/>
        </p:nvGrpSpPr>
        <p:grpSpPr>
          <a:xfrm rot="10381071">
            <a:off x="8524879" y="-222341"/>
            <a:ext cx="947641" cy="1717597"/>
            <a:chOff x="5329525" y="1305350"/>
            <a:chExt cx="595325" cy="1079025"/>
          </a:xfrm>
        </p:grpSpPr>
        <p:sp>
          <p:nvSpPr>
            <p:cNvPr id="363" name="Google Shape;363;p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4" name="Google Shape;364;p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5" name="Google Shape;365;p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6" name="Google Shape;366;p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7" name="Google Shape;367;p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8" name="Google Shape;368;p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9" name="Google Shape;369;p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0" name="Google Shape;370;p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1" name="Google Shape;371;p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2" name="Google Shape;372;p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405610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blipFill>
          <a:blip r:embed="rId2">
            <a:alphaModFix/>
          </a:blip>
          <a:stretch>
            <a:fillRect/>
          </a:stretch>
        </a:blipFill>
        <a:effectLst/>
      </p:bgPr>
    </p:bg>
    <p:spTree>
      <p:nvGrpSpPr>
        <p:cNvPr id="1" name="Shape 12"/>
        <p:cNvGrpSpPr/>
        <p:nvPr/>
      </p:nvGrpSpPr>
      <p:grpSpPr>
        <a:xfrm>
          <a:off x="0" y="0"/>
          <a:ext cx="0" cy="0"/>
          <a:chOff x="0" y="0"/>
          <a:chExt cx="0" cy="0"/>
        </a:xfrm>
      </p:grpSpPr>
      <p:pic>
        <p:nvPicPr>
          <p:cNvPr id="13" name="Google Shape;13;p3"/>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4" name="Google Shape;14;p3"/>
          <p:cNvSpPr txBox="1">
            <a:spLocks noGrp="1"/>
          </p:cNvSpPr>
          <p:nvPr>
            <p:ph type="title"/>
          </p:nvPr>
        </p:nvSpPr>
        <p:spPr>
          <a:xfrm>
            <a:off x="2231575" y="2647950"/>
            <a:ext cx="6199200" cy="8418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4774075" y="1325979"/>
            <a:ext cx="1114200" cy="95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accent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6" name="Google Shape;16;p3"/>
          <p:cNvSpPr txBox="1">
            <a:spLocks noGrp="1"/>
          </p:cNvSpPr>
          <p:nvPr>
            <p:ph type="subTitle" idx="1"/>
          </p:nvPr>
        </p:nvSpPr>
        <p:spPr>
          <a:xfrm>
            <a:off x="3279625" y="3362700"/>
            <a:ext cx="4103100" cy="38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3"/>
        <p:cNvGrpSpPr/>
        <p:nvPr/>
      </p:nvGrpSpPr>
      <p:grpSpPr>
        <a:xfrm>
          <a:off x="0" y="0"/>
          <a:ext cx="0" cy="0"/>
          <a:chOff x="0" y="0"/>
          <a:chExt cx="0" cy="0"/>
        </a:xfrm>
      </p:grpSpPr>
      <p:sp>
        <p:nvSpPr>
          <p:cNvPr id="374" name="Google Shape;374;p7"/>
          <p:cNvSpPr txBox="1">
            <a:spLocks noGrp="1"/>
          </p:cNvSpPr>
          <p:nvPr>
            <p:ph type="body" idx="1"/>
          </p:nvPr>
        </p:nvSpPr>
        <p:spPr>
          <a:xfrm>
            <a:off x="720000" y="1535150"/>
            <a:ext cx="3227400" cy="2965200"/>
          </a:xfrm>
          <a:prstGeom prst="rect">
            <a:avLst/>
          </a:prstGeom>
        </p:spPr>
        <p:txBody>
          <a:bodyPr spcFirstLastPara="1" wrap="square" lIns="91425" tIns="91425" rIns="91425" bIns="91425" anchor="ctr" anchorCtr="0">
            <a:noAutofit/>
          </a:bodyPr>
          <a:lstStyle>
            <a:lvl1pPr marL="457189" lvl="0" indent="-292093" rtl="0">
              <a:lnSpc>
                <a:spcPct val="100000"/>
              </a:lnSpc>
              <a:spcBef>
                <a:spcPts val="0"/>
              </a:spcBef>
              <a:spcAft>
                <a:spcPts val="0"/>
              </a:spcAft>
              <a:buSzPts val="1000"/>
              <a:buChar char="●"/>
              <a:defRPr>
                <a:solidFill>
                  <a:srgbClr val="434343"/>
                </a:solidFill>
              </a:defRPr>
            </a:lvl1pPr>
            <a:lvl2pPr marL="914378" lvl="1" indent="-317492" rtl="0">
              <a:lnSpc>
                <a:spcPct val="115000"/>
              </a:lnSpc>
              <a:spcBef>
                <a:spcPts val="1000"/>
              </a:spcBef>
              <a:spcAft>
                <a:spcPts val="0"/>
              </a:spcAft>
              <a:buSzPts val="1400"/>
              <a:buChar char="○"/>
              <a:defRPr>
                <a:solidFill>
                  <a:srgbClr val="434343"/>
                </a:solidFill>
              </a:defRPr>
            </a:lvl2pPr>
            <a:lvl3pPr marL="1371566" lvl="2" indent="-317492" rtl="0">
              <a:lnSpc>
                <a:spcPct val="115000"/>
              </a:lnSpc>
              <a:spcBef>
                <a:spcPts val="1600"/>
              </a:spcBef>
              <a:spcAft>
                <a:spcPts val="0"/>
              </a:spcAft>
              <a:buSzPts val="1400"/>
              <a:buChar char="■"/>
              <a:defRPr>
                <a:solidFill>
                  <a:srgbClr val="434343"/>
                </a:solidFill>
              </a:defRPr>
            </a:lvl3pPr>
            <a:lvl4pPr marL="1828754" lvl="3" indent="-317492" rtl="0">
              <a:lnSpc>
                <a:spcPct val="115000"/>
              </a:lnSpc>
              <a:spcBef>
                <a:spcPts val="1600"/>
              </a:spcBef>
              <a:spcAft>
                <a:spcPts val="0"/>
              </a:spcAft>
              <a:buSzPts val="1400"/>
              <a:buChar char="●"/>
              <a:defRPr>
                <a:solidFill>
                  <a:srgbClr val="434343"/>
                </a:solidFill>
              </a:defRPr>
            </a:lvl4pPr>
            <a:lvl5pPr marL="2285943" lvl="4" indent="-317492" rtl="0">
              <a:lnSpc>
                <a:spcPct val="115000"/>
              </a:lnSpc>
              <a:spcBef>
                <a:spcPts val="1600"/>
              </a:spcBef>
              <a:spcAft>
                <a:spcPts val="0"/>
              </a:spcAft>
              <a:buSzPts val="1400"/>
              <a:buChar char="○"/>
              <a:defRPr>
                <a:solidFill>
                  <a:srgbClr val="434343"/>
                </a:solidFill>
              </a:defRPr>
            </a:lvl5pPr>
            <a:lvl6pPr marL="2743132" lvl="5" indent="-317492" rtl="0">
              <a:lnSpc>
                <a:spcPct val="115000"/>
              </a:lnSpc>
              <a:spcBef>
                <a:spcPts val="1600"/>
              </a:spcBef>
              <a:spcAft>
                <a:spcPts val="0"/>
              </a:spcAft>
              <a:buSzPts val="1400"/>
              <a:buChar char="■"/>
              <a:defRPr>
                <a:solidFill>
                  <a:srgbClr val="434343"/>
                </a:solidFill>
              </a:defRPr>
            </a:lvl6pPr>
            <a:lvl7pPr marL="3200320" lvl="6" indent="-317492" rtl="0">
              <a:lnSpc>
                <a:spcPct val="115000"/>
              </a:lnSpc>
              <a:spcBef>
                <a:spcPts val="1600"/>
              </a:spcBef>
              <a:spcAft>
                <a:spcPts val="0"/>
              </a:spcAft>
              <a:buSzPts val="1400"/>
              <a:buChar char="●"/>
              <a:defRPr>
                <a:solidFill>
                  <a:srgbClr val="434343"/>
                </a:solidFill>
              </a:defRPr>
            </a:lvl7pPr>
            <a:lvl8pPr marL="3657509" lvl="7" indent="-317492" rtl="0">
              <a:lnSpc>
                <a:spcPct val="115000"/>
              </a:lnSpc>
              <a:spcBef>
                <a:spcPts val="1600"/>
              </a:spcBef>
              <a:spcAft>
                <a:spcPts val="0"/>
              </a:spcAft>
              <a:buSzPts val="1400"/>
              <a:buChar char="○"/>
              <a:defRPr>
                <a:solidFill>
                  <a:srgbClr val="434343"/>
                </a:solidFill>
              </a:defRPr>
            </a:lvl8pPr>
            <a:lvl9pPr marL="4114697" lvl="8" indent="-317492" rtl="0">
              <a:lnSpc>
                <a:spcPct val="115000"/>
              </a:lnSpc>
              <a:spcBef>
                <a:spcPts val="1600"/>
              </a:spcBef>
              <a:spcAft>
                <a:spcPts val="1600"/>
              </a:spcAft>
              <a:buSzPts val="1400"/>
              <a:buChar char="■"/>
              <a:defRPr>
                <a:solidFill>
                  <a:srgbClr val="434343"/>
                </a:solidFill>
              </a:defRPr>
            </a:lvl9pPr>
          </a:lstStyle>
          <a:p>
            <a:endParaRPr/>
          </a:p>
        </p:txBody>
      </p:sp>
      <p:sp>
        <p:nvSpPr>
          <p:cNvPr id="375" name="Google Shape;375;p7"/>
          <p:cNvSpPr txBox="1">
            <a:spLocks noGrp="1"/>
          </p:cNvSpPr>
          <p:nvPr>
            <p:ph type="title"/>
          </p:nvPr>
        </p:nvSpPr>
        <p:spPr>
          <a:xfrm>
            <a:off x="720000" y="772475"/>
            <a:ext cx="3227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76" name="Google Shape;376;p7"/>
          <p:cNvGrpSpPr/>
          <p:nvPr/>
        </p:nvGrpSpPr>
        <p:grpSpPr>
          <a:xfrm>
            <a:off x="-274197" y="-6258"/>
            <a:ext cx="1159289" cy="1091309"/>
            <a:chOff x="3611750" y="1496100"/>
            <a:chExt cx="821550" cy="773375"/>
          </a:xfrm>
        </p:grpSpPr>
        <p:sp>
          <p:nvSpPr>
            <p:cNvPr id="377" name="Google Shape;377;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8" name="Google Shape;378;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9" name="Google Shape;379;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0" name="Google Shape;380;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1" name="Google Shape;381;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2" name="Google Shape;382;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3" name="Google Shape;383;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4" name="Google Shape;384;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5" name="Google Shape;385;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6" name="Google Shape;386;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7" name="Google Shape;387;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8" name="Google Shape;388;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9" name="Google Shape;389;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0" name="Google Shape;390;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1" name="Google Shape;391;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2" name="Google Shape;392;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3" name="Google Shape;393;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94" name="Google Shape;394;p7"/>
          <p:cNvGrpSpPr/>
          <p:nvPr/>
        </p:nvGrpSpPr>
        <p:grpSpPr>
          <a:xfrm rot="-4503473">
            <a:off x="8572972" y="3778458"/>
            <a:ext cx="794011" cy="747451"/>
            <a:chOff x="3611750" y="1496100"/>
            <a:chExt cx="821550" cy="773375"/>
          </a:xfrm>
        </p:grpSpPr>
        <p:sp>
          <p:nvSpPr>
            <p:cNvPr id="395" name="Google Shape;395;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6" name="Google Shape;396;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7" name="Google Shape;397;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8" name="Google Shape;398;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9" name="Google Shape;399;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0" name="Google Shape;400;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1" name="Google Shape;401;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2" name="Google Shape;402;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3" name="Google Shape;403;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4" name="Google Shape;404;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5" name="Google Shape;405;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6" name="Google Shape;406;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7" name="Google Shape;407;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8" name="Google Shape;408;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9" name="Google Shape;409;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0" name="Google Shape;410;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1" name="Google Shape;411;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12" name="Google Shape;412;p7"/>
          <p:cNvGrpSpPr/>
          <p:nvPr/>
        </p:nvGrpSpPr>
        <p:grpSpPr>
          <a:xfrm rot="-4503338">
            <a:off x="8241308" y="4242553"/>
            <a:ext cx="1100046" cy="1035541"/>
            <a:chOff x="3611750" y="1496100"/>
            <a:chExt cx="821550" cy="773375"/>
          </a:xfrm>
        </p:grpSpPr>
        <p:sp>
          <p:nvSpPr>
            <p:cNvPr id="413" name="Google Shape;413;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4" name="Google Shape;414;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5" name="Google Shape;415;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6" name="Google Shape;416;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7" name="Google Shape;417;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8" name="Google Shape;418;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9" name="Google Shape;419;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0" name="Google Shape;420;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1" name="Google Shape;421;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2" name="Google Shape;422;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3" name="Google Shape;423;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4" name="Google Shape;424;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5" name="Google Shape;425;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6" name="Google Shape;426;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7" name="Google Shape;427;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8" name="Google Shape;428;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9" name="Google Shape;429;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49472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30"/>
        <p:cNvGrpSpPr/>
        <p:nvPr/>
      </p:nvGrpSpPr>
      <p:grpSpPr>
        <a:xfrm>
          <a:off x="0" y="0"/>
          <a:ext cx="0" cy="0"/>
          <a:chOff x="0" y="0"/>
          <a:chExt cx="0" cy="0"/>
        </a:xfrm>
      </p:grpSpPr>
      <p:sp>
        <p:nvSpPr>
          <p:cNvPr id="431" name="Google Shape;431;p8"/>
          <p:cNvSpPr txBox="1">
            <a:spLocks noGrp="1"/>
          </p:cNvSpPr>
          <p:nvPr>
            <p:ph type="title"/>
          </p:nvPr>
        </p:nvSpPr>
        <p:spPr>
          <a:xfrm>
            <a:off x="713100" y="1307100"/>
            <a:ext cx="4430400" cy="2529300"/>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9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432" name="Google Shape;432;p8"/>
          <p:cNvGrpSpPr/>
          <p:nvPr/>
        </p:nvGrpSpPr>
        <p:grpSpPr>
          <a:xfrm rot="-2390044">
            <a:off x="-244568" y="4130126"/>
            <a:ext cx="1100032" cy="1035527"/>
            <a:chOff x="3611750" y="1496100"/>
            <a:chExt cx="821550" cy="773375"/>
          </a:xfrm>
        </p:grpSpPr>
        <p:sp>
          <p:nvSpPr>
            <p:cNvPr id="433" name="Google Shape;433;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4" name="Google Shape;434;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5" name="Google Shape;435;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6" name="Google Shape;436;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7" name="Google Shape;437;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8" name="Google Shape;438;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9" name="Google Shape;439;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0" name="Google Shape;440;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1" name="Google Shape;441;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2" name="Google Shape;442;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3" name="Google Shape;443;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4" name="Google Shape;444;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5" name="Google Shape;445;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6" name="Google Shape;446;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7" name="Google Shape;447;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8" name="Google Shape;448;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9" name="Google Shape;449;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50" name="Google Shape;450;p8"/>
          <p:cNvGrpSpPr/>
          <p:nvPr/>
        </p:nvGrpSpPr>
        <p:grpSpPr>
          <a:xfrm>
            <a:off x="-224125" y="4575542"/>
            <a:ext cx="1670211" cy="1572271"/>
            <a:chOff x="3611750" y="1496100"/>
            <a:chExt cx="821550" cy="773375"/>
          </a:xfrm>
        </p:grpSpPr>
        <p:sp>
          <p:nvSpPr>
            <p:cNvPr id="451" name="Google Shape;451;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2" name="Google Shape;452;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3" name="Google Shape;453;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4" name="Google Shape;454;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5" name="Google Shape;455;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6" name="Google Shape;456;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7" name="Google Shape;457;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8" name="Google Shape;458;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9" name="Google Shape;459;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0" name="Google Shape;460;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1" name="Google Shape;461;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2" name="Google Shape;462;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3" name="Google Shape;463;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4" name="Google Shape;464;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5" name="Google Shape;465;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6" name="Google Shape;466;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7" name="Google Shape;467;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68" name="Google Shape;468;p8"/>
          <p:cNvGrpSpPr/>
          <p:nvPr/>
        </p:nvGrpSpPr>
        <p:grpSpPr>
          <a:xfrm rot="10381071">
            <a:off x="8007404" y="-222341"/>
            <a:ext cx="947641" cy="1717597"/>
            <a:chOff x="5329525" y="1305350"/>
            <a:chExt cx="595325" cy="1079025"/>
          </a:xfrm>
        </p:grpSpPr>
        <p:sp>
          <p:nvSpPr>
            <p:cNvPr id="469" name="Google Shape;469;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0" name="Google Shape;470;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1" name="Google Shape;471;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2" name="Google Shape;472;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3" name="Google Shape;473;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4" name="Google Shape;474;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5" name="Google Shape;475;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6" name="Google Shape;476;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7" name="Google Shape;477;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8" name="Google Shape;478;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79" name="Google Shape;479;p8"/>
          <p:cNvGrpSpPr/>
          <p:nvPr/>
        </p:nvGrpSpPr>
        <p:grpSpPr>
          <a:xfrm rot="4751213">
            <a:off x="-244566" y="-137415"/>
            <a:ext cx="1100034" cy="1035529"/>
            <a:chOff x="3611750" y="1496100"/>
            <a:chExt cx="821550" cy="773375"/>
          </a:xfrm>
        </p:grpSpPr>
        <p:sp>
          <p:nvSpPr>
            <p:cNvPr id="480" name="Google Shape;480;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1" name="Google Shape;481;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2" name="Google Shape;482;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3" name="Google Shape;483;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4" name="Google Shape;484;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5" name="Google Shape;485;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6" name="Google Shape;486;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7" name="Google Shape;487;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8" name="Google Shape;488;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9" name="Google Shape;489;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0" name="Google Shape;490;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1" name="Google Shape;491;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2" name="Google Shape;492;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3" name="Google Shape;493;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4" name="Google Shape;494;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5" name="Google Shape;495;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6" name="Google Shape;496;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97" name="Google Shape;497;p8"/>
          <p:cNvGrpSpPr/>
          <p:nvPr/>
        </p:nvGrpSpPr>
        <p:grpSpPr>
          <a:xfrm rot="-9096855" flipH="1">
            <a:off x="8217804" y="-659091"/>
            <a:ext cx="1429565" cy="2591082"/>
            <a:chOff x="5329525" y="1305350"/>
            <a:chExt cx="595325" cy="1079025"/>
          </a:xfrm>
        </p:grpSpPr>
        <p:sp>
          <p:nvSpPr>
            <p:cNvPr id="498" name="Google Shape;498;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9" name="Google Shape;499;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0" name="Google Shape;500;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1" name="Google Shape;501;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2" name="Google Shape;502;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3" name="Google Shape;503;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4" name="Google Shape;504;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5" name="Google Shape;505;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6" name="Google Shape;506;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7" name="Google Shape;507;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9128695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08"/>
        <p:cNvGrpSpPr/>
        <p:nvPr/>
      </p:nvGrpSpPr>
      <p:grpSpPr>
        <a:xfrm>
          <a:off x="0" y="0"/>
          <a:ext cx="0" cy="0"/>
          <a:chOff x="0" y="0"/>
          <a:chExt cx="0" cy="0"/>
        </a:xfrm>
      </p:grpSpPr>
      <p:sp>
        <p:nvSpPr>
          <p:cNvPr id="509" name="Google Shape;509;p9"/>
          <p:cNvSpPr txBox="1">
            <a:spLocks noGrp="1"/>
          </p:cNvSpPr>
          <p:nvPr>
            <p:ph type="title"/>
          </p:nvPr>
        </p:nvSpPr>
        <p:spPr>
          <a:xfrm>
            <a:off x="2324250" y="1337600"/>
            <a:ext cx="4495500" cy="135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10" name="Google Shape;510;p9"/>
          <p:cNvSpPr txBox="1">
            <a:spLocks noGrp="1"/>
          </p:cNvSpPr>
          <p:nvPr>
            <p:ph type="subTitle" idx="1"/>
          </p:nvPr>
        </p:nvSpPr>
        <p:spPr>
          <a:xfrm>
            <a:off x="2324350" y="2690000"/>
            <a:ext cx="4495500" cy="1136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11" name="Google Shape;511;p9"/>
          <p:cNvGrpSpPr/>
          <p:nvPr/>
        </p:nvGrpSpPr>
        <p:grpSpPr>
          <a:xfrm rot="-430491" flipH="1">
            <a:off x="-394777" y="2010702"/>
            <a:ext cx="1859413" cy="3370180"/>
            <a:chOff x="5329525" y="1305350"/>
            <a:chExt cx="595325" cy="1079025"/>
          </a:xfrm>
        </p:grpSpPr>
        <p:sp>
          <p:nvSpPr>
            <p:cNvPr id="512" name="Google Shape;512;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3" name="Google Shape;513;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4" name="Google Shape;514;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5" name="Google Shape;515;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6" name="Google Shape;516;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7" name="Google Shape;517;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8" name="Google Shape;518;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9" name="Google Shape;519;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0" name="Google Shape;520;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1" name="Google Shape;521;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22" name="Google Shape;522;p9"/>
          <p:cNvGrpSpPr/>
          <p:nvPr/>
        </p:nvGrpSpPr>
        <p:grpSpPr>
          <a:xfrm rot="-2552483">
            <a:off x="395688" y="2236438"/>
            <a:ext cx="1232522" cy="2233943"/>
            <a:chOff x="5329525" y="1305350"/>
            <a:chExt cx="595325" cy="1079025"/>
          </a:xfrm>
        </p:grpSpPr>
        <p:sp>
          <p:nvSpPr>
            <p:cNvPr id="523" name="Google Shape;523;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4" name="Google Shape;524;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5" name="Google Shape;525;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6" name="Google Shape;526;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7" name="Google Shape;527;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8" name="Google Shape;528;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9" name="Google Shape;529;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0" name="Google Shape;530;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1" name="Google Shape;531;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2" name="Google Shape;532;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33" name="Google Shape;533;p9"/>
          <p:cNvGrpSpPr/>
          <p:nvPr/>
        </p:nvGrpSpPr>
        <p:grpSpPr>
          <a:xfrm rot="-362166" flipH="1">
            <a:off x="7546947" y="-173674"/>
            <a:ext cx="1232488" cy="2233882"/>
            <a:chOff x="5329525" y="1305350"/>
            <a:chExt cx="595325" cy="1079025"/>
          </a:xfrm>
        </p:grpSpPr>
        <p:sp>
          <p:nvSpPr>
            <p:cNvPr id="534" name="Google Shape;534;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5" name="Google Shape;535;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6" name="Google Shape;536;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7" name="Google Shape;537;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8" name="Google Shape;538;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9" name="Google Shape;539;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0" name="Google Shape;540;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1" name="Google Shape;541;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2" name="Google Shape;542;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3" name="Google Shape;543;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44" name="Google Shape;544;p9"/>
          <p:cNvGrpSpPr/>
          <p:nvPr/>
        </p:nvGrpSpPr>
        <p:grpSpPr>
          <a:xfrm rot="-2484274">
            <a:off x="7805065" y="-873896"/>
            <a:ext cx="1859413" cy="3370180"/>
            <a:chOff x="5329525" y="1305350"/>
            <a:chExt cx="595325" cy="1079025"/>
          </a:xfrm>
        </p:grpSpPr>
        <p:sp>
          <p:nvSpPr>
            <p:cNvPr id="545" name="Google Shape;545;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6" name="Google Shape;546;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7" name="Google Shape;547;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8" name="Google Shape;548;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9" name="Google Shape;549;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0" name="Google Shape;550;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1" name="Google Shape;551;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2" name="Google Shape;552;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3" name="Google Shape;553;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4" name="Google Shape;554;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163175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5"/>
        <p:cNvGrpSpPr/>
        <p:nvPr/>
      </p:nvGrpSpPr>
      <p:grpSpPr>
        <a:xfrm>
          <a:off x="0" y="0"/>
          <a:ext cx="0" cy="0"/>
          <a:chOff x="0" y="0"/>
          <a:chExt cx="0" cy="0"/>
        </a:xfrm>
      </p:grpSpPr>
      <p:sp>
        <p:nvSpPr>
          <p:cNvPr id="556" name="Google Shape;556;p10"/>
          <p:cNvSpPr txBox="1">
            <a:spLocks noGrp="1"/>
          </p:cNvSpPr>
          <p:nvPr>
            <p:ph type="title"/>
          </p:nvPr>
        </p:nvSpPr>
        <p:spPr>
          <a:xfrm>
            <a:off x="720000" y="4053100"/>
            <a:ext cx="7710900" cy="550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557" name="Google Shape;557;p10"/>
          <p:cNvGrpSpPr/>
          <p:nvPr/>
        </p:nvGrpSpPr>
        <p:grpSpPr>
          <a:xfrm>
            <a:off x="-274197" y="-6258"/>
            <a:ext cx="1159289" cy="1091309"/>
            <a:chOff x="3611750" y="1496100"/>
            <a:chExt cx="821550" cy="773375"/>
          </a:xfrm>
        </p:grpSpPr>
        <p:sp>
          <p:nvSpPr>
            <p:cNvPr id="558" name="Google Shape;55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9" name="Google Shape;55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0" name="Google Shape;56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1" name="Google Shape;56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2" name="Google Shape;56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3" name="Google Shape;56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4" name="Google Shape;56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5" name="Google Shape;56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6" name="Google Shape;56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7" name="Google Shape;56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8" name="Google Shape;56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9" name="Google Shape;56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0" name="Google Shape;57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1" name="Google Shape;57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2" name="Google Shape;57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3" name="Google Shape;57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4" name="Google Shape;57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75" name="Google Shape;575;p10"/>
          <p:cNvGrpSpPr/>
          <p:nvPr/>
        </p:nvGrpSpPr>
        <p:grpSpPr>
          <a:xfrm rot="-4503378">
            <a:off x="8128506" y="3665849"/>
            <a:ext cx="1407854" cy="1325299"/>
            <a:chOff x="3611750" y="1496100"/>
            <a:chExt cx="821550" cy="773375"/>
          </a:xfrm>
        </p:grpSpPr>
        <p:sp>
          <p:nvSpPr>
            <p:cNvPr id="576" name="Google Shape;576;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7" name="Google Shape;577;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8" name="Google Shape;578;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9" name="Google Shape;579;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0" name="Google Shape;580;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1" name="Google Shape;581;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2" name="Google Shape;582;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3" name="Google Shape;583;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4" name="Google Shape;584;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5" name="Google Shape;585;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6" name="Google Shape;586;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7" name="Google Shape;587;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8" name="Google Shape;588;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9" name="Google Shape;589;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0" name="Google Shape;590;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1" name="Google Shape;591;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2" name="Google Shape;592;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93" name="Google Shape;593;p10"/>
          <p:cNvGrpSpPr/>
          <p:nvPr/>
        </p:nvGrpSpPr>
        <p:grpSpPr>
          <a:xfrm rot="-4503473">
            <a:off x="8162445" y="2482488"/>
            <a:ext cx="1813608" cy="1707259"/>
            <a:chOff x="3611750" y="1496100"/>
            <a:chExt cx="821550" cy="773375"/>
          </a:xfrm>
        </p:grpSpPr>
        <p:sp>
          <p:nvSpPr>
            <p:cNvPr id="594" name="Google Shape;594;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5" name="Google Shape;595;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6" name="Google Shape;596;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7" name="Google Shape;597;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8" name="Google Shape;598;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9" name="Google Shape;599;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0" name="Google Shape;600;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1" name="Google Shape;601;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2" name="Google Shape;602;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3" name="Google Shape;603;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4" name="Google Shape;604;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5" name="Google Shape;605;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6" name="Google Shape;606;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7" name="Google Shape;607;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8" name="Google Shape;608;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9" name="Google Shape;609;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0" name="Google Shape;610;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11" name="Google Shape;611;p10"/>
          <p:cNvGrpSpPr/>
          <p:nvPr/>
        </p:nvGrpSpPr>
        <p:grpSpPr>
          <a:xfrm>
            <a:off x="-647302" y="659980"/>
            <a:ext cx="1905503" cy="1793689"/>
            <a:chOff x="3611750" y="1496100"/>
            <a:chExt cx="821550" cy="773375"/>
          </a:xfrm>
        </p:grpSpPr>
        <p:sp>
          <p:nvSpPr>
            <p:cNvPr id="612" name="Google Shape;612;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3" name="Google Shape;613;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4" name="Google Shape;614;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5" name="Google Shape;615;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6" name="Google Shape;616;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7" name="Google Shape;617;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8" name="Google Shape;618;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9" name="Google Shape;619;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0" name="Google Shape;620;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1" name="Google Shape;621;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2" name="Google Shape;622;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3" name="Google Shape;623;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4" name="Google Shape;624;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5" name="Google Shape;625;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6" name="Google Shape;626;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7" name="Google Shape;627;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8" name="Google Shape;628;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29" name="Google Shape;629;p10"/>
          <p:cNvGrpSpPr/>
          <p:nvPr/>
        </p:nvGrpSpPr>
        <p:grpSpPr>
          <a:xfrm rot="-2487427">
            <a:off x="-547422" y="3941171"/>
            <a:ext cx="1905527" cy="1793680"/>
            <a:chOff x="3611750" y="1496100"/>
            <a:chExt cx="821550" cy="773375"/>
          </a:xfrm>
        </p:grpSpPr>
        <p:sp>
          <p:nvSpPr>
            <p:cNvPr id="630" name="Google Shape;630;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1" name="Google Shape;631;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2" name="Google Shape;632;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3" name="Google Shape;633;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4" name="Google Shape;634;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5" name="Google Shape;635;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6" name="Google Shape;636;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7" name="Google Shape;637;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8" name="Google Shape;638;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9" name="Google Shape;639;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0" name="Google Shape;640;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1" name="Google Shape;641;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2" name="Google Shape;642;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3" name="Google Shape;643;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4" name="Google Shape;644;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5" name="Google Shape;645;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6" name="Google Shape;646;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47" name="Google Shape;647;p10"/>
          <p:cNvGrpSpPr/>
          <p:nvPr/>
        </p:nvGrpSpPr>
        <p:grpSpPr>
          <a:xfrm rot="-4503338">
            <a:off x="7997333" y="4320228"/>
            <a:ext cx="1100046" cy="1035541"/>
            <a:chOff x="3611750" y="1496100"/>
            <a:chExt cx="821550" cy="773375"/>
          </a:xfrm>
        </p:grpSpPr>
        <p:sp>
          <p:nvSpPr>
            <p:cNvPr id="648" name="Google Shape;64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9" name="Google Shape;64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0" name="Google Shape;65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1" name="Google Shape;65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2" name="Google Shape;65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3" name="Google Shape;65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4" name="Google Shape;65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5" name="Google Shape;65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6" name="Google Shape;65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7" name="Google Shape;65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8" name="Google Shape;65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9" name="Google Shape;65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0" name="Google Shape;66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1" name="Google Shape;66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2" name="Google Shape;66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3" name="Google Shape;66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4" name="Google Shape;66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944705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5"/>
        <p:cNvGrpSpPr/>
        <p:nvPr/>
      </p:nvGrpSpPr>
      <p:grpSpPr>
        <a:xfrm>
          <a:off x="0" y="0"/>
          <a:ext cx="0" cy="0"/>
          <a:chOff x="0" y="0"/>
          <a:chExt cx="0" cy="0"/>
        </a:xfrm>
      </p:grpSpPr>
      <p:sp>
        <p:nvSpPr>
          <p:cNvPr id="666" name="Google Shape;666;p11"/>
          <p:cNvSpPr txBox="1">
            <a:spLocks noGrp="1"/>
          </p:cNvSpPr>
          <p:nvPr>
            <p:ph type="title" hasCustomPrompt="1"/>
          </p:nvPr>
        </p:nvSpPr>
        <p:spPr>
          <a:xfrm>
            <a:off x="906775" y="1251013"/>
            <a:ext cx="3637200" cy="21003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49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667" name="Google Shape;667;p11"/>
          <p:cNvSpPr txBox="1">
            <a:spLocks noGrp="1"/>
          </p:cNvSpPr>
          <p:nvPr>
            <p:ph type="subTitle" idx="1"/>
          </p:nvPr>
        </p:nvSpPr>
        <p:spPr>
          <a:xfrm>
            <a:off x="906775" y="3395388"/>
            <a:ext cx="36372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668" name="Google Shape;668;p11"/>
          <p:cNvGrpSpPr/>
          <p:nvPr/>
        </p:nvGrpSpPr>
        <p:grpSpPr>
          <a:xfrm rot="2552483" flipH="1">
            <a:off x="7667605" y="2917938"/>
            <a:ext cx="1232522" cy="2233943"/>
            <a:chOff x="5329525" y="1305350"/>
            <a:chExt cx="595325" cy="1079025"/>
          </a:xfrm>
        </p:grpSpPr>
        <p:sp>
          <p:nvSpPr>
            <p:cNvPr id="669" name="Google Shape;669;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0" name="Google Shape;670;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1" name="Google Shape;671;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2" name="Google Shape;672;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3" name="Google Shape;673;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4" name="Google Shape;674;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5" name="Google Shape;675;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6" name="Google Shape;676;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7" name="Google Shape;677;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8" name="Google Shape;678;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79" name="Google Shape;679;p11"/>
          <p:cNvGrpSpPr/>
          <p:nvPr/>
        </p:nvGrpSpPr>
        <p:grpSpPr>
          <a:xfrm rot="2484274" flipH="1">
            <a:off x="-605387" y="-873896"/>
            <a:ext cx="1859413" cy="3370180"/>
            <a:chOff x="5329525" y="1305350"/>
            <a:chExt cx="595325" cy="1079025"/>
          </a:xfrm>
        </p:grpSpPr>
        <p:sp>
          <p:nvSpPr>
            <p:cNvPr id="680" name="Google Shape;680;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1" name="Google Shape;681;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2" name="Google Shape;682;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3" name="Google Shape;683;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4" name="Google Shape;684;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5" name="Google Shape;685;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6" name="Google Shape;686;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7" name="Google Shape;687;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8" name="Google Shape;688;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9" name="Google Shape;689;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90" name="Google Shape;690;p11"/>
          <p:cNvGrpSpPr/>
          <p:nvPr/>
        </p:nvGrpSpPr>
        <p:grpSpPr>
          <a:xfrm rot="362166">
            <a:off x="279654" y="-173674"/>
            <a:ext cx="1232488" cy="2233882"/>
            <a:chOff x="5329525" y="1305350"/>
            <a:chExt cx="595325" cy="1079025"/>
          </a:xfrm>
        </p:grpSpPr>
        <p:sp>
          <p:nvSpPr>
            <p:cNvPr id="691" name="Google Shape;691;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2" name="Google Shape;692;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3" name="Google Shape;693;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4" name="Google Shape;694;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5" name="Google Shape;695;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6" name="Google Shape;696;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7" name="Google Shape;697;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8" name="Google Shape;698;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9" name="Google Shape;699;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0" name="Google Shape;700;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01" name="Google Shape;701;p11"/>
          <p:cNvGrpSpPr/>
          <p:nvPr/>
        </p:nvGrpSpPr>
        <p:grpSpPr>
          <a:xfrm rot="430491">
            <a:off x="7888580" y="2462652"/>
            <a:ext cx="1859413" cy="3370180"/>
            <a:chOff x="5329525" y="1305350"/>
            <a:chExt cx="595325" cy="1079025"/>
          </a:xfrm>
        </p:grpSpPr>
        <p:sp>
          <p:nvSpPr>
            <p:cNvPr id="702" name="Google Shape;702;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3" name="Google Shape;703;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4" name="Google Shape;704;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5" name="Google Shape;705;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6" name="Google Shape;706;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7" name="Google Shape;707;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8" name="Google Shape;708;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9" name="Google Shape;709;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10" name="Google Shape;710;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11" name="Google Shape;711;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423596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3904899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1858337" y="1386448"/>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16" name="Google Shape;716;p13"/>
          <p:cNvSpPr txBox="1">
            <a:spLocks noGrp="1"/>
          </p:cNvSpPr>
          <p:nvPr>
            <p:ph type="subTitle" idx="1"/>
          </p:nvPr>
        </p:nvSpPr>
        <p:spPr>
          <a:xfrm>
            <a:off x="1858325" y="1841575"/>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943725" y="1546475"/>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sp>
        <p:nvSpPr>
          <p:cNvPr id="718" name="Google Shape;718;p13"/>
          <p:cNvSpPr txBox="1">
            <a:spLocks noGrp="1"/>
          </p:cNvSpPr>
          <p:nvPr>
            <p:ph type="title" idx="4"/>
          </p:nvPr>
        </p:nvSpPr>
        <p:spPr>
          <a:xfrm>
            <a:off x="5645425" y="1386425"/>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19" name="Google Shape;719;p13"/>
          <p:cNvSpPr txBox="1">
            <a:spLocks noGrp="1"/>
          </p:cNvSpPr>
          <p:nvPr>
            <p:ph type="subTitle" idx="5"/>
          </p:nvPr>
        </p:nvSpPr>
        <p:spPr>
          <a:xfrm>
            <a:off x="5645425" y="1841571"/>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4726937" y="1546475"/>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sp>
        <p:nvSpPr>
          <p:cNvPr id="721" name="Google Shape;721;p13"/>
          <p:cNvSpPr txBox="1">
            <a:spLocks noGrp="1"/>
          </p:cNvSpPr>
          <p:nvPr>
            <p:ph type="title" idx="7"/>
          </p:nvPr>
        </p:nvSpPr>
        <p:spPr>
          <a:xfrm>
            <a:off x="2425537" y="3130323"/>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22" name="Google Shape;722;p13"/>
          <p:cNvSpPr txBox="1">
            <a:spLocks noGrp="1"/>
          </p:cNvSpPr>
          <p:nvPr>
            <p:ph type="subTitle" idx="8"/>
          </p:nvPr>
        </p:nvSpPr>
        <p:spPr>
          <a:xfrm>
            <a:off x="2425525" y="3585450"/>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1510925" y="3290350"/>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sp>
        <p:nvSpPr>
          <p:cNvPr id="724" name="Google Shape;724;p13"/>
          <p:cNvSpPr txBox="1">
            <a:spLocks noGrp="1"/>
          </p:cNvSpPr>
          <p:nvPr>
            <p:ph type="title" idx="13"/>
          </p:nvPr>
        </p:nvSpPr>
        <p:spPr>
          <a:xfrm>
            <a:off x="6212625" y="3130300"/>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25" name="Google Shape;725;p13"/>
          <p:cNvSpPr txBox="1">
            <a:spLocks noGrp="1"/>
          </p:cNvSpPr>
          <p:nvPr>
            <p:ph type="subTitle" idx="14"/>
          </p:nvPr>
        </p:nvSpPr>
        <p:spPr>
          <a:xfrm>
            <a:off x="6212625" y="3585446"/>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5294137" y="3290350"/>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grpSp>
        <p:nvGrpSpPr>
          <p:cNvPr id="727" name="Google Shape;727;p13"/>
          <p:cNvGrpSpPr/>
          <p:nvPr/>
        </p:nvGrpSpPr>
        <p:grpSpPr>
          <a:xfrm rot="-2390044">
            <a:off x="-244568" y="4130126"/>
            <a:ext cx="1100032" cy="1035527"/>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45" name="Google Shape;745;p13"/>
          <p:cNvGrpSpPr/>
          <p:nvPr/>
        </p:nvGrpSpPr>
        <p:grpSpPr>
          <a:xfrm>
            <a:off x="-224125" y="4575542"/>
            <a:ext cx="1670211" cy="1572271"/>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63" name="Google Shape;763;p13"/>
          <p:cNvGrpSpPr/>
          <p:nvPr/>
        </p:nvGrpSpPr>
        <p:grpSpPr>
          <a:xfrm rot="10381071">
            <a:off x="8007404" y="-222341"/>
            <a:ext cx="947641" cy="1717597"/>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74" name="Google Shape;774;p13"/>
          <p:cNvGrpSpPr/>
          <p:nvPr/>
        </p:nvGrpSpPr>
        <p:grpSpPr>
          <a:xfrm rot="4751213">
            <a:off x="-244566" y="-137415"/>
            <a:ext cx="1100034" cy="1035529"/>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92" name="Google Shape;792;p13"/>
          <p:cNvGrpSpPr/>
          <p:nvPr/>
        </p:nvGrpSpPr>
        <p:grpSpPr>
          <a:xfrm rot="-9096855" flipH="1">
            <a:off x="8217804" y="-659091"/>
            <a:ext cx="1429565" cy="2591082"/>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0479432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274197" y="-6258"/>
            <a:ext cx="1159289" cy="1091309"/>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23" name="Google Shape;823;p14"/>
          <p:cNvGrpSpPr/>
          <p:nvPr/>
        </p:nvGrpSpPr>
        <p:grpSpPr>
          <a:xfrm rot="-4503473">
            <a:off x="8572972" y="3778458"/>
            <a:ext cx="794011" cy="747451"/>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41" name="Google Shape;841;p14"/>
          <p:cNvGrpSpPr/>
          <p:nvPr/>
        </p:nvGrpSpPr>
        <p:grpSpPr>
          <a:xfrm rot="-4503338">
            <a:off x="8241308" y="4242553"/>
            <a:ext cx="1100046" cy="1035541"/>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0175255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9"/>
        <p:cNvGrpSpPr/>
        <p:nvPr/>
      </p:nvGrpSpPr>
      <p:grpSpPr>
        <a:xfrm>
          <a:off x="0" y="0"/>
          <a:ext cx="0" cy="0"/>
          <a:chOff x="0" y="0"/>
          <a:chExt cx="0" cy="0"/>
        </a:xfrm>
      </p:grpSpPr>
      <p:sp>
        <p:nvSpPr>
          <p:cNvPr id="860" name="Google Shape;860;p15"/>
          <p:cNvSpPr txBox="1">
            <a:spLocks noGrp="1"/>
          </p:cNvSpPr>
          <p:nvPr>
            <p:ph type="title"/>
          </p:nvPr>
        </p:nvSpPr>
        <p:spPr>
          <a:xfrm>
            <a:off x="713175" y="2965025"/>
            <a:ext cx="4632000" cy="531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861" name="Google Shape;861;p15"/>
          <p:cNvSpPr txBox="1">
            <a:spLocks noGrp="1"/>
          </p:cNvSpPr>
          <p:nvPr>
            <p:ph type="subTitle" idx="1"/>
          </p:nvPr>
        </p:nvSpPr>
        <p:spPr>
          <a:xfrm>
            <a:off x="713100" y="1360675"/>
            <a:ext cx="4632000" cy="1478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862" name="Google Shape;862;p15"/>
          <p:cNvGrpSpPr/>
          <p:nvPr/>
        </p:nvGrpSpPr>
        <p:grpSpPr>
          <a:xfrm rot="-2390044">
            <a:off x="-244568" y="4130126"/>
            <a:ext cx="1100032" cy="1035527"/>
            <a:chOff x="3611750" y="1496100"/>
            <a:chExt cx="821550" cy="773375"/>
          </a:xfrm>
        </p:grpSpPr>
        <p:sp>
          <p:nvSpPr>
            <p:cNvPr id="863" name="Google Shape;863;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4" name="Google Shape;864;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5" name="Google Shape;865;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6" name="Google Shape;866;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7" name="Google Shape;867;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8" name="Google Shape;868;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9" name="Google Shape;869;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0" name="Google Shape;870;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1" name="Google Shape;871;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2" name="Google Shape;872;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3" name="Google Shape;873;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4" name="Google Shape;874;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5" name="Google Shape;875;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6" name="Google Shape;876;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7" name="Google Shape;877;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8" name="Google Shape;878;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9" name="Google Shape;879;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80" name="Google Shape;880;p15"/>
          <p:cNvGrpSpPr/>
          <p:nvPr/>
        </p:nvGrpSpPr>
        <p:grpSpPr>
          <a:xfrm>
            <a:off x="-224125" y="4152292"/>
            <a:ext cx="1670211" cy="1572271"/>
            <a:chOff x="3611750" y="1496100"/>
            <a:chExt cx="821550" cy="773375"/>
          </a:xfrm>
        </p:grpSpPr>
        <p:sp>
          <p:nvSpPr>
            <p:cNvPr id="881" name="Google Shape;881;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2" name="Google Shape;882;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3" name="Google Shape;883;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4" name="Google Shape;884;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5" name="Google Shape;885;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6" name="Google Shape;886;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7" name="Google Shape;887;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8" name="Google Shape;888;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9" name="Google Shape;889;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0" name="Google Shape;890;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1" name="Google Shape;891;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2" name="Google Shape;892;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3" name="Google Shape;893;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4" name="Google Shape;894;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5" name="Google Shape;895;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6" name="Google Shape;896;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7" name="Google Shape;897;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98" name="Google Shape;898;p15"/>
          <p:cNvGrpSpPr/>
          <p:nvPr/>
        </p:nvGrpSpPr>
        <p:grpSpPr>
          <a:xfrm rot="856444">
            <a:off x="7844063" y="3762970"/>
            <a:ext cx="1777123" cy="1769839"/>
            <a:chOff x="4532700" y="3320475"/>
            <a:chExt cx="647125" cy="644450"/>
          </a:xfrm>
        </p:grpSpPr>
        <p:sp>
          <p:nvSpPr>
            <p:cNvPr id="899" name="Google Shape;899;p15"/>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0" name="Google Shape;900;p15"/>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1" name="Google Shape;901;p15"/>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2" name="Google Shape;902;p15"/>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3" name="Google Shape;903;p15"/>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4" name="Google Shape;904;p15"/>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5" name="Google Shape;905;p15"/>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6" name="Google Shape;906;p15"/>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7" name="Google Shape;907;p15"/>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8" name="Google Shape;908;p15"/>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9" name="Google Shape;909;p15"/>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0" name="Google Shape;910;p15"/>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1" name="Google Shape;911;p15"/>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2" name="Google Shape;912;p15"/>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3" name="Google Shape;913;p15"/>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4" name="Google Shape;914;p15"/>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5" name="Google Shape;915;p15"/>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16" name="Google Shape;916;p15"/>
          <p:cNvGrpSpPr/>
          <p:nvPr/>
        </p:nvGrpSpPr>
        <p:grpSpPr>
          <a:xfrm>
            <a:off x="-274197" y="-6258"/>
            <a:ext cx="1159289" cy="1091309"/>
            <a:chOff x="3611750" y="1496100"/>
            <a:chExt cx="821550" cy="773375"/>
          </a:xfrm>
        </p:grpSpPr>
        <p:sp>
          <p:nvSpPr>
            <p:cNvPr id="917" name="Google Shape;917;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8" name="Google Shape;918;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9" name="Google Shape;919;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0" name="Google Shape;920;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1" name="Google Shape;921;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2" name="Google Shape;922;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3" name="Google Shape;923;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4" name="Google Shape;924;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5" name="Google Shape;925;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6" name="Google Shape;926;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7" name="Google Shape;927;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8" name="Google Shape;928;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9" name="Google Shape;929;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0" name="Google Shape;930;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1" name="Google Shape;931;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2" name="Google Shape;932;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3" name="Google Shape;933;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34" name="Google Shape;934;p15"/>
          <p:cNvGrpSpPr/>
          <p:nvPr/>
        </p:nvGrpSpPr>
        <p:grpSpPr>
          <a:xfrm>
            <a:off x="8316797" y="2886511"/>
            <a:ext cx="947638" cy="1717592"/>
            <a:chOff x="5329525" y="1305350"/>
            <a:chExt cx="595325" cy="1079025"/>
          </a:xfrm>
        </p:grpSpPr>
        <p:sp>
          <p:nvSpPr>
            <p:cNvPr id="935" name="Google Shape;935;p1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6" name="Google Shape;936;p1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7" name="Google Shape;937;p1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8" name="Google Shape;938;p1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9" name="Google Shape;939;p1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0" name="Google Shape;940;p1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1" name="Google Shape;941;p1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2" name="Google Shape;942;p1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3" name="Google Shape;943;p1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4" name="Google Shape;944;p1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811918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45"/>
        <p:cNvGrpSpPr/>
        <p:nvPr/>
      </p:nvGrpSpPr>
      <p:grpSpPr>
        <a:xfrm>
          <a:off x="0" y="0"/>
          <a:ext cx="0" cy="0"/>
          <a:chOff x="0" y="0"/>
          <a:chExt cx="0" cy="0"/>
        </a:xfrm>
      </p:grpSpPr>
      <p:sp>
        <p:nvSpPr>
          <p:cNvPr id="946" name="Google Shape;946;p16"/>
          <p:cNvSpPr txBox="1">
            <a:spLocks noGrp="1"/>
          </p:cNvSpPr>
          <p:nvPr>
            <p:ph type="title"/>
          </p:nvPr>
        </p:nvSpPr>
        <p:spPr>
          <a:xfrm>
            <a:off x="849125" y="1567050"/>
            <a:ext cx="3706200" cy="1004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47" name="Google Shape;947;p16"/>
          <p:cNvSpPr txBox="1">
            <a:spLocks noGrp="1"/>
          </p:cNvSpPr>
          <p:nvPr>
            <p:ph type="subTitle" idx="1"/>
          </p:nvPr>
        </p:nvSpPr>
        <p:spPr>
          <a:xfrm>
            <a:off x="849125" y="2571750"/>
            <a:ext cx="3706200" cy="1004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48" name="Google Shape;948;p16"/>
          <p:cNvGrpSpPr/>
          <p:nvPr/>
        </p:nvGrpSpPr>
        <p:grpSpPr>
          <a:xfrm rot="-2390044">
            <a:off x="-244568" y="4130126"/>
            <a:ext cx="1100032" cy="1035527"/>
            <a:chOff x="3611750" y="1496100"/>
            <a:chExt cx="821550" cy="773375"/>
          </a:xfrm>
        </p:grpSpPr>
        <p:sp>
          <p:nvSpPr>
            <p:cNvPr id="949" name="Google Shape;949;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0" name="Google Shape;950;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1" name="Google Shape;951;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2" name="Google Shape;952;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3" name="Google Shape;953;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4" name="Google Shape;954;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5" name="Google Shape;955;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6" name="Google Shape;956;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7" name="Google Shape;957;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8" name="Google Shape;958;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9" name="Google Shape;959;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0" name="Google Shape;960;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1" name="Google Shape;961;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2" name="Google Shape;962;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3" name="Google Shape;963;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4" name="Google Shape;964;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5" name="Google Shape;965;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66" name="Google Shape;966;p16"/>
          <p:cNvGrpSpPr/>
          <p:nvPr/>
        </p:nvGrpSpPr>
        <p:grpSpPr>
          <a:xfrm>
            <a:off x="-224125" y="4152292"/>
            <a:ext cx="1670211" cy="1572271"/>
            <a:chOff x="3611750" y="1496100"/>
            <a:chExt cx="821550" cy="773375"/>
          </a:xfrm>
        </p:grpSpPr>
        <p:sp>
          <p:nvSpPr>
            <p:cNvPr id="967" name="Google Shape;967;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8" name="Google Shape;968;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9" name="Google Shape;969;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0" name="Google Shape;970;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1" name="Google Shape;971;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2" name="Google Shape;972;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3" name="Google Shape;973;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4" name="Google Shape;974;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5" name="Google Shape;975;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6" name="Google Shape;976;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7" name="Google Shape;977;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8" name="Google Shape;978;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9" name="Google Shape;979;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0" name="Google Shape;980;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1" name="Google Shape;981;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2" name="Google Shape;982;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3" name="Google Shape;983;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84" name="Google Shape;984;p16"/>
          <p:cNvGrpSpPr/>
          <p:nvPr/>
        </p:nvGrpSpPr>
        <p:grpSpPr>
          <a:xfrm rot="856444">
            <a:off x="7987538" y="4121645"/>
            <a:ext cx="1777123" cy="1769839"/>
            <a:chOff x="4532700" y="3320475"/>
            <a:chExt cx="647125" cy="644450"/>
          </a:xfrm>
        </p:grpSpPr>
        <p:sp>
          <p:nvSpPr>
            <p:cNvPr id="985" name="Google Shape;985;p16"/>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6" name="Google Shape;986;p16"/>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7" name="Google Shape;987;p16"/>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8" name="Google Shape;988;p16"/>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9" name="Google Shape;989;p16"/>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0" name="Google Shape;990;p16"/>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1" name="Google Shape;991;p16"/>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2" name="Google Shape;992;p16"/>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3" name="Google Shape;993;p16"/>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4" name="Google Shape;994;p16"/>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5" name="Google Shape;995;p16"/>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6" name="Google Shape;996;p16"/>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7" name="Google Shape;997;p16"/>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8" name="Google Shape;998;p16"/>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9" name="Google Shape;999;p16"/>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0" name="Google Shape;1000;p16"/>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1" name="Google Shape;1001;p16"/>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02" name="Google Shape;1002;p16"/>
          <p:cNvGrpSpPr/>
          <p:nvPr/>
        </p:nvGrpSpPr>
        <p:grpSpPr>
          <a:xfrm>
            <a:off x="-274197" y="-6258"/>
            <a:ext cx="1159289" cy="1091309"/>
            <a:chOff x="3611750" y="1496100"/>
            <a:chExt cx="821550" cy="773375"/>
          </a:xfrm>
        </p:grpSpPr>
        <p:sp>
          <p:nvSpPr>
            <p:cNvPr id="1003" name="Google Shape;1003;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4" name="Google Shape;1004;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5" name="Google Shape;1005;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6" name="Google Shape;1006;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7" name="Google Shape;1007;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8" name="Google Shape;1008;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9" name="Google Shape;1009;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0" name="Google Shape;1010;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1" name="Google Shape;1011;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2" name="Google Shape;1012;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3" name="Google Shape;1013;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4" name="Google Shape;1014;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5" name="Google Shape;1015;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6" name="Google Shape;1016;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7" name="Google Shape;1017;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8" name="Google Shape;1018;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9" name="Google Shape;1019;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20" name="Google Shape;1020;p16"/>
          <p:cNvGrpSpPr/>
          <p:nvPr/>
        </p:nvGrpSpPr>
        <p:grpSpPr>
          <a:xfrm>
            <a:off x="8460272" y="3044335"/>
            <a:ext cx="947638" cy="1717592"/>
            <a:chOff x="5329525" y="1305350"/>
            <a:chExt cx="595325" cy="1079025"/>
          </a:xfrm>
        </p:grpSpPr>
        <p:sp>
          <p:nvSpPr>
            <p:cNvPr id="1021" name="Google Shape;1021;p1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2" name="Google Shape;1022;p1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3" name="Google Shape;1023;p1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4" name="Google Shape;1024;p1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5" name="Google Shape;1025;p1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6" name="Google Shape;1026;p1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7" name="Google Shape;1027;p1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8" name="Google Shape;1028;p1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9" name="Google Shape;1029;p1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0" name="Google Shape;1030;p1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67760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17"/>
        <p:cNvGrpSpPr/>
        <p:nvPr/>
      </p:nvGrpSpPr>
      <p:grpSpPr>
        <a:xfrm>
          <a:off x="0" y="0"/>
          <a:ext cx="0" cy="0"/>
          <a:chOff x="0" y="0"/>
          <a:chExt cx="0" cy="0"/>
        </a:xfrm>
      </p:grpSpPr>
      <p:pic>
        <p:nvPicPr>
          <p:cNvPr id="18" name="Google Shape;18;p4"/>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9" name="Google Shape;19;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 name="Google Shape;20;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AutoNum type="arabicPeriod"/>
              <a:defRPr sz="1250">
                <a:solidFill>
                  <a:srgbClr val="434343"/>
                </a:solidFill>
              </a:defRPr>
            </a:lvl1pPr>
            <a:lvl2pPr marL="914400" lvl="1"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31"/>
        <p:cNvGrpSpPr/>
        <p:nvPr/>
      </p:nvGrpSpPr>
      <p:grpSpPr>
        <a:xfrm>
          <a:off x="0" y="0"/>
          <a:ext cx="0" cy="0"/>
          <a:chOff x="0" y="0"/>
          <a:chExt cx="0" cy="0"/>
        </a:xfrm>
      </p:grpSpPr>
      <p:sp>
        <p:nvSpPr>
          <p:cNvPr id="1032" name="Google Shape;1032;p17"/>
          <p:cNvSpPr txBox="1">
            <a:spLocks noGrp="1"/>
          </p:cNvSpPr>
          <p:nvPr>
            <p:ph type="title"/>
          </p:nvPr>
        </p:nvSpPr>
        <p:spPr>
          <a:xfrm>
            <a:off x="4789200" y="445025"/>
            <a:ext cx="364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3" name="Google Shape;1033;p17"/>
          <p:cNvSpPr txBox="1">
            <a:spLocks noGrp="1"/>
          </p:cNvSpPr>
          <p:nvPr>
            <p:ph type="subTitle" idx="1"/>
          </p:nvPr>
        </p:nvSpPr>
        <p:spPr>
          <a:xfrm>
            <a:off x="4789200" y="1119100"/>
            <a:ext cx="3641700" cy="3485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algn="ctr" rtl="0">
              <a:lnSpc>
                <a:spcPct val="100000"/>
              </a:lnSpc>
              <a:spcBef>
                <a:spcPts val="100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1034" name="Google Shape;1034;p17"/>
          <p:cNvGrpSpPr/>
          <p:nvPr/>
        </p:nvGrpSpPr>
        <p:grpSpPr>
          <a:xfrm rot="-2390044">
            <a:off x="-244568" y="4130126"/>
            <a:ext cx="1100032" cy="1035527"/>
            <a:chOff x="3611750" y="1496100"/>
            <a:chExt cx="821550" cy="773375"/>
          </a:xfrm>
        </p:grpSpPr>
        <p:sp>
          <p:nvSpPr>
            <p:cNvPr id="1035" name="Google Shape;1035;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6" name="Google Shape;1036;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7" name="Google Shape;1037;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8" name="Google Shape;1038;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9" name="Google Shape;1039;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0" name="Google Shape;1040;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1" name="Google Shape;1041;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2" name="Google Shape;1042;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3" name="Google Shape;1043;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4" name="Google Shape;1044;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5" name="Google Shape;1045;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6" name="Google Shape;1046;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7" name="Google Shape;1047;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8" name="Google Shape;1048;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9" name="Google Shape;1049;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0" name="Google Shape;1050;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1" name="Google Shape;1051;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52" name="Google Shape;1052;p17"/>
          <p:cNvGrpSpPr/>
          <p:nvPr/>
        </p:nvGrpSpPr>
        <p:grpSpPr>
          <a:xfrm>
            <a:off x="-223969" y="4633345"/>
            <a:ext cx="1159289" cy="1091309"/>
            <a:chOff x="3611750" y="1496100"/>
            <a:chExt cx="821550" cy="773375"/>
          </a:xfrm>
        </p:grpSpPr>
        <p:sp>
          <p:nvSpPr>
            <p:cNvPr id="1053" name="Google Shape;1053;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4" name="Google Shape;1054;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5" name="Google Shape;1055;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6" name="Google Shape;1056;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7" name="Google Shape;1057;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8" name="Google Shape;1058;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9" name="Google Shape;1059;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0" name="Google Shape;1060;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1" name="Google Shape;1061;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2" name="Google Shape;1062;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3" name="Google Shape;1063;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4" name="Google Shape;1064;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5" name="Google Shape;1065;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6" name="Google Shape;1066;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7" name="Google Shape;1067;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8" name="Google Shape;1068;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9" name="Google Shape;1069;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70" name="Google Shape;1070;p17"/>
          <p:cNvGrpSpPr/>
          <p:nvPr/>
        </p:nvGrpSpPr>
        <p:grpSpPr>
          <a:xfrm rot="10381071">
            <a:off x="8524879" y="-222341"/>
            <a:ext cx="947641" cy="1717597"/>
            <a:chOff x="5329525" y="1305350"/>
            <a:chExt cx="595325" cy="1079025"/>
          </a:xfrm>
        </p:grpSpPr>
        <p:sp>
          <p:nvSpPr>
            <p:cNvPr id="1071" name="Google Shape;1071;p17"/>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2" name="Google Shape;1072;p17"/>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3" name="Google Shape;1073;p17"/>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4" name="Google Shape;1074;p17"/>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5" name="Google Shape;1075;p17"/>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6" name="Google Shape;1076;p17"/>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7" name="Google Shape;1077;p17"/>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8" name="Google Shape;1078;p17"/>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9" name="Google Shape;1079;p17"/>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80" name="Google Shape;1080;p17"/>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9981249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81"/>
        <p:cNvGrpSpPr/>
        <p:nvPr/>
      </p:nvGrpSpPr>
      <p:grpSpPr>
        <a:xfrm>
          <a:off x="0" y="0"/>
          <a:ext cx="0" cy="0"/>
          <a:chOff x="0" y="0"/>
          <a:chExt cx="0" cy="0"/>
        </a:xfrm>
      </p:grpSpPr>
      <p:sp>
        <p:nvSpPr>
          <p:cNvPr id="1082" name="Google Shape;1082;p18"/>
          <p:cNvSpPr txBox="1">
            <a:spLocks noGrp="1"/>
          </p:cNvSpPr>
          <p:nvPr>
            <p:ph type="body" idx="1"/>
          </p:nvPr>
        </p:nvSpPr>
        <p:spPr>
          <a:xfrm>
            <a:off x="1027100" y="1533450"/>
            <a:ext cx="3422400" cy="3098700"/>
          </a:xfrm>
          <a:prstGeom prst="rect">
            <a:avLst/>
          </a:prstGeom>
        </p:spPr>
        <p:txBody>
          <a:bodyPr spcFirstLastPara="1" wrap="square" lIns="91425" tIns="91425" rIns="91425" bIns="91425" anchor="t" anchorCtr="0">
            <a:noAutofit/>
          </a:bodyPr>
          <a:lstStyle>
            <a:lvl1pPr marL="457189" lvl="0" indent="-317492" rtl="0">
              <a:lnSpc>
                <a:spcPct val="100000"/>
              </a:lnSpc>
              <a:spcBef>
                <a:spcPts val="0"/>
              </a:spcBef>
              <a:spcAft>
                <a:spcPts val="0"/>
              </a:spcAft>
              <a:buClr>
                <a:srgbClr val="434343"/>
              </a:buClr>
              <a:buSzPts val="1400"/>
              <a:buChar char="●"/>
              <a:defRPr>
                <a:solidFill>
                  <a:srgbClr val="434343"/>
                </a:solidFill>
              </a:defRPr>
            </a:lvl1pPr>
            <a:lvl2pPr marL="914378" lvl="1" indent="-317492" rtl="0">
              <a:lnSpc>
                <a:spcPct val="115000"/>
              </a:lnSpc>
              <a:spcBef>
                <a:spcPts val="0"/>
              </a:spcBef>
              <a:spcAft>
                <a:spcPts val="0"/>
              </a:spcAft>
              <a:buClr>
                <a:srgbClr val="434343"/>
              </a:buClr>
              <a:buSzPts val="1400"/>
              <a:buChar char="○"/>
              <a:defRPr>
                <a:solidFill>
                  <a:srgbClr val="434343"/>
                </a:solidFill>
              </a:defRPr>
            </a:lvl2pPr>
            <a:lvl3pPr marL="1371566" lvl="2" indent="-317492" rtl="0">
              <a:lnSpc>
                <a:spcPct val="115000"/>
              </a:lnSpc>
              <a:spcBef>
                <a:spcPts val="1600"/>
              </a:spcBef>
              <a:spcAft>
                <a:spcPts val="0"/>
              </a:spcAft>
              <a:buClr>
                <a:srgbClr val="434343"/>
              </a:buClr>
              <a:buSzPts val="1400"/>
              <a:buChar char="■"/>
              <a:defRPr>
                <a:solidFill>
                  <a:srgbClr val="434343"/>
                </a:solidFill>
              </a:defRPr>
            </a:lvl3pPr>
            <a:lvl4pPr marL="1828754" lvl="3" indent="-317492" rtl="0">
              <a:lnSpc>
                <a:spcPct val="115000"/>
              </a:lnSpc>
              <a:spcBef>
                <a:spcPts val="1600"/>
              </a:spcBef>
              <a:spcAft>
                <a:spcPts val="0"/>
              </a:spcAft>
              <a:buClr>
                <a:srgbClr val="434343"/>
              </a:buClr>
              <a:buSzPts val="1400"/>
              <a:buChar char="●"/>
              <a:defRPr>
                <a:solidFill>
                  <a:srgbClr val="434343"/>
                </a:solidFill>
              </a:defRPr>
            </a:lvl4pPr>
            <a:lvl5pPr marL="2285943" lvl="4" indent="-317492" rtl="0">
              <a:lnSpc>
                <a:spcPct val="115000"/>
              </a:lnSpc>
              <a:spcBef>
                <a:spcPts val="1600"/>
              </a:spcBef>
              <a:spcAft>
                <a:spcPts val="0"/>
              </a:spcAft>
              <a:buClr>
                <a:srgbClr val="434343"/>
              </a:buClr>
              <a:buSzPts val="1400"/>
              <a:buChar char="○"/>
              <a:defRPr>
                <a:solidFill>
                  <a:srgbClr val="434343"/>
                </a:solidFill>
              </a:defRPr>
            </a:lvl5pPr>
            <a:lvl6pPr marL="2743132" lvl="5" indent="-317492" rtl="0">
              <a:lnSpc>
                <a:spcPct val="115000"/>
              </a:lnSpc>
              <a:spcBef>
                <a:spcPts val="1600"/>
              </a:spcBef>
              <a:spcAft>
                <a:spcPts val="0"/>
              </a:spcAft>
              <a:buClr>
                <a:srgbClr val="434343"/>
              </a:buClr>
              <a:buSzPts val="1400"/>
              <a:buChar char="■"/>
              <a:defRPr>
                <a:solidFill>
                  <a:srgbClr val="434343"/>
                </a:solidFill>
              </a:defRPr>
            </a:lvl6pPr>
            <a:lvl7pPr marL="3200320" lvl="6" indent="-317492" rtl="0">
              <a:lnSpc>
                <a:spcPct val="115000"/>
              </a:lnSpc>
              <a:spcBef>
                <a:spcPts val="1600"/>
              </a:spcBef>
              <a:spcAft>
                <a:spcPts val="0"/>
              </a:spcAft>
              <a:buClr>
                <a:srgbClr val="434343"/>
              </a:buClr>
              <a:buSzPts val="1400"/>
              <a:buChar char="●"/>
              <a:defRPr>
                <a:solidFill>
                  <a:srgbClr val="434343"/>
                </a:solidFill>
              </a:defRPr>
            </a:lvl7pPr>
            <a:lvl8pPr marL="3657509" lvl="7" indent="-317492" rtl="0">
              <a:lnSpc>
                <a:spcPct val="115000"/>
              </a:lnSpc>
              <a:spcBef>
                <a:spcPts val="1600"/>
              </a:spcBef>
              <a:spcAft>
                <a:spcPts val="0"/>
              </a:spcAft>
              <a:buClr>
                <a:srgbClr val="434343"/>
              </a:buClr>
              <a:buSzPts val="1400"/>
              <a:buChar char="○"/>
              <a:defRPr>
                <a:solidFill>
                  <a:srgbClr val="434343"/>
                </a:solidFill>
              </a:defRPr>
            </a:lvl8pPr>
            <a:lvl9pPr marL="4114697" lvl="8" indent="-317492" rtl="0">
              <a:lnSpc>
                <a:spcPct val="115000"/>
              </a:lnSpc>
              <a:spcBef>
                <a:spcPts val="1600"/>
              </a:spcBef>
              <a:spcAft>
                <a:spcPts val="1600"/>
              </a:spcAft>
              <a:buClr>
                <a:srgbClr val="434343"/>
              </a:buClr>
              <a:buSzPts val="1400"/>
              <a:buChar char="■"/>
              <a:defRPr>
                <a:solidFill>
                  <a:srgbClr val="434343"/>
                </a:solidFill>
              </a:defRPr>
            </a:lvl9pPr>
          </a:lstStyle>
          <a:p>
            <a:endParaRPr/>
          </a:p>
        </p:txBody>
      </p:sp>
      <p:sp>
        <p:nvSpPr>
          <p:cNvPr id="1083" name="Google Shape;1083;p18"/>
          <p:cNvSpPr txBox="1">
            <a:spLocks noGrp="1"/>
          </p:cNvSpPr>
          <p:nvPr>
            <p:ph type="body" idx="2"/>
          </p:nvPr>
        </p:nvSpPr>
        <p:spPr>
          <a:xfrm>
            <a:off x="4694500" y="1533450"/>
            <a:ext cx="3422400" cy="3098700"/>
          </a:xfrm>
          <a:prstGeom prst="rect">
            <a:avLst/>
          </a:prstGeom>
        </p:spPr>
        <p:txBody>
          <a:bodyPr spcFirstLastPara="1" wrap="square" lIns="91425" tIns="91425" rIns="91425" bIns="91425" anchor="t" anchorCtr="0">
            <a:noAutofit/>
          </a:bodyPr>
          <a:lstStyle>
            <a:lvl1pPr marL="457189" lvl="0" indent="-317492" rtl="0">
              <a:lnSpc>
                <a:spcPct val="100000"/>
              </a:lnSpc>
              <a:spcBef>
                <a:spcPts val="0"/>
              </a:spcBef>
              <a:spcAft>
                <a:spcPts val="0"/>
              </a:spcAft>
              <a:buClr>
                <a:srgbClr val="434343"/>
              </a:buClr>
              <a:buSzPts val="1400"/>
              <a:buChar char="●"/>
              <a:defRPr>
                <a:solidFill>
                  <a:schemeClr val="dk1"/>
                </a:solidFill>
              </a:defRPr>
            </a:lvl1pPr>
            <a:lvl2pPr marL="914378" lvl="1" indent="-317492" rtl="0">
              <a:lnSpc>
                <a:spcPct val="115000"/>
              </a:lnSpc>
              <a:spcBef>
                <a:spcPts val="0"/>
              </a:spcBef>
              <a:spcAft>
                <a:spcPts val="0"/>
              </a:spcAft>
              <a:buClr>
                <a:srgbClr val="434343"/>
              </a:buClr>
              <a:buSzPts val="1400"/>
              <a:buChar char="○"/>
              <a:defRPr>
                <a:solidFill>
                  <a:srgbClr val="434343"/>
                </a:solidFill>
              </a:defRPr>
            </a:lvl2pPr>
            <a:lvl3pPr marL="1371566" lvl="2" indent="-317492" rtl="0">
              <a:lnSpc>
                <a:spcPct val="115000"/>
              </a:lnSpc>
              <a:spcBef>
                <a:spcPts val="1600"/>
              </a:spcBef>
              <a:spcAft>
                <a:spcPts val="0"/>
              </a:spcAft>
              <a:buClr>
                <a:srgbClr val="434343"/>
              </a:buClr>
              <a:buSzPts val="1400"/>
              <a:buChar char="■"/>
              <a:defRPr>
                <a:solidFill>
                  <a:srgbClr val="434343"/>
                </a:solidFill>
              </a:defRPr>
            </a:lvl3pPr>
            <a:lvl4pPr marL="1828754" lvl="3" indent="-317492" rtl="0">
              <a:lnSpc>
                <a:spcPct val="115000"/>
              </a:lnSpc>
              <a:spcBef>
                <a:spcPts val="1600"/>
              </a:spcBef>
              <a:spcAft>
                <a:spcPts val="0"/>
              </a:spcAft>
              <a:buClr>
                <a:srgbClr val="434343"/>
              </a:buClr>
              <a:buSzPts val="1400"/>
              <a:buChar char="●"/>
              <a:defRPr>
                <a:solidFill>
                  <a:srgbClr val="434343"/>
                </a:solidFill>
              </a:defRPr>
            </a:lvl4pPr>
            <a:lvl5pPr marL="2285943" lvl="4" indent="-317492" rtl="0">
              <a:lnSpc>
                <a:spcPct val="115000"/>
              </a:lnSpc>
              <a:spcBef>
                <a:spcPts val="1600"/>
              </a:spcBef>
              <a:spcAft>
                <a:spcPts val="0"/>
              </a:spcAft>
              <a:buClr>
                <a:srgbClr val="434343"/>
              </a:buClr>
              <a:buSzPts val="1400"/>
              <a:buChar char="○"/>
              <a:defRPr>
                <a:solidFill>
                  <a:srgbClr val="434343"/>
                </a:solidFill>
              </a:defRPr>
            </a:lvl5pPr>
            <a:lvl6pPr marL="2743132" lvl="5" indent="-317492" rtl="0">
              <a:lnSpc>
                <a:spcPct val="115000"/>
              </a:lnSpc>
              <a:spcBef>
                <a:spcPts val="1600"/>
              </a:spcBef>
              <a:spcAft>
                <a:spcPts val="0"/>
              </a:spcAft>
              <a:buClr>
                <a:srgbClr val="434343"/>
              </a:buClr>
              <a:buSzPts val="1400"/>
              <a:buChar char="■"/>
              <a:defRPr>
                <a:solidFill>
                  <a:srgbClr val="434343"/>
                </a:solidFill>
              </a:defRPr>
            </a:lvl6pPr>
            <a:lvl7pPr marL="3200320" lvl="6" indent="-317492" rtl="0">
              <a:lnSpc>
                <a:spcPct val="115000"/>
              </a:lnSpc>
              <a:spcBef>
                <a:spcPts val="1600"/>
              </a:spcBef>
              <a:spcAft>
                <a:spcPts val="0"/>
              </a:spcAft>
              <a:buClr>
                <a:srgbClr val="434343"/>
              </a:buClr>
              <a:buSzPts val="1400"/>
              <a:buChar char="●"/>
              <a:defRPr>
                <a:solidFill>
                  <a:srgbClr val="434343"/>
                </a:solidFill>
              </a:defRPr>
            </a:lvl7pPr>
            <a:lvl8pPr marL="3657509" lvl="7" indent="-317492" rtl="0">
              <a:lnSpc>
                <a:spcPct val="115000"/>
              </a:lnSpc>
              <a:spcBef>
                <a:spcPts val="1600"/>
              </a:spcBef>
              <a:spcAft>
                <a:spcPts val="0"/>
              </a:spcAft>
              <a:buClr>
                <a:srgbClr val="434343"/>
              </a:buClr>
              <a:buSzPts val="1400"/>
              <a:buChar char="○"/>
              <a:defRPr>
                <a:solidFill>
                  <a:srgbClr val="434343"/>
                </a:solidFill>
              </a:defRPr>
            </a:lvl8pPr>
            <a:lvl9pPr marL="4114697" lvl="8" indent="-317492" rtl="0">
              <a:lnSpc>
                <a:spcPct val="115000"/>
              </a:lnSpc>
              <a:spcBef>
                <a:spcPts val="1600"/>
              </a:spcBef>
              <a:spcAft>
                <a:spcPts val="1600"/>
              </a:spcAft>
              <a:buClr>
                <a:srgbClr val="434343"/>
              </a:buClr>
              <a:buSzPts val="1400"/>
              <a:buChar char="■"/>
              <a:defRPr>
                <a:solidFill>
                  <a:srgbClr val="434343"/>
                </a:solidFill>
              </a:defRPr>
            </a:lvl9pPr>
          </a:lstStyle>
          <a:p>
            <a:endParaRPr/>
          </a:p>
        </p:txBody>
      </p:sp>
      <p:sp>
        <p:nvSpPr>
          <p:cNvPr id="1084" name="Google Shape;1084;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2707125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85"/>
        <p:cNvGrpSpPr/>
        <p:nvPr/>
      </p:nvGrpSpPr>
      <p:grpSpPr>
        <a:xfrm>
          <a:off x="0" y="0"/>
          <a:ext cx="0" cy="0"/>
          <a:chOff x="0" y="0"/>
          <a:chExt cx="0" cy="0"/>
        </a:xfrm>
      </p:grpSpPr>
      <p:sp>
        <p:nvSpPr>
          <p:cNvPr id="1086" name="Google Shape;1086;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7" name="Google Shape;1087;p19"/>
          <p:cNvSpPr txBox="1">
            <a:spLocks noGrp="1"/>
          </p:cNvSpPr>
          <p:nvPr>
            <p:ph type="title" idx="2"/>
          </p:nvPr>
        </p:nvSpPr>
        <p:spPr>
          <a:xfrm>
            <a:off x="829700" y="2613700"/>
            <a:ext cx="2391300" cy="34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88" name="Google Shape;1088;p19"/>
          <p:cNvSpPr txBox="1">
            <a:spLocks noGrp="1"/>
          </p:cNvSpPr>
          <p:nvPr>
            <p:ph type="subTitle" idx="1"/>
          </p:nvPr>
        </p:nvSpPr>
        <p:spPr>
          <a:xfrm>
            <a:off x="829725" y="2960200"/>
            <a:ext cx="2391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9" name="Google Shape;1089;p19"/>
          <p:cNvSpPr txBox="1">
            <a:spLocks noGrp="1"/>
          </p:cNvSpPr>
          <p:nvPr>
            <p:ph type="title" idx="3"/>
          </p:nvPr>
        </p:nvSpPr>
        <p:spPr>
          <a:xfrm>
            <a:off x="3376425" y="2613700"/>
            <a:ext cx="2391300" cy="34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90" name="Google Shape;1090;p19"/>
          <p:cNvSpPr txBox="1">
            <a:spLocks noGrp="1"/>
          </p:cNvSpPr>
          <p:nvPr>
            <p:ph type="subTitle" idx="4"/>
          </p:nvPr>
        </p:nvSpPr>
        <p:spPr>
          <a:xfrm>
            <a:off x="3376425" y="2960200"/>
            <a:ext cx="2391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1" name="Google Shape;1091;p19"/>
          <p:cNvSpPr txBox="1">
            <a:spLocks noGrp="1"/>
          </p:cNvSpPr>
          <p:nvPr>
            <p:ph type="title" idx="5"/>
          </p:nvPr>
        </p:nvSpPr>
        <p:spPr>
          <a:xfrm>
            <a:off x="5923150" y="2613700"/>
            <a:ext cx="2391300" cy="34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92" name="Google Shape;1092;p19"/>
          <p:cNvSpPr txBox="1">
            <a:spLocks noGrp="1"/>
          </p:cNvSpPr>
          <p:nvPr>
            <p:ph type="subTitle" idx="6"/>
          </p:nvPr>
        </p:nvSpPr>
        <p:spPr>
          <a:xfrm>
            <a:off x="5923150" y="2960200"/>
            <a:ext cx="2391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93" name="Google Shape;1093;p19"/>
          <p:cNvGrpSpPr/>
          <p:nvPr/>
        </p:nvGrpSpPr>
        <p:grpSpPr>
          <a:xfrm>
            <a:off x="-274197" y="-6258"/>
            <a:ext cx="1159289" cy="1091309"/>
            <a:chOff x="3611750" y="1496100"/>
            <a:chExt cx="821550" cy="773375"/>
          </a:xfrm>
        </p:grpSpPr>
        <p:sp>
          <p:nvSpPr>
            <p:cNvPr id="1094" name="Google Shape;1094;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5" name="Google Shape;1095;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6" name="Google Shape;1096;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7" name="Google Shape;1097;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8" name="Google Shape;1098;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9" name="Google Shape;1099;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0" name="Google Shape;1100;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1" name="Google Shape;1101;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2" name="Google Shape;1102;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3" name="Google Shape;1103;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4" name="Google Shape;1104;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5" name="Google Shape;1105;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6" name="Google Shape;1106;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7" name="Google Shape;1107;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8" name="Google Shape;1108;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9" name="Google Shape;1109;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0" name="Google Shape;1110;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11" name="Google Shape;1111;p19"/>
          <p:cNvGrpSpPr/>
          <p:nvPr/>
        </p:nvGrpSpPr>
        <p:grpSpPr>
          <a:xfrm rot="-4503473">
            <a:off x="8572972" y="3778458"/>
            <a:ext cx="794011" cy="747451"/>
            <a:chOff x="3611750" y="1496100"/>
            <a:chExt cx="821550" cy="773375"/>
          </a:xfrm>
        </p:grpSpPr>
        <p:sp>
          <p:nvSpPr>
            <p:cNvPr id="1112" name="Google Shape;1112;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3" name="Google Shape;1113;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4" name="Google Shape;1114;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5" name="Google Shape;1115;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6" name="Google Shape;1116;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7" name="Google Shape;1117;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8" name="Google Shape;1118;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9" name="Google Shape;1119;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0" name="Google Shape;1120;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1" name="Google Shape;1121;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2" name="Google Shape;1122;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3" name="Google Shape;1123;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4" name="Google Shape;1124;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5" name="Google Shape;1125;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6" name="Google Shape;1126;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7" name="Google Shape;1127;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8" name="Google Shape;1128;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29" name="Google Shape;1129;p19"/>
          <p:cNvGrpSpPr/>
          <p:nvPr/>
        </p:nvGrpSpPr>
        <p:grpSpPr>
          <a:xfrm rot="-4503338">
            <a:off x="8241308" y="4242553"/>
            <a:ext cx="1100046" cy="1035541"/>
            <a:chOff x="3611750" y="1496100"/>
            <a:chExt cx="821550" cy="773375"/>
          </a:xfrm>
        </p:grpSpPr>
        <p:sp>
          <p:nvSpPr>
            <p:cNvPr id="1130" name="Google Shape;1130;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1" name="Google Shape;1131;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2" name="Google Shape;1132;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3" name="Google Shape;1133;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4" name="Google Shape;1134;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5" name="Google Shape;1135;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6" name="Google Shape;1136;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7" name="Google Shape;1137;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8" name="Google Shape;1138;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9" name="Google Shape;1139;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0" name="Google Shape;1140;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1" name="Google Shape;1141;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2" name="Google Shape;1142;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3" name="Google Shape;1143;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4" name="Google Shape;1144;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5" name="Google Shape;1145;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6" name="Google Shape;1146;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946534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147"/>
        <p:cNvGrpSpPr/>
        <p:nvPr/>
      </p:nvGrpSpPr>
      <p:grpSpPr>
        <a:xfrm>
          <a:off x="0" y="0"/>
          <a:ext cx="0" cy="0"/>
          <a:chOff x="0" y="0"/>
          <a:chExt cx="0" cy="0"/>
        </a:xfrm>
      </p:grpSpPr>
      <p:sp>
        <p:nvSpPr>
          <p:cNvPr id="1148" name="Google Shape;1148;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49" name="Google Shape;1149;p20"/>
          <p:cNvSpPr txBox="1">
            <a:spLocks noGrp="1"/>
          </p:cNvSpPr>
          <p:nvPr>
            <p:ph type="title" idx="2"/>
          </p:nvPr>
        </p:nvSpPr>
        <p:spPr>
          <a:xfrm>
            <a:off x="4129700" y="16504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0" name="Google Shape;1150;p20"/>
          <p:cNvSpPr txBox="1">
            <a:spLocks noGrp="1"/>
          </p:cNvSpPr>
          <p:nvPr>
            <p:ph type="subTitle" idx="1"/>
          </p:nvPr>
        </p:nvSpPr>
        <p:spPr>
          <a:xfrm>
            <a:off x="4129700" y="20828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1" name="Google Shape;1151;p20"/>
          <p:cNvSpPr txBox="1">
            <a:spLocks noGrp="1"/>
          </p:cNvSpPr>
          <p:nvPr>
            <p:ph type="title" idx="3"/>
          </p:nvPr>
        </p:nvSpPr>
        <p:spPr>
          <a:xfrm>
            <a:off x="6445804" y="16504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2" name="Google Shape;1152;p20"/>
          <p:cNvSpPr txBox="1">
            <a:spLocks noGrp="1"/>
          </p:cNvSpPr>
          <p:nvPr>
            <p:ph type="subTitle" idx="4"/>
          </p:nvPr>
        </p:nvSpPr>
        <p:spPr>
          <a:xfrm>
            <a:off x="6445804" y="20828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3" name="Google Shape;1153;p20"/>
          <p:cNvSpPr txBox="1">
            <a:spLocks noGrp="1"/>
          </p:cNvSpPr>
          <p:nvPr>
            <p:ph type="title" idx="5"/>
          </p:nvPr>
        </p:nvSpPr>
        <p:spPr>
          <a:xfrm>
            <a:off x="4129700" y="30838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4" name="Google Shape;1154;p20"/>
          <p:cNvSpPr txBox="1">
            <a:spLocks noGrp="1"/>
          </p:cNvSpPr>
          <p:nvPr>
            <p:ph type="subTitle" idx="6"/>
          </p:nvPr>
        </p:nvSpPr>
        <p:spPr>
          <a:xfrm>
            <a:off x="4129700" y="35162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5" name="Google Shape;1155;p20"/>
          <p:cNvSpPr txBox="1">
            <a:spLocks noGrp="1"/>
          </p:cNvSpPr>
          <p:nvPr>
            <p:ph type="title" idx="7"/>
          </p:nvPr>
        </p:nvSpPr>
        <p:spPr>
          <a:xfrm>
            <a:off x="6445804" y="30838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6" name="Google Shape;1156;p20"/>
          <p:cNvSpPr txBox="1">
            <a:spLocks noGrp="1"/>
          </p:cNvSpPr>
          <p:nvPr>
            <p:ph type="subTitle" idx="8"/>
          </p:nvPr>
        </p:nvSpPr>
        <p:spPr>
          <a:xfrm>
            <a:off x="6445804" y="35162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57" name="Google Shape;1157;p20"/>
          <p:cNvGrpSpPr/>
          <p:nvPr/>
        </p:nvGrpSpPr>
        <p:grpSpPr>
          <a:xfrm rot="-4503338">
            <a:off x="8241308" y="4242553"/>
            <a:ext cx="1100046" cy="1035541"/>
            <a:chOff x="3611750" y="1496100"/>
            <a:chExt cx="821550" cy="773375"/>
          </a:xfrm>
        </p:grpSpPr>
        <p:sp>
          <p:nvSpPr>
            <p:cNvPr id="1158" name="Google Shape;1158;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59" name="Google Shape;1159;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0" name="Google Shape;1160;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1" name="Google Shape;1161;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2" name="Google Shape;1162;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3" name="Google Shape;1163;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4" name="Google Shape;1164;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5" name="Google Shape;1165;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6" name="Google Shape;1166;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7" name="Google Shape;1167;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8" name="Google Shape;1168;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9" name="Google Shape;1169;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0" name="Google Shape;1170;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1" name="Google Shape;1171;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2" name="Google Shape;1172;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3" name="Google Shape;1173;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4" name="Google Shape;1174;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75" name="Google Shape;1175;p20"/>
          <p:cNvGrpSpPr/>
          <p:nvPr/>
        </p:nvGrpSpPr>
        <p:grpSpPr>
          <a:xfrm>
            <a:off x="-274197" y="-6258"/>
            <a:ext cx="1159289" cy="1091309"/>
            <a:chOff x="3611750" y="1496100"/>
            <a:chExt cx="821550" cy="773375"/>
          </a:xfrm>
        </p:grpSpPr>
        <p:sp>
          <p:nvSpPr>
            <p:cNvPr id="1176" name="Google Shape;1176;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7" name="Google Shape;1177;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8" name="Google Shape;1178;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9" name="Google Shape;1179;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0" name="Google Shape;1180;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1" name="Google Shape;1181;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2" name="Google Shape;1182;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3" name="Google Shape;1183;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4" name="Google Shape;1184;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5" name="Google Shape;1185;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6" name="Google Shape;1186;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7" name="Google Shape;1187;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8" name="Google Shape;1188;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9" name="Google Shape;1189;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0" name="Google Shape;1190;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1" name="Google Shape;1191;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2" name="Google Shape;1192;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93" name="Google Shape;1193;p20"/>
          <p:cNvGrpSpPr/>
          <p:nvPr/>
        </p:nvGrpSpPr>
        <p:grpSpPr>
          <a:xfrm rot="-4503473">
            <a:off x="8572972" y="3778458"/>
            <a:ext cx="794011" cy="747451"/>
            <a:chOff x="3611750" y="1496100"/>
            <a:chExt cx="821550" cy="773375"/>
          </a:xfrm>
        </p:grpSpPr>
        <p:sp>
          <p:nvSpPr>
            <p:cNvPr id="1194" name="Google Shape;1194;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5" name="Google Shape;1195;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6" name="Google Shape;1196;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7" name="Google Shape;1197;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8" name="Google Shape;1198;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9" name="Google Shape;1199;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0" name="Google Shape;1200;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1" name="Google Shape;1201;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2" name="Google Shape;1202;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3" name="Google Shape;1203;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4" name="Google Shape;1204;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5" name="Google Shape;1205;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6" name="Google Shape;1206;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7" name="Google Shape;1207;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8" name="Google Shape;1208;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9" name="Google Shape;1209;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10" name="Google Shape;1210;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178453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11"/>
        <p:cNvGrpSpPr/>
        <p:nvPr/>
      </p:nvGrpSpPr>
      <p:grpSpPr>
        <a:xfrm>
          <a:off x="0" y="0"/>
          <a:ext cx="0" cy="0"/>
          <a:chOff x="0" y="0"/>
          <a:chExt cx="0" cy="0"/>
        </a:xfrm>
      </p:grpSpPr>
      <p:sp>
        <p:nvSpPr>
          <p:cNvPr id="1212" name="Google Shape;1212;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3" name="Google Shape;1213;p21"/>
          <p:cNvSpPr txBox="1">
            <a:spLocks noGrp="1"/>
          </p:cNvSpPr>
          <p:nvPr>
            <p:ph type="title" idx="2"/>
          </p:nvPr>
        </p:nvSpPr>
        <p:spPr>
          <a:xfrm>
            <a:off x="1101175" y="1938400"/>
            <a:ext cx="19860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4" name="Google Shape;1214;p21"/>
          <p:cNvSpPr txBox="1">
            <a:spLocks noGrp="1"/>
          </p:cNvSpPr>
          <p:nvPr>
            <p:ph type="subTitle" idx="1"/>
          </p:nvPr>
        </p:nvSpPr>
        <p:spPr>
          <a:xfrm>
            <a:off x="1101175" y="2339110"/>
            <a:ext cx="1986000" cy="47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5" name="Google Shape;1215;p21"/>
          <p:cNvSpPr txBox="1">
            <a:spLocks noGrp="1"/>
          </p:cNvSpPr>
          <p:nvPr>
            <p:ph type="title" idx="3"/>
          </p:nvPr>
        </p:nvSpPr>
        <p:spPr>
          <a:xfrm>
            <a:off x="3580410" y="1938400"/>
            <a:ext cx="19860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6" name="Google Shape;1216;p21"/>
          <p:cNvSpPr txBox="1">
            <a:spLocks noGrp="1"/>
          </p:cNvSpPr>
          <p:nvPr>
            <p:ph type="subTitle" idx="4"/>
          </p:nvPr>
        </p:nvSpPr>
        <p:spPr>
          <a:xfrm>
            <a:off x="3577510" y="2339110"/>
            <a:ext cx="1986000" cy="47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7" name="Google Shape;1217;p21"/>
          <p:cNvSpPr txBox="1">
            <a:spLocks noGrp="1"/>
          </p:cNvSpPr>
          <p:nvPr>
            <p:ph type="title" idx="5"/>
          </p:nvPr>
        </p:nvSpPr>
        <p:spPr>
          <a:xfrm>
            <a:off x="1101175" y="3721075"/>
            <a:ext cx="1986000" cy="370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8" name="Google Shape;1218;p21"/>
          <p:cNvSpPr txBox="1">
            <a:spLocks noGrp="1"/>
          </p:cNvSpPr>
          <p:nvPr>
            <p:ph type="subTitle" idx="6"/>
          </p:nvPr>
        </p:nvSpPr>
        <p:spPr>
          <a:xfrm>
            <a:off x="1101175" y="4123413"/>
            <a:ext cx="1986000" cy="47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9" name="Google Shape;1219;p21"/>
          <p:cNvSpPr txBox="1">
            <a:spLocks noGrp="1"/>
          </p:cNvSpPr>
          <p:nvPr>
            <p:ph type="title" idx="7"/>
          </p:nvPr>
        </p:nvSpPr>
        <p:spPr>
          <a:xfrm>
            <a:off x="3577485" y="3726213"/>
            <a:ext cx="1986000" cy="37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20" name="Google Shape;1220;p21"/>
          <p:cNvSpPr txBox="1">
            <a:spLocks noGrp="1"/>
          </p:cNvSpPr>
          <p:nvPr>
            <p:ph type="subTitle" idx="8"/>
          </p:nvPr>
        </p:nvSpPr>
        <p:spPr>
          <a:xfrm>
            <a:off x="3577535" y="4125891"/>
            <a:ext cx="1986000" cy="47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1" name="Google Shape;1221;p21"/>
          <p:cNvSpPr txBox="1">
            <a:spLocks noGrp="1"/>
          </p:cNvSpPr>
          <p:nvPr>
            <p:ph type="title" idx="9"/>
          </p:nvPr>
        </p:nvSpPr>
        <p:spPr>
          <a:xfrm>
            <a:off x="6056725" y="1938400"/>
            <a:ext cx="19860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22" name="Google Shape;1222;p21"/>
          <p:cNvSpPr txBox="1">
            <a:spLocks noGrp="1"/>
          </p:cNvSpPr>
          <p:nvPr>
            <p:ph type="subTitle" idx="13"/>
          </p:nvPr>
        </p:nvSpPr>
        <p:spPr>
          <a:xfrm>
            <a:off x="6056727" y="2339110"/>
            <a:ext cx="1986000" cy="47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3" name="Google Shape;1223;p21"/>
          <p:cNvSpPr txBox="1">
            <a:spLocks noGrp="1"/>
          </p:cNvSpPr>
          <p:nvPr>
            <p:ph type="title" idx="14"/>
          </p:nvPr>
        </p:nvSpPr>
        <p:spPr>
          <a:xfrm>
            <a:off x="6053875" y="3728213"/>
            <a:ext cx="1986000" cy="37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24" name="Google Shape;1224;p21"/>
          <p:cNvSpPr txBox="1">
            <a:spLocks noGrp="1"/>
          </p:cNvSpPr>
          <p:nvPr>
            <p:ph type="subTitle" idx="15"/>
          </p:nvPr>
        </p:nvSpPr>
        <p:spPr>
          <a:xfrm>
            <a:off x="6053877" y="4118475"/>
            <a:ext cx="19860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5" name="Google Shape;1225;p21"/>
          <p:cNvGrpSpPr/>
          <p:nvPr/>
        </p:nvGrpSpPr>
        <p:grpSpPr>
          <a:xfrm rot="-2390044">
            <a:off x="-244568" y="4130126"/>
            <a:ext cx="1100032" cy="1035527"/>
            <a:chOff x="3611750" y="1496100"/>
            <a:chExt cx="821550" cy="773375"/>
          </a:xfrm>
        </p:grpSpPr>
        <p:sp>
          <p:nvSpPr>
            <p:cNvPr id="1226" name="Google Shape;1226;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7" name="Google Shape;1227;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8" name="Google Shape;1228;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9" name="Google Shape;1229;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0" name="Google Shape;1230;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1" name="Google Shape;1231;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2" name="Google Shape;1232;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3" name="Google Shape;1233;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4" name="Google Shape;1234;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5" name="Google Shape;1235;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6" name="Google Shape;1236;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7" name="Google Shape;1237;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8" name="Google Shape;1238;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9" name="Google Shape;1239;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0" name="Google Shape;1240;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1" name="Google Shape;1241;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2" name="Google Shape;1242;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43" name="Google Shape;1243;p21"/>
          <p:cNvGrpSpPr/>
          <p:nvPr/>
        </p:nvGrpSpPr>
        <p:grpSpPr>
          <a:xfrm>
            <a:off x="-223969" y="4633345"/>
            <a:ext cx="1159289" cy="1091309"/>
            <a:chOff x="3611750" y="1496100"/>
            <a:chExt cx="821550" cy="773375"/>
          </a:xfrm>
        </p:grpSpPr>
        <p:sp>
          <p:nvSpPr>
            <p:cNvPr id="1244" name="Google Shape;1244;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5" name="Google Shape;1245;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6" name="Google Shape;1246;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7" name="Google Shape;1247;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8" name="Google Shape;1248;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9" name="Google Shape;1249;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0" name="Google Shape;1250;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1" name="Google Shape;1251;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2" name="Google Shape;1252;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3" name="Google Shape;1253;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4" name="Google Shape;1254;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5" name="Google Shape;1255;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6" name="Google Shape;1256;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7" name="Google Shape;1257;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8" name="Google Shape;1258;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9" name="Google Shape;1259;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0" name="Google Shape;1260;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61" name="Google Shape;1261;p21"/>
          <p:cNvGrpSpPr/>
          <p:nvPr/>
        </p:nvGrpSpPr>
        <p:grpSpPr>
          <a:xfrm rot="10381071">
            <a:off x="8524879" y="-222341"/>
            <a:ext cx="947641" cy="1717597"/>
            <a:chOff x="5329525" y="1305350"/>
            <a:chExt cx="595325" cy="1079025"/>
          </a:xfrm>
        </p:grpSpPr>
        <p:sp>
          <p:nvSpPr>
            <p:cNvPr id="1262" name="Google Shape;1262;p2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3" name="Google Shape;1263;p2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4" name="Google Shape;1264;p2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5" name="Google Shape;1265;p2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6" name="Google Shape;1266;p2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7" name="Google Shape;1267;p2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8" name="Google Shape;1268;p2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9" name="Google Shape;1269;p2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0" name="Google Shape;1270;p2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1" name="Google Shape;1271;p2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72" name="Google Shape;1272;p21"/>
          <p:cNvGrpSpPr/>
          <p:nvPr/>
        </p:nvGrpSpPr>
        <p:grpSpPr>
          <a:xfrm rot="9900035">
            <a:off x="-274078" y="-369995"/>
            <a:ext cx="1159271" cy="1091292"/>
            <a:chOff x="3611750" y="1496100"/>
            <a:chExt cx="821550" cy="773375"/>
          </a:xfrm>
        </p:grpSpPr>
        <p:sp>
          <p:nvSpPr>
            <p:cNvPr id="1273" name="Google Shape;1273;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4" name="Google Shape;1274;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5" name="Google Shape;1275;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6" name="Google Shape;1276;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7" name="Google Shape;1277;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8" name="Google Shape;1278;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9" name="Google Shape;1279;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0" name="Google Shape;1280;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1" name="Google Shape;1281;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2" name="Google Shape;1282;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3" name="Google Shape;1283;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4" name="Google Shape;1284;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5" name="Google Shape;1285;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6" name="Google Shape;1286;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7" name="Google Shape;1287;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8" name="Google Shape;1288;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9" name="Google Shape;1289;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90" name="Google Shape;1290;p21"/>
          <p:cNvGrpSpPr/>
          <p:nvPr/>
        </p:nvGrpSpPr>
        <p:grpSpPr>
          <a:xfrm rot="-4503580">
            <a:off x="8286659" y="3243183"/>
            <a:ext cx="1291852" cy="1216099"/>
            <a:chOff x="3611750" y="1496100"/>
            <a:chExt cx="821550" cy="773375"/>
          </a:xfrm>
        </p:grpSpPr>
        <p:sp>
          <p:nvSpPr>
            <p:cNvPr id="1291" name="Google Shape;1291;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2" name="Google Shape;1292;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3" name="Google Shape;1293;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4" name="Google Shape;1294;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5" name="Google Shape;1295;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6" name="Google Shape;1296;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7" name="Google Shape;1297;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8" name="Google Shape;1298;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9" name="Google Shape;1299;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0" name="Google Shape;1300;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1" name="Google Shape;1301;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2" name="Google Shape;1302;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3" name="Google Shape;1303;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4" name="Google Shape;1304;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5" name="Google Shape;1305;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6" name="Google Shape;1306;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7" name="Google Shape;1307;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08" name="Google Shape;1308;p21"/>
          <p:cNvGrpSpPr/>
          <p:nvPr/>
        </p:nvGrpSpPr>
        <p:grpSpPr>
          <a:xfrm rot="-4503338">
            <a:off x="8241308" y="4242553"/>
            <a:ext cx="1100046" cy="1035541"/>
            <a:chOff x="3611750" y="1496100"/>
            <a:chExt cx="821550" cy="773375"/>
          </a:xfrm>
        </p:grpSpPr>
        <p:sp>
          <p:nvSpPr>
            <p:cNvPr id="1309" name="Google Shape;1309;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0" name="Google Shape;1310;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1" name="Google Shape;1311;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2" name="Google Shape;1312;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3" name="Google Shape;1313;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4" name="Google Shape;1314;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5" name="Google Shape;1315;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6" name="Google Shape;1316;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7" name="Google Shape;1317;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8" name="Google Shape;1318;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9" name="Google Shape;1319;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0" name="Google Shape;1320;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1" name="Google Shape;1321;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2" name="Google Shape;1322;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3" name="Google Shape;1323;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4" name="Google Shape;1324;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5" name="Google Shape;1325;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0087190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326"/>
        <p:cNvGrpSpPr/>
        <p:nvPr/>
      </p:nvGrpSpPr>
      <p:grpSpPr>
        <a:xfrm>
          <a:off x="0" y="0"/>
          <a:ext cx="0" cy="0"/>
          <a:chOff x="0" y="0"/>
          <a:chExt cx="0" cy="0"/>
        </a:xfrm>
      </p:grpSpPr>
      <p:sp>
        <p:nvSpPr>
          <p:cNvPr id="1327" name="Google Shape;1327;p22"/>
          <p:cNvSpPr txBox="1">
            <a:spLocks noGrp="1"/>
          </p:cNvSpPr>
          <p:nvPr>
            <p:ph type="title" hasCustomPrompt="1"/>
          </p:nvPr>
        </p:nvSpPr>
        <p:spPr>
          <a:xfrm>
            <a:off x="2223600" y="670225"/>
            <a:ext cx="4696800" cy="7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500">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328" name="Google Shape;1328;p22"/>
          <p:cNvSpPr txBox="1">
            <a:spLocks noGrp="1"/>
          </p:cNvSpPr>
          <p:nvPr>
            <p:ph type="subTitle" idx="1"/>
          </p:nvPr>
        </p:nvSpPr>
        <p:spPr>
          <a:xfrm>
            <a:off x="2223600" y="1439125"/>
            <a:ext cx="4696800" cy="394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1329" name="Google Shape;1329;p22"/>
          <p:cNvSpPr txBox="1">
            <a:spLocks noGrp="1"/>
          </p:cNvSpPr>
          <p:nvPr>
            <p:ph type="title" idx="2" hasCustomPrompt="1"/>
          </p:nvPr>
        </p:nvSpPr>
        <p:spPr>
          <a:xfrm>
            <a:off x="2223600" y="1954311"/>
            <a:ext cx="4696800" cy="7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500">
                <a:solidFill>
                  <a:schemeClr val="accent5"/>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330" name="Google Shape;1330;p22"/>
          <p:cNvSpPr txBox="1">
            <a:spLocks noGrp="1"/>
          </p:cNvSpPr>
          <p:nvPr>
            <p:ph type="subTitle" idx="3"/>
          </p:nvPr>
        </p:nvSpPr>
        <p:spPr>
          <a:xfrm>
            <a:off x="2223600" y="2758948"/>
            <a:ext cx="4696800" cy="394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1331" name="Google Shape;1331;p22"/>
          <p:cNvSpPr txBox="1">
            <a:spLocks noGrp="1"/>
          </p:cNvSpPr>
          <p:nvPr>
            <p:ph type="title" idx="4" hasCustomPrompt="1"/>
          </p:nvPr>
        </p:nvSpPr>
        <p:spPr>
          <a:xfrm>
            <a:off x="2223600" y="3265638"/>
            <a:ext cx="4696800" cy="7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5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332" name="Google Shape;1332;p22"/>
          <p:cNvSpPr txBox="1">
            <a:spLocks noGrp="1"/>
          </p:cNvSpPr>
          <p:nvPr>
            <p:ph type="subTitle" idx="5"/>
          </p:nvPr>
        </p:nvSpPr>
        <p:spPr>
          <a:xfrm>
            <a:off x="2223600" y="4078770"/>
            <a:ext cx="4696800" cy="394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grpSp>
        <p:nvGrpSpPr>
          <p:cNvPr id="1333" name="Google Shape;1333;p22"/>
          <p:cNvGrpSpPr/>
          <p:nvPr/>
        </p:nvGrpSpPr>
        <p:grpSpPr>
          <a:xfrm rot="-430491" flipH="1">
            <a:off x="-493315" y="2096778"/>
            <a:ext cx="1859413" cy="3370180"/>
            <a:chOff x="5329525" y="1305350"/>
            <a:chExt cx="595325" cy="1079025"/>
          </a:xfrm>
        </p:grpSpPr>
        <p:sp>
          <p:nvSpPr>
            <p:cNvPr id="1334" name="Google Shape;1334;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5" name="Google Shape;1335;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6" name="Google Shape;1336;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7" name="Google Shape;1337;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8" name="Google Shape;1338;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9" name="Google Shape;1339;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0" name="Google Shape;1340;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1" name="Google Shape;1341;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2" name="Google Shape;1342;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3" name="Google Shape;1343;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44" name="Google Shape;1344;p22"/>
          <p:cNvGrpSpPr/>
          <p:nvPr/>
        </p:nvGrpSpPr>
        <p:grpSpPr>
          <a:xfrm rot="-2552483">
            <a:off x="297151" y="2322513"/>
            <a:ext cx="1232522" cy="2233943"/>
            <a:chOff x="5329525" y="1305350"/>
            <a:chExt cx="595325" cy="1079025"/>
          </a:xfrm>
        </p:grpSpPr>
        <p:sp>
          <p:nvSpPr>
            <p:cNvPr id="1345" name="Google Shape;1345;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6" name="Google Shape;1346;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7" name="Google Shape;1347;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8" name="Google Shape;1348;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9" name="Google Shape;1349;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0" name="Google Shape;1350;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1" name="Google Shape;1351;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2" name="Google Shape;1352;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3" name="Google Shape;1353;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4" name="Google Shape;1354;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55" name="Google Shape;1355;p22"/>
          <p:cNvGrpSpPr/>
          <p:nvPr/>
        </p:nvGrpSpPr>
        <p:grpSpPr>
          <a:xfrm rot="-362166" flipH="1">
            <a:off x="7546947" y="-173674"/>
            <a:ext cx="1232488" cy="2233882"/>
            <a:chOff x="5329525" y="1305350"/>
            <a:chExt cx="595325" cy="1079025"/>
          </a:xfrm>
        </p:grpSpPr>
        <p:sp>
          <p:nvSpPr>
            <p:cNvPr id="1356" name="Google Shape;1356;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7" name="Google Shape;1357;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8" name="Google Shape;1358;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9" name="Google Shape;1359;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0" name="Google Shape;1360;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1" name="Google Shape;1361;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2" name="Google Shape;1362;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3" name="Google Shape;1363;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4" name="Google Shape;1364;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5" name="Google Shape;1365;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66" name="Google Shape;1366;p22"/>
          <p:cNvGrpSpPr/>
          <p:nvPr/>
        </p:nvGrpSpPr>
        <p:grpSpPr>
          <a:xfrm rot="-2484274">
            <a:off x="7805065" y="-873896"/>
            <a:ext cx="1859413" cy="3370180"/>
            <a:chOff x="5329525" y="1305350"/>
            <a:chExt cx="595325" cy="1079025"/>
          </a:xfrm>
        </p:grpSpPr>
        <p:sp>
          <p:nvSpPr>
            <p:cNvPr id="1367" name="Google Shape;1367;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8" name="Google Shape;1368;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9" name="Google Shape;1369;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0" name="Google Shape;1370;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1" name="Google Shape;1371;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2" name="Google Shape;1372;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3" name="Google Shape;1373;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4" name="Google Shape;1374;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5" name="Google Shape;1375;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6" name="Google Shape;1376;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8090560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77"/>
        <p:cNvGrpSpPr/>
        <p:nvPr/>
      </p:nvGrpSpPr>
      <p:grpSpPr>
        <a:xfrm>
          <a:off x="0" y="0"/>
          <a:ext cx="0" cy="0"/>
          <a:chOff x="0" y="0"/>
          <a:chExt cx="0" cy="0"/>
        </a:xfrm>
      </p:grpSpPr>
      <p:sp>
        <p:nvSpPr>
          <p:cNvPr id="1378" name="Google Shape;1378;p23"/>
          <p:cNvSpPr txBox="1">
            <a:spLocks noGrp="1"/>
          </p:cNvSpPr>
          <p:nvPr>
            <p:ph type="title"/>
          </p:nvPr>
        </p:nvSpPr>
        <p:spPr>
          <a:xfrm>
            <a:off x="1094475" y="784663"/>
            <a:ext cx="3434700" cy="873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5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9" name="Google Shape;1379;p23"/>
          <p:cNvSpPr txBox="1">
            <a:spLocks noGrp="1"/>
          </p:cNvSpPr>
          <p:nvPr>
            <p:ph type="subTitle" idx="1"/>
          </p:nvPr>
        </p:nvSpPr>
        <p:spPr>
          <a:xfrm>
            <a:off x="1087575" y="1767338"/>
            <a:ext cx="3434700" cy="14265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0" name="Google Shape;1380;p23"/>
          <p:cNvSpPr txBox="1"/>
          <p:nvPr/>
        </p:nvSpPr>
        <p:spPr>
          <a:xfrm>
            <a:off x="1094475" y="3251188"/>
            <a:ext cx="3000000" cy="615600"/>
          </a:xfrm>
          <a:prstGeom prst="rect">
            <a:avLst/>
          </a:prstGeom>
          <a:noFill/>
          <a:ln>
            <a:noFill/>
          </a:ln>
        </p:spPr>
        <p:txBody>
          <a:bodyPr spcFirstLastPara="1" wrap="square" lIns="91425" tIns="91425" rIns="91425" bIns="91425" anchor="b" anchorCtr="0">
            <a:no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 sz="1000" b="0" i="0" u="none" strike="noStrike" kern="1200" cap="none" spc="0" normalizeH="0" baseline="0" noProof="0">
                <a:ln>
                  <a:noFill/>
                </a:ln>
                <a:solidFill>
                  <a:srgbClr val="786C5D"/>
                </a:solidFill>
                <a:effectLst/>
                <a:uLnTx/>
                <a:uFillTx/>
                <a:latin typeface="Open Sans"/>
                <a:ea typeface="Open Sans"/>
                <a:cs typeface="Open Sans"/>
                <a:sym typeface="Open Sans"/>
              </a:rPr>
              <a:t>CREDITS: This presentation template was created by </a:t>
            </a:r>
            <a:r>
              <a:rPr kumimoji="0" lang="en" sz="1000" b="1" i="0" u="none" strike="noStrike" kern="1200" cap="none" spc="0" normalizeH="0" baseline="0" noProof="0">
                <a:ln>
                  <a:noFill/>
                </a:ln>
                <a:solidFill>
                  <a:srgbClr val="786C5D"/>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val="tx"/>
                    </a:ext>
                  </a:extLst>
                </a:hlinkClick>
              </a:rPr>
              <a:t>Slidesgo</a:t>
            </a:r>
            <a:r>
              <a:rPr kumimoji="0" lang="en" sz="1000" b="0" i="0" u="none" strike="noStrike" kern="1200" cap="none" spc="0" normalizeH="0" baseline="0" noProof="0">
                <a:ln>
                  <a:noFill/>
                </a:ln>
                <a:solidFill>
                  <a:srgbClr val="786C5D"/>
                </a:solidFill>
                <a:effectLst/>
                <a:uLnTx/>
                <a:uFillTx/>
                <a:latin typeface="Open Sans"/>
                <a:ea typeface="Open Sans"/>
                <a:cs typeface="Open Sans"/>
                <a:sym typeface="Open Sans"/>
              </a:rPr>
              <a:t>, including icons by </a:t>
            </a:r>
            <a:r>
              <a:rPr kumimoji="0" lang="en" sz="1000" b="1" i="0" u="none" strike="noStrike" kern="1200" cap="none" spc="0" normalizeH="0" baseline="0" noProof="0">
                <a:ln>
                  <a:noFill/>
                </a:ln>
                <a:solidFill>
                  <a:srgbClr val="786C5D"/>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Flaticon</a:t>
            </a:r>
            <a:r>
              <a:rPr kumimoji="0" lang="en" sz="1000" b="1" i="0" u="none" strike="noStrike" kern="1200" cap="none" spc="0" normalizeH="0" baseline="0" noProof="0">
                <a:ln>
                  <a:noFill/>
                </a:ln>
                <a:solidFill>
                  <a:srgbClr val="786C5D"/>
                </a:solidFill>
                <a:effectLst/>
                <a:uLnTx/>
                <a:uFillTx/>
                <a:latin typeface="Open Sans"/>
                <a:ea typeface="Open Sans"/>
                <a:cs typeface="Open Sans"/>
                <a:sym typeface="Open Sans"/>
              </a:rPr>
              <a:t> </a:t>
            </a:r>
            <a:r>
              <a:rPr kumimoji="0" lang="en" sz="1000" b="0" i="0" u="none" strike="noStrike" kern="1200" cap="none" spc="0" normalizeH="0" baseline="0" noProof="0">
                <a:ln>
                  <a:noFill/>
                </a:ln>
                <a:solidFill>
                  <a:srgbClr val="786C5D"/>
                </a:solidFill>
                <a:effectLst/>
                <a:uLnTx/>
                <a:uFillTx/>
                <a:latin typeface="Open Sans"/>
                <a:ea typeface="Open Sans"/>
                <a:cs typeface="Open Sans"/>
                <a:sym typeface="Open Sans"/>
              </a:rPr>
              <a:t>and infographics &amp; images by </a:t>
            </a:r>
            <a:r>
              <a:rPr kumimoji="0" lang="en" sz="1000" b="1" i="0" u="none" strike="noStrike" kern="1200" cap="none" spc="0" normalizeH="0" baseline="0" noProof="0">
                <a:ln>
                  <a:noFill/>
                </a:ln>
                <a:solidFill>
                  <a:srgbClr val="786C5D"/>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Freepik</a:t>
            </a:r>
            <a:endParaRPr kumimoji="0" sz="1000" b="1" i="0" u="none" strike="noStrike" kern="1200" cap="none" spc="0" normalizeH="0" baseline="0" noProof="0">
              <a:ln>
                <a:noFill/>
              </a:ln>
              <a:solidFill>
                <a:srgbClr val="786C5D"/>
              </a:solidFill>
              <a:effectLst/>
              <a:uLnTx/>
              <a:uFillTx/>
              <a:latin typeface="Open Sans"/>
              <a:ea typeface="Open Sans"/>
              <a:cs typeface="Open Sans"/>
              <a:sym typeface="Open Sans"/>
            </a:endParaRPr>
          </a:p>
        </p:txBody>
      </p:sp>
      <p:grpSp>
        <p:nvGrpSpPr>
          <p:cNvPr id="1381" name="Google Shape;1381;p23"/>
          <p:cNvGrpSpPr/>
          <p:nvPr/>
        </p:nvGrpSpPr>
        <p:grpSpPr>
          <a:xfrm rot="-2390044">
            <a:off x="-244568" y="4130126"/>
            <a:ext cx="1100032" cy="1035527"/>
            <a:chOff x="3611750" y="1496100"/>
            <a:chExt cx="821550" cy="773375"/>
          </a:xfrm>
        </p:grpSpPr>
        <p:sp>
          <p:nvSpPr>
            <p:cNvPr id="1382" name="Google Shape;1382;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3" name="Google Shape;1383;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4" name="Google Shape;1384;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5" name="Google Shape;1385;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6" name="Google Shape;1386;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7" name="Google Shape;1387;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8" name="Google Shape;1388;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9" name="Google Shape;1389;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0" name="Google Shape;1390;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1" name="Google Shape;1391;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2" name="Google Shape;1392;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3" name="Google Shape;1393;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4" name="Google Shape;1394;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5" name="Google Shape;1395;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6" name="Google Shape;1396;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7" name="Google Shape;1397;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8" name="Google Shape;1398;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99" name="Google Shape;1399;p23"/>
          <p:cNvGrpSpPr/>
          <p:nvPr/>
        </p:nvGrpSpPr>
        <p:grpSpPr>
          <a:xfrm>
            <a:off x="-223969" y="4633345"/>
            <a:ext cx="1159289" cy="1091309"/>
            <a:chOff x="3611750" y="1496100"/>
            <a:chExt cx="821550" cy="773375"/>
          </a:xfrm>
        </p:grpSpPr>
        <p:sp>
          <p:nvSpPr>
            <p:cNvPr id="1400" name="Google Shape;1400;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1" name="Google Shape;1401;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2" name="Google Shape;1402;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3" name="Google Shape;1403;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4" name="Google Shape;1404;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5" name="Google Shape;1405;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6" name="Google Shape;1406;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7" name="Google Shape;1407;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8" name="Google Shape;1408;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9" name="Google Shape;1409;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0" name="Google Shape;1410;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1" name="Google Shape;1411;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2" name="Google Shape;1412;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3" name="Google Shape;1413;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4" name="Google Shape;1414;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5" name="Google Shape;1415;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6" name="Google Shape;1416;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17" name="Google Shape;1417;p23"/>
          <p:cNvGrpSpPr/>
          <p:nvPr/>
        </p:nvGrpSpPr>
        <p:grpSpPr>
          <a:xfrm rot="10381071">
            <a:off x="8524879" y="-222341"/>
            <a:ext cx="947641" cy="1717597"/>
            <a:chOff x="5329525" y="1305350"/>
            <a:chExt cx="595325" cy="1079025"/>
          </a:xfrm>
        </p:grpSpPr>
        <p:sp>
          <p:nvSpPr>
            <p:cNvPr id="1418" name="Google Shape;1418;p2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9" name="Google Shape;1419;p2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0" name="Google Shape;1420;p2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1" name="Google Shape;1421;p2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2" name="Google Shape;1422;p2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3" name="Google Shape;1423;p2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4" name="Google Shape;1424;p2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5" name="Google Shape;1425;p2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6" name="Google Shape;1426;p2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7" name="Google Shape;1427;p2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28" name="Google Shape;1428;p23"/>
          <p:cNvGrpSpPr/>
          <p:nvPr/>
        </p:nvGrpSpPr>
        <p:grpSpPr>
          <a:xfrm rot="9900035">
            <a:off x="-274078" y="-369995"/>
            <a:ext cx="1159271" cy="1091292"/>
            <a:chOff x="3611750" y="1496100"/>
            <a:chExt cx="821550" cy="773375"/>
          </a:xfrm>
        </p:grpSpPr>
        <p:sp>
          <p:nvSpPr>
            <p:cNvPr id="1429" name="Google Shape;1429;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0" name="Google Shape;1430;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1" name="Google Shape;1431;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2" name="Google Shape;1432;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3" name="Google Shape;1433;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4" name="Google Shape;1434;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5" name="Google Shape;1435;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6" name="Google Shape;1436;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7" name="Google Shape;1437;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8" name="Google Shape;1438;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9" name="Google Shape;1439;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0" name="Google Shape;1440;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1" name="Google Shape;1441;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2" name="Google Shape;1442;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3" name="Google Shape;1443;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4" name="Google Shape;1444;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5" name="Google Shape;1445;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46" name="Google Shape;1446;p23"/>
          <p:cNvGrpSpPr/>
          <p:nvPr/>
        </p:nvGrpSpPr>
        <p:grpSpPr>
          <a:xfrm rot="-4503580">
            <a:off x="8286659" y="3243183"/>
            <a:ext cx="1291852" cy="1216099"/>
            <a:chOff x="3611750" y="1496100"/>
            <a:chExt cx="821550" cy="773375"/>
          </a:xfrm>
        </p:grpSpPr>
        <p:sp>
          <p:nvSpPr>
            <p:cNvPr id="1447" name="Google Shape;1447;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8" name="Google Shape;1448;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9" name="Google Shape;1449;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0" name="Google Shape;1450;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1" name="Google Shape;1451;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2" name="Google Shape;1452;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3" name="Google Shape;1453;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4" name="Google Shape;1454;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5" name="Google Shape;1455;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6" name="Google Shape;1456;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7" name="Google Shape;1457;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8" name="Google Shape;1458;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9" name="Google Shape;1459;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0" name="Google Shape;1460;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1" name="Google Shape;1461;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2" name="Google Shape;1462;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3" name="Google Shape;1463;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64" name="Google Shape;1464;p23"/>
          <p:cNvGrpSpPr/>
          <p:nvPr/>
        </p:nvGrpSpPr>
        <p:grpSpPr>
          <a:xfrm rot="-4503338">
            <a:off x="8241308" y="4242553"/>
            <a:ext cx="1100046" cy="1035541"/>
            <a:chOff x="3611750" y="1496100"/>
            <a:chExt cx="821550" cy="773375"/>
          </a:xfrm>
        </p:grpSpPr>
        <p:sp>
          <p:nvSpPr>
            <p:cNvPr id="1465" name="Google Shape;1465;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6" name="Google Shape;1466;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7" name="Google Shape;1467;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8" name="Google Shape;1468;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9" name="Google Shape;1469;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0" name="Google Shape;1470;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1" name="Google Shape;1471;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2" name="Google Shape;1472;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3" name="Google Shape;1473;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4" name="Google Shape;1474;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5" name="Google Shape;1475;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6" name="Google Shape;1476;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7" name="Google Shape;1477;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8" name="Google Shape;1478;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9" name="Google Shape;1479;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0" name="Google Shape;1480;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1" name="Google Shape;1481;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073093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1672231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493315" y="2096778"/>
            <a:ext cx="1859413" cy="3370180"/>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95" name="Google Shape;1495;p25"/>
          <p:cNvGrpSpPr/>
          <p:nvPr/>
        </p:nvGrpSpPr>
        <p:grpSpPr>
          <a:xfrm rot="-2552483">
            <a:off x="297151" y="2322513"/>
            <a:ext cx="1232522" cy="2233943"/>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506" name="Google Shape;1506;p25"/>
          <p:cNvGrpSpPr/>
          <p:nvPr/>
        </p:nvGrpSpPr>
        <p:grpSpPr>
          <a:xfrm rot="-362166" flipH="1">
            <a:off x="7546947" y="-173674"/>
            <a:ext cx="1232488" cy="2233882"/>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517" name="Google Shape;1517;p25"/>
          <p:cNvGrpSpPr/>
          <p:nvPr/>
        </p:nvGrpSpPr>
        <p:grpSpPr>
          <a:xfrm rot="-2484274">
            <a:off x="7805065" y="-873896"/>
            <a:ext cx="1859413" cy="3370180"/>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5023410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EF2A8C9-72B9-4F3D-AADD-C97A985D2FAD}"/>
              </a:ext>
            </a:extLst>
          </p:cNvPr>
          <p:cNvSpPr>
            <a:spLocks noGrp="1"/>
          </p:cNvSpPr>
          <p:nvPr>
            <p:ph type="ctrTitle"/>
          </p:nvPr>
        </p:nvSpPr>
        <p:spPr>
          <a:xfrm>
            <a:off x="1143000" y="841772"/>
            <a:ext cx="6858000" cy="1790700"/>
          </a:xfrm>
        </p:spPr>
        <p:txBody>
          <a:bodyPr anchor="b"/>
          <a:lstStyle>
            <a:lvl1pPr algn="ctr">
              <a:defRPr sz="45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0B25D149-8B0A-40C5-BDE4-4EB234AD01F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446692D4-7176-4664-8010-2C0C508EC9D8}"/>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0ABF50DB-2CBB-428B-AA03-6920C0180274}"/>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74774524-E8A8-43AF-A1B9-4A40E61ECAE9}"/>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744785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blipFill>
          <a:blip r:embed="rId2">
            <a:alphaModFix/>
          </a:blip>
          <a:stretch>
            <a:fillRect/>
          </a:stretch>
        </a:blipFill>
        <a:effectLst/>
      </p:bgPr>
    </p:bg>
    <p:spTree>
      <p:nvGrpSpPr>
        <p:cNvPr id="1" name="Shape 31"/>
        <p:cNvGrpSpPr/>
        <p:nvPr/>
      </p:nvGrpSpPr>
      <p:grpSpPr>
        <a:xfrm>
          <a:off x="0" y="0"/>
          <a:ext cx="0" cy="0"/>
          <a:chOff x="0" y="0"/>
          <a:chExt cx="0" cy="0"/>
        </a:xfrm>
      </p:grpSpPr>
      <p:pic>
        <p:nvPicPr>
          <p:cNvPr id="32" name="Google Shape;32;p7"/>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33" name="Google Shape;33;p7"/>
          <p:cNvSpPr txBox="1">
            <a:spLocks noGrp="1"/>
          </p:cNvSpPr>
          <p:nvPr>
            <p:ph type="title"/>
          </p:nvPr>
        </p:nvSpPr>
        <p:spPr>
          <a:xfrm>
            <a:off x="720000" y="445025"/>
            <a:ext cx="7710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 name="Google Shape;34;p7"/>
          <p:cNvSpPr txBox="1">
            <a:spLocks noGrp="1"/>
          </p:cNvSpPr>
          <p:nvPr>
            <p:ph type="subTitle" idx="1"/>
          </p:nvPr>
        </p:nvSpPr>
        <p:spPr>
          <a:xfrm>
            <a:off x="3691800" y="1770550"/>
            <a:ext cx="4294800" cy="2298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lt2"/>
              </a:buClr>
              <a:buSzPts val="1600"/>
              <a:buFont typeface="Nunito Light"/>
              <a:buChar char="●"/>
              <a:defRPr sz="1600"/>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1600"/>
              </a:spcBef>
              <a:spcAft>
                <a:spcPts val="0"/>
              </a:spcAft>
              <a:buClr>
                <a:srgbClr val="E76A28"/>
              </a:buClr>
              <a:buSzPts val="1500"/>
              <a:buFont typeface="Nunito Light"/>
              <a:buChar char="■"/>
              <a:defRPr/>
            </a:lvl3pPr>
            <a:lvl4pPr lvl="3" algn="ctr" rtl="0">
              <a:lnSpc>
                <a:spcPct val="100000"/>
              </a:lnSpc>
              <a:spcBef>
                <a:spcPts val="1600"/>
              </a:spcBef>
              <a:spcAft>
                <a:spcPts val="0"/>
              </a:spcAft>
              <a:buClr>
                <a:srgbClr val="E76A28"/>
              </a:buClr>
              <a:buSzPts val="1500"/>
              <a:buFont typeface="Nunito Light"/>
              <a:buChar char="●"/>
              <a:defRPr/>
            </a:lvl4pPr>
            <a:lvl5pPr lvl="4" algn="ctr" rtl="0">
              <a:lnSpc>
                <a:spcPct val="100000"/>
              </a:lnSpc>
              <a:spcBef>
                <a:spcPts val="1600"/>
              </a:spcBef>
              <a:spcAft>
                <a:spcPts val="0"/>
              </a:spcAft>
              <a:buClr>
                <a:srgbClr val="E76A28"/>
              </a:buClr>
              <a:buSzPts val="1400"/>
              <a:buFont typeface="Nunito Light"/>
              <a:buChar char="○"/>
              <a:defRPr/>
            </a:lvl5pPr>
            <a:lvl6pPr lvl="5" algn="ctr" rtl="0">
              <a:lnSpc>
                <a:spcPct val="100000"/>
              </a:lnSpc>
              <a:spcBef>
                <a:spcPts val="1600"/>
              </a:spcBef>
              <a:spcAft>
                <a:spcPts val="0"/>
              </a:spcAft>
              <a:buClr>
                <a:srgbClr val="999999"/>
              </a:buClr>
              <a:buSzPts val="1400"/>
              <a:buFont typeface="Nunito Light"/>
              <a:buChar char="■"/>
              <a:defRPr/>
            </a:lvl6pPr>
            <a:lvl7pPr lvl="6" algn="ctr" rtl="0">
              <a:lnSpc>
                <a:spcPct val="100000"/>
              </a:lnSpc>
              <a:spcBef>
                <a:spcPts val="1600"/>
              </a:spcBef>
              <a:spcAft>
                <a:spcPts val="0"/>
              </a:spcAft>
              <a:buClr>
                <a:srgbClr val="999999"/>
              </a:buClr>
              <a:buSzPts val="1300"/>
              <a:buFont typeface="Nunito Light"/>
              <a:buChar char="●"/>
              <a:defRPr/>
            </a:lvl7pPr>
            <a:lvl8pPr lvl="7" algn="ctr" rtl="0">
              <a:lnSpc>
                <a:spcPct val="100000"/>
              </a:lnSpc>
              <a:spcBef>
                <a:spcPts val="1600"/>
              </a:spcBef>
              <a:spcAft>
                <a:spcPts val="0"/>
              </a:spcAft>
              <a:buClr>
                <a:srgbClr val="999999"/>
              </a:buClr>
              <a:buSzPts val="1300"/>
              <a:buFont typeface="Nunito Light"/>
              <a:buChar char="○"/>
              <a:defRPr/>
            </a:lvl8pPr>
            <a:lvl9pPr lvl="8" algn="ctr" rtl="0">
              <a:lnSpc>
                <a:spcPct val="100000"/>
              </a:lnSpc>
              <a:spcBef>
                <a:spcPts val="1600"/>
              </a:spcBef>
              <a:spcAft>
                <a:spcPts val="1600"/>
              </a:spcAft>
              <a:buClr>
                <a:srgbClr val="999999"/>
              </a:buClr>
              <a:buSzPts val="1400"/>
              <a:buFont typeface="Nunito Light"/>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941DB83-4F86-41CC-8072-2D8F2405B883}"/>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B7A64A99-66B0-4662-A6C7-AF0730CD4D93}"/>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08F8805-B2E9-48EF-A955-B419EC6B424F}"/>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CB8259A7-088B-4F8C-B5EE-5FCF128929DC}"/>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DADB54B7-0B06-4303-A82E-750101389B21}"/>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341433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1B48843-ED94-48B7-8DF0-69C2D49BCF73}"/>
              </a:ext>
            </a:extLst>
          </p:cNvPr>
          <p:cNvSpPr>
            <a:spLocks noGrp="1"/>
          </p:cNvSpPr>
          <p:nvPr>
            <p:ph type="title"/>
          </p:nvPr>
        </p:nvSpPr>
        <p:spPr>
          <a:xfrm>
            <a:off x="623888" y="1282304"/>
            <a:ext cx="7886700" cy="2139553"/>
          </a:xfrm>
        </p:spPr>
        <p:txBody>
          <a:bodyPr anchor="b"/>
          <a:lstStyle>
            <a:lvl1pPr>
              <a:defRPr sz="45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49A7BFBE-0D7C-46DB-AFA2-00E76A785388}"/>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62DCEF5E-0BF6-4E54-BE05-B7E4C34E3E67}"/>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DC204E7C-51C3-449B-8E9F-CF6728F5A9EF}"/>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98DED08A-FA20-460D-9809-7347BCEE2A29}"/>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9609684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46EEC57-0788-4BB1-9676-A102AD7F3083}"/>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96D58FC3-471E-4072-8FB0-030F49045348}"/>
              </a:ext>
            </a:extLst>
          </p:cNvPr>
          <p:cNvSpPr>
            <a:spLocks noGrp="1"/>
          </p:cNvSpPr>
          <p:nvPr>
            <p:ph sz="half" idx="1"/>
          </p:nvPr>
        </p:nvSpPr>
        <p:spPr>
          <a:xfrm>
            <a:off x="628650" y="1369219"/>
            <a:ext cx="3886200" cy="3263504"/>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6525477A-A1EB-4FE2-AFDC-0F1581D51ED8}"/>
              </a:ext>
            </a:extLst>
          </p:cNvPr>
          <p:cNvSpPr>
            <a:spLocks noGrp="1"/>
          </p:cNvSpPr>
          <p:nvPr>
            <p:ph sz="half" idx="2"/>
          </p:nvPr>
        </p:nvSpPr>
        <p:spPr>
          <a:xfrm>
            <a:off x="4629150" y="1369219"/>
            <a:ext cx="3886200" cy="3263504"/>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6159E21B-AB0E-4208-ACC2-C2289C120062}"/>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6" name="Chỗ dành sẵn cho Chân trang 5">
            <a:extLst>
              <a:ext uri="{FF2B5EF4-FFF2-40B4-BE49-F238E27FC236}">
                <a16:creationId xmlns:a16="http://schemas.microsoft.com/office/drawing/2014/main" id="{831D05D2-A634-46AD-92CD-EE997729663B}"/>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Chỗ dành sẵn cho Số hiệu Bản chiếu 6">
            <a:extLst>
              <a:ext uri="{FF2B5EF4-FFF2-40B4-BE49-F238E27FC236}">
                <a16:creationId xmlns:a16="http://schemas.microsoft.com/office/drawing/2014/main" id="{8B64939F-73DD-45EE-A59B-03290D19B2F8}"/>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1852248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97CE484-C994-4DEC-860C-879F2B8D4744}"/>
              </a:ext>
            </a:extLst>
          </p:cNvPr>
          <p:cNvSpPr>
            <a:spLocks noGrp="1"/>
          </p:cNvSpPr>
          <p:nvPr>
            <p:ph type="title"/>
          </p:nvPr>
        </p:nvSpPr>
        <p:spPr>
          <a:xfrm>
            <a:off x="629841" y="273844"/>
            <a:ext cx="7886700" cy="994172"/>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C76D4C78-641D-4298-8574-C22CD8304FB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851D5D6C-64D3-4000-91BB-9D9A84C4D3C0}"/>
              </a:ext>
            </a:extLst>
          </p:cNvPr>
          <p:cNvSpPr>
            <a:spLocks noGrp="1"/>
          </p:cNvSpPr>
          <p:nvPr>
            <p:ph sz="half" idx="2"/>
          </p:nvPr>
        </p:nvSpPr>
        <p:spPr>
          <a:xfrm>
            <a:off x="629842" y="1878806"/>
            <a:ext cx="3868340" cy="2763441"/>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E849282C-2D4F-41C6-B2A0-827A3B3B82F9}"/>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FBE2E4A7-4DB5-4F80-8119-8C394C28EA88}"/>
              </a:ext>
            </a:extLst>
          </p:cNvPr>
          <p:cNvSpPr>
            <a:spLocks noGrp="1"/>
          </p:cNvSpPr>
          <p:nvPr>
            <p:ph sz="quarter" idx="4"/>
          </p:nvPr>
        </p:nvSpPr>
        <p:spPr>
          <a:xfrm>
            <a:off x="4629150" y="1878806"/>
            <a:ext cx="3887391" cy="2763441"/>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B13C947B-C8B9-49F7-99B0-447D28DD5BFD}"/>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8" name="Chỗ dành sẵn cho Chân trang 7">
            <a:extLst>
              <a:ext uri="{FF2B5EF4-FFF2-40B4-BE49-F238E27FC236}">
                <a16:creationId xmlns:a16="http://schemas.microsoft.com/office/drawing/2014/main" id="{341D37AE-FD81-4B9C-82F2-81048E6C5C34}"/>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9" name="Chỗ dành sẵn cho Số hiệu Bản chiếu 8">
            <a:extLst>
              <a:ext uri="{FF2B5EF4-FFF2-40B4-BE49-F238E27FC236}">
                <a16:creationId xmlns:a16="http://schemas.microsoft.com/office/drawing/2014/main" id="{CB0C51C5-63B2-4C7B-93E0-81C108F6A9B8}"/>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1609710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20DFCA5-598D-40BC-BC04-FF97A4C8ECB5}"/>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5ED99665-8E7F-4C3F-B101-DD8CCCCCDB23}"/>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4" name="Chỗ dành sẵn cho Chân trang 3">
            <a:extLst>
              <a:ext uri="{FF2B5EF4-FFF2-40B4-BE49-F238E27FC236}">
                <a16:creationId xmlns:a16="http://schemas.microsoft.com/office/drawing/2014/main" id="{1E876B4E-39A5-470E-9D4B-F9B0FB061DAB}"/>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5" name="Chỗ dành sẵn cho Số hiệu Bản chiếu 4">
            <a:extLst>
              <a:ext uri="{FF2B5EF4-FFF2-40B4-BE49-F238E27FC236}">
                <a16:creationId xmlns:a16="http://schemas.microsoft.com/office/drawing/2014/main" id="{8A3B97FD-4732-46C5-B5C7-921F88AC53BB}"/>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9636729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A010B73E-73B6-4CFF-9BC9-74D65D0BE6F2}"/>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3" name="Chỗ dành sẵn cho Chân trang 2">
            <a:extLst>
              <a:ext uri="{FF2B5EF4-FFF2-40B4-BE49-F238E27FC236}">
                <a16:creationId xmlns:a16="http://schemas.microsoft.com/office/drawing/2014/main" id="{49A90249-4CAE-4A79-B15D-683A68825F0D}"/>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4" name="Chỗ dành sẵn cho Số hiệu Bản chiếu 3">
            <a:extLst>
              <a:ext uri="{FF2B5EF4-FFF2-40B4-BE49-F238E27FC236}">
                <a16:creationId xmlns:a16="http://schemas.microsoft.com/office/drawing/2014/main" id="{488557EA-AB48-428A-8BEC-3917367E2A01}"/>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5243727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18D7751-9EF0-42BA-898A-0D7368C8C0CD}"/>
              </a:ext>
            </a:extLst>
          </p:cNvPr>
          <p:cNvSpPr>
            <a:spLocks noGrp="1"/>
          </p:cNvSpPr>
          <p:nvPr>
            <p:ph type="title"/>
          </p:nvPr>
        </p:nvSpPr>
        <p:spPr>
          <a:xfrm>
            <a:off x="629841" y="342900"/>
            <a:ext cx="2949178" cy="1200150"/>
          </a:xfrm>
        </p:spPr>
        <p:txBody>
          <a:bodyPr anchor="b"/>
          <a:lstStyle>
            <a:lvl1pPr>
              <a:defRPr sz="24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4A5D21D-B3E3-48BD-8690-60246E940BEF}"/>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7AC2D266-4489-4965-B9C6-86028792BD7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1424944C-56D4-46B6-A499-F4D337867EE6}"/>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6" name="Chỗ dành sẵn cho Chân trang 5">
            <a:extLst>
              <a:ext uri="{FF2B5EF4-FFF2-40B4-BE49-F238E27FC236}">
                <a16:creationId xmlns:a16="http://schemas.microsoft.com/office/drawing/2014/main" id="{A9708C1D-AE3C-408B-99B6-F1E7A5A19680}"/>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Chỗ dành sẵn cho Số hiệu Bản chiếu 6">
            <a:extLst>
              <a:ext uri="{FF2B5EF4-FFF2-40B4-BE49-F238E27FC236}">
                <a16:creationId xmlns:a16="http://schemas.microsoft.com/office/drawing/2014/main" id="{0825AA94-E681-4FFA-BFD2-40A208F1F595}"/>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2191138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DCCEC0A-F2CB-4C78-A34A-43CBE44EF07F}"/>
              </a:ext>
            </a:extLst>
          </p:cNvPr>
          <p:cNvSpPr>
            <a:spLocks noGrp="1"/>
          </p:cNvSpPr>
          <p:nvPr>
            <p:ph type="title"/>
          </p:nvPr>
        </p:nvSpPr>
        <p:spPr>
          <a:xfrm>
            <a:off x="629841" y="342900"/>
            <a:ext cx="2949178" cy="1200150"/>
          </a:xfrm>
        </p:spPr>
        <p:txBody>
          <a:bodyPr anchor="b"/>
          <a:lstStyle>
            <a:lvl1pPr>
              <a:defRPr sz="24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AF537874-C135-48B3-AE22-F43586DCD88B}"/>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Chỗ dành sẵn cho Văn bản 3">
            <a:extLst>
              <a:ext uri="{FF2B5EF4-FFF2-40B4-BE49-F238E27FC236}">
                <a16:creationId xmlns:a16="http://schemas.microsoft.com/office/drawing/2014/main" id="{D280A9B7-4148-4742-B7AA-83D57D01BFF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5F9145D1-8808-4F95-8220-1EC469F6179C}"/>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6" name="Chỗ dành sẵn cho Chân trang 5">
            <a:extLst>
              <a:ext uri="{FF2B5EF4-FFF2-40B4-BE49-F238E27FC236}">
                <a16:creationId xmlns:a16="http://schemas.microsoft.com/office/drawing/2014/main" id="{9D9A6D67-9EAE-4261-991D-65DF099AFD8F}"/>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Chỗ dành sẵn cho Số hiệu Bản chiếu 6">
            <a:extLst>
              <a:ext uri="{FF2B5EF4-FFF2-40B4-BE49-F238E27FC236}">
                <a16:creationId xmlns:a16="http://schemas.microsoft.com/office/drawing/2014/main" id="{FB91EEC7-153E-4330-878B-D7D93A58F2AC}"/>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6221260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6857623-F46E-4F6F-A7B1-895FFF151776}"/>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F3BE09AD-228B-4E54-B259-4FA6CAA320EF}"/>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3AAF937-8D68-4E1F-AB3F-3E908FD37B03}"/>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CFAFECA4-AC7F-4B30-8F30-0D444B7AE19E}"/>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E65F5023-F85E-45CA-A863-B60B1B1EF54E}"/>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56899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6C92691D-BB39-40E4-A437-8EED9738E9F2}"/>
              </a:ext>
            </a:extLst>
          </p:cNvPr>
          <p:cNvSpPr>
            <a:spLocks noGrp="1"/>
          </p:cNvSpPr>
          <p:nvPr>
            <p:ph type="title" orient="vert"/>
          </p:nvPr>
        </p:nvSpPr>
        <p:spPr>
          <a:xfrm>
            <a:off x="6543675" y="273844"/>
            <a:ext cx="1971675" cy="4358879"/>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FD82F380-8946-4E7F-BE9D-F37FCDDF8B22}"/>
              </a:ext>
            </a:extLst>
          </p:cNvPr>
          <p:cNvSpPr>
            <a:spLocks noGrp="1"/>
          </p:cNvSpPr>
          <p:nvPr>
            <p:ph type="body" orient="vert" idx="1"/>
          </p:nvPr>
        </p:nvSpPr>
        <p:spPr>
          <a:xfrm>
            <a:off x="628650" y="273844"/>
            <a:ext cx="5800725" cy="4358879"/>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9492458A-47A1-48D9-9C7D-D174F309AD59}"/>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6A43478A-98D7-4AF3-AD0A-3279B33F3494}"/>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D27B7F45-750B-4A14-A974-ED1F19ACB84B}"/>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38905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BLANK_1_1_1_1_1_1">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52" name="Google Shape;52;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3" name="Google Shape;53;p13"/>
          <p:cNvSpPr txBox="1">
            <a:spLocks noGrp="1"/>
          </p:cNvSpPr>
          <p:nvPr>
            <p:ph type="title" idx="2"/>
          </p:nvPr>
        </p:nvSpPr>
        <p:spPr>
          <a:xfrm>
            <a:off x="720000" y="2043125"/>
            <a:ext cx="25383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4" name="Google Shape;54;p13"/>
          <p:cNvSpPr txBox="1">
            <a:spLocks noGrp="1"/>
          </p:cNvSpPr>
          <p:nvPr>
            <p:ph type="subTitle" idx="1"/>
          </p:nvPr>
        </p:nvSpPr>
        <p:spPr>
          <a:xfrm>
            <a:off x="720000" y="2383675"/>
            <a:ext cx="25383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5" name="Google Shape;55;p13"/>
          <p:cNvSpPr txBox="1">
            <a:spLocks noGrp="1"/>
          </p:cNvSpPr>
          <p:nvPr>
            <p:ph type="title" idx="3"/>
          </p:nvPr>
        </p:nvSpPr>
        <p:spPr>
          <a:xfrm>
            <a:off x="3419271" y="2043125"/>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6" name="Google Shape;56;p13"/>
          <p:cNvSpPr txBox="1">
            <a:spLocks noGrp="1"/>
          </p:cNvSpPr>
          <p:nvPr>
            <p:ph type="subTitle" idx="4"/>
          </p:nvPr>
        </p:nvSpPr>
        <p:spPr>
          <a:xfrm>
            <a:off x="3419269" y="23836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7" name="Google Shape;57;p13"/>
          <p:cNvSpPr txBox="1">
            <a:spLocks noGrp="1"/>
          </p:cNvSpPr>
          <p:nvPr>
            <p:ph type="title" idx="5"/>
          </p:nvPr>
        </p:nvSpPr>
        <p:spPr>
          <a:xfrm>
            <a:off x="720000" y="3819450"/>
            <a:ext cx="25383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8" name="Google Shape;58;p13"/>
          <p:cNvSpPr txBox="1">
            <a:spLocks noGrp="1"/>
          </p:cNvSpPr>
          <p:nvPr>
            <p:ph type="subTitle" idx="6"/>
          </p:nvPr>
        </p:nvSpPr>
        <p:spPr>
          <a:xfrm>
            <a:off x="720000" y="4159975"/>
            <a:ext cx="25383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9" name="Google Shape;59;p13"/>
          <p:cNvSpPr txBox="1">
            <a:spLocks noGrp="1"/>
          </p:cNvSpPr>
          <p:nvPr>
            <p:ph type="title" idx="7"/>
          </p:nvPr>
        </p:nvSpPr>
        <p:spPr>
          <a:xfrm>
            <a:off x="3419271" y="3819450"/>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0" name="Google Shape;60;p13"/>
          <p:cNvSpPr txBox="1">
            <a:spLocks noGrp="1"/>
          </p:cNvSpPr>
          <p:nvPr>
            <p:ph type="subTitle" idx="8"/>
          </p:nvPr>
        </p:nvSpPr>
        <p:spPr>
          <a:xfrm>
            <a:off x="3419269" y="41599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1" name="Google Shape;61;p13"/>
          <p:cNvSpPr txBox="1">
            <a:spLocks noGrp="1"/>
          </p:cNvSpPr>
          <p:nvPr>
            <p:ph type="title" idx="9"/>
          </p:nvPr>
        </p:nvSpPr>
        <p:spPr>
          <a:xfrm>
            <a:off x="6118548" y="2043125"/>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2" name="Google Shape;62;p13"/>
          <p:cNvSpPr txBox="1">
            <a:spLocks noGrp="1"/>
          </p:cNvSpPr>
          <p:nvPr>
            <p:ph type="subTitle" idx="13"/>
          </p:nvPr>
        </p:nvSpPr>
        <p:spPr>
          <a:xfrm>
            <a:off x="6118545" y="23836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 name="Google Shape;63;p13"/>
          <p:cNvSpPr txBox="1">
            <a:spLocks noGrp="1"/>
          </p:cNvSpPr>
          <p:nvPr>
            <p:ph type="title" idx="14"/>
          </p:nvPr>
        </p:nvSpPr>
        <p:spPr>
          <a:xfrm>
            <a:off x="6118548" y="3819450"/>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4" name="Google Shape;64;p13"/>
          <p:cNvSpPr txBox="1">
            <a:spLocks noGrp="1"/>
          </p:cNvSpPr>
          <p:nvPr>
            <p:ph type="subTitle" idx="15"/>
          </p:nvPr>
        </p:nvSpPr>
        <p:spPr>
          <a:xfrm>
            <a:off x="6118545" y="41599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 name="Google Shape;65;p13"/>
          <p:cNvSpPr txBox="1">
            <a:spLocks noGrp="1"/>
          </p:cNvSpPr>
          <p:nvPr>
            <p:ph type="title" idx="16" hasCustomPrompt="1"/>
          </p:nvPr>
        </p:nvSpPr>
        <p:spPr>
          <a:xfrm>
            <a:off x="1678200" y="1374136"/>
            <a:ext cx="6219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6" name="Google Shape;66;p13"/>
          <p:cNvSpPr txBox="1">
            <a:spLocks noGrp="1"/>
          </p:cNvSpPr>
          <p:nvPr>
            <p:ph type="title" idx="17" hasCustomPrompt="1"/>
          </p:nvPr>
        </p:nvSpPr>
        <p:spPr>
          <a:xfrm>
            <a:off x="1621800" y="3154202"/>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7" name="Google Shape;67;p13"/>
          <p:cNvSpPr txBox="1">
            <a:spLocks noGrp="1"/>
          </p:cNvSpPr>
          <p:nvPr>
            <p:ph type="title" idx="18" hasCustomPrompt="1"/>
          </p:nvPr>
        </p:nvSpPr>
        <p:spPr>
          <a:xfrm>
            <a:off x="4322869" y="1374136"/>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8" name="Google Shape;68;p13"/>
          <p:cNvSpPr txBox="1">
            <a:spLocks noGrp="1"/>
          </p:cNvSpPr>
          <p:nvPr>
            <p:ph type="title" idx="19" hasCustomPrompt="1"/>
          </p:nvPr>
        </p:nvSpPr>
        <p:spPr>
          <a:xfrm>
            <a:off x="4322869" y="3154202"/>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9" name="Google Shape;69;p13"/>
          <p:cNvSpPr txBox="1">
            <a:spLocks noGrp="1"/>
          </p:cNvSpPr>
          <p:nvPr>
            <p:ph type="title" idx="20" hasCustomPrompt="1"/>
          </p:nvPr>
        </p:nvSpPr>
        <p:spPr>
          <a:xfrm>
            <a:off x="7022145" y="1374136"/>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0" name="Google Shape;70;p13"/>
          <p:cNvSpPr txBox="1">
            <a:spLocks noGrp="1"/>
          </p:cNvSpPr>
          <p:nvPr>
            <p:ph type="title" idx="21" hasCustomPrompt="1"/>
          </p:nvPr>
        </p:nvSpPr>
        <p:spPr>
          <a:xfrm>
            <a:off x="7022145" y="3154202"/>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1">
  <p:cSld name="SECTION_HEADER_1">
    <p:bg>
      <p:bgPr>
        <a:blipFill>
          <a:blip r:embed="rId2">
            <a:alphaModFix/>
          </a:blip>
          <a:stretch>
            <a:fillRect/>
          </a:stretch>
        </a:blipFill>
        <a:effectLst/>
      </p:bgPr>
    </p:bg>
    <p:spTree>
      <p:nvGrpSpPr>
        <p:cNvPr id="1" name="Shape 74"/>
        <p:cNvGrpSpPr/>
        <p:nvPr/>
      </p:nvGrpSpPr>
      <p:grpSpPr>
        <a:xfrm>
          <a:off x="0" y="0"/>
          <a:ext cx="0" cy="0"/>
          <a:chOff x="0" y="0"/>
          <a:chExt cx="0" cy="0"/>
        </a:xfrm>
      </p:grpSpPr>
      <p:pic>
        <p:nvPicPr>
          <p:cNvPr id="75" name="Google Shape;75;p15"/>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76" name="Google Shape;76;p15"/>
          <p:cNvSpPr txBox="1">
            <a:spLocks noGrp="1"/>
          </p:cNvSpPr>
          <p:nvPr>
            <p:ph type="title"/>
          </p:nvPr>
        </p:nvSpPr>
        <p:spPr>
          <a:xfrm>
            <a:off x="3448050" y="1995500"/>
            <a:ext cx="4982700" cy="841800"/>
          </a:xfrm>
          <a:prstGeom prst="rect">
            <a:avLst/>
          </a:prstGeom>
        </p:spPr>
        <p:txBody>
          <a:bodyPr spcFirstLastPara="1" wrap="square" lIns="91425" tIns="91425" rIns="91425" bIns="91425" anchor="ctr" anchorCtr="0">
            <a:noAutofit/>
          </a:bodyPr>
          <a:lstStyle>
            <a:lvl1pPr lvl="0" algn="l" rtl="0">
              <a:lnSpc>
                <a:spcPct val="80000"/>
              </a:lnSpc>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7" name="Google Shape;77;p15"/>
          <p:cNvSpPr txBox="1">
            <a:spLocks noGrp="1"/>
          </p:cNvSpPr>
          <p:nvPr>
            <p:ph type="title" idx="2" hasCustomPrompt="1"/>
          </p:nvPr>
        </p:nvSpPr>
        <p:spPr>
          <a:xfrm>
            <a:off x="1885950" y="2018400"/>
            <a:ext cx="1562100" cy="95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accent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8" name="Google Shape;78;p15"/>
          <p:cNvSpPr txBox="1">
            <a:spLocks noGrp="1"/>
          </p:cNvSpPr>
          <p:nvPr>
            <p:ph type="subTitle" idx="1"/>
          </p:nvPr>
        </p:nvSpPr>
        <p:spPr>
          <a:xfrm>
            <a:off x="3448050" y="2710250"/>
            <a:ext cx="4982700" cy="38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CUSTOM_1">
    <p:bg>
      <p:bgPr>
        <a:blipFill>
          <a:blip r:embed="rId2">
            <a:alphaModFix/>
          </a:blip>
          <a:stretch>
            <a:fillRect/>
          </a:stretch>
        </a:blipFill>
        <a:effectLst/>
      </p:bgPr>
    </p:bg>
    <p:spTree>
      <p:nvGrpSpPr>
        <p:cNvPr id="1" name="Shape 87"/>
        <p:cNvGrpSpPr/>
        <p:nvPr/>
      </p:nvGrpSpPr>
      <p:grpSpPr>
        <a:xfrm>
          <a:off x="0" y="0"/>
          <a:ext cx="0" cy="0"/>
          <a:chOff x="0" y="0"/>
          <a:chExt cx="0" cy="0"/>
        </a:xfrm>
      </p:grpSpPr>
      <p:pic>
        <p:nvPicPr>
          <p:cNvPr id="88" name="Google Shape;88;p18"/>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89" name="Google Shape;89;p18"/>
          <p:cNvSpPr txBox="1">
            <a:spLocks noGrp="1"/>
          </p:cNvSpPr>
          <p:nvPr>
            <p:ph type="title"/>
          </p:nvPr>
        </p:nvSpPr>
        <p:spPr>
          <a:xfrm>
            <a:off x="1655950" y="1518525"/>
            <a:ext cx="5832000" cy="1305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0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90" name="Google Shape;90;p18"/>
          <p:cNvSpPr txBox="1">
            <a:spLocks noGrp="1"/>
          </p:cNvSpPr>
          <p:nvPr>
            <p:ph type="subTitle" idx="1"/>
          </p:nvPr>
        </p:nvSpPr>
        <p:spPr>
          <a:xfrm>
            <a:off x="2158550" y="2754925"/>
            <a:ext cx="4872900" cy="683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bg>
      <p:bgPr>
        <a:blipFill>
          <a:blip r:embed="rId2">
            <a:alphaModFix/>
          </a:blip>
          <a:stretch>
            <a:fillRect/>
          </a:stretch>
        </a:blipFill>
        <a:effectLst/>
      </p:bgPr>
    </p:bg>
    <p:spTree>
      <p:nvGrpSpPr>
        <p:cNvPr id="1" name="Shape 103"/>
        <p:cNvGrpSpPr/>
        <p:nvPr/>
      </p:nvGrpSpPr>
      <p:grpSpPr>
        <a:xfrm>
          <a:off x="0" y="0"/>
          <a:ext cx="0" cy="0"/>
          <a:chOff x="0" y="0"/>
          <a:chExt cx="0" cy="0"/>
        </a:xfrm>
      </p:grpSpPr>
      <p:pic>
        <p:nvPicPr>
          <p:cNvPr id="104" name="Google Shape;104;p22"/>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05" name="Google Shape;105;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6" name="Google Shape;106;p22"/>
          <p:cNvSpPr txBox="1">
            <a:spLocks noGrp="1"/>
          </p:cNvSpPr>
          <p:nvPr>
            <p:ph type="title" idx="2"/>
          </p:nvPr>
        </p:nvSpPr>
        <p:spPr>
          <a:xfrm>
            <a:off x="800800" y="2610925"/>
            <a:ext cx="2505600" cy="40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2300" b="1">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7" name="Google Shape;107;p22"/>
          <p:cNvSpPr txBox="1">
            <a:spLocks noGrp="1"/>
          </p:cNvSpPr>
          <p:nvPr>
            <p:ph type="title" idx="3"/>
          </p:nvPr>
        </p:nvSpPr>
        <p:spPr>
          <a:xfrm>
            <a:off x="5761450" y="2610925"/>
            <a:ext cx="2505600" cy="40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2300" b="1">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 name="Google Shape;108;p22"/>
          <p:cNvSpPr txBox="1">
            <a:spLocks noGrp="1"/>
          </p:cNvSpPr>
          <p:nvPr>
            <p:ph type="subTitle" idx="1"/>
          </p:nvPr>
        </p:nvSpPr>
        <p:spPr>
          <a:xfrm>
            <a:off x="5761447" y="3098542"/>
            <a:ext cx="2505600" cy="101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9" name="Google Shape;109;p22"/>
          <p:cNvSpPr txBox="1">
            <a:spLocks noGrp="1"/>
          </p:cNvSpPr>
          <p:nvPr>
            <p:ph type="subTitle" idx="4"/>
          </p:nvPr>
        </p:nvSpPr>
        <p:spPr>
          <a:xfrm>
            <a:off x="800975" y="3098542"/>
            <a:ext cx="2505600" cy="101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image" Target="../media/image6.jpg"/><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3.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2"/>
              </a:buClr>
              <a:buSzPts val="3500"/>
              <a:buFont typeface="Artifika"/>
              <a:buNone/>
              <a:defRPr sz="3500">
                <a:solidFill>
                  <a:schemeClr val="dk2"/>
                </a:solidFill>
                <a:latin typeface="Artifika"/>
                <a:ea typeface="Artifika"/>
                <a:cs typeface="Artifika"/>
                <a:sym typeface="Artifika"/>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ssistant"/>
              <a:buChar char="●"/>
              <a:defRPr>
                <a:solidFill>
                  <a:schemeClr val="dk1"/>
                </a:solidFill>
                <a:latin typeface="Assistant"/>
                <a:ea typeface="Assistant"/>
                <a:cs typeface="Assistant"/>
                <a:sym typeface="Assistant"/>
              </a:defRPr>
            </a:lvl1pPr>
            <a:lvl2pPr marL="914400" lvl="1"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2pPr>
            <a:lvl3pPr marL="1371600" lvl="2"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3pPr>
            <a:lvl4pPr marL="1828800" lvl="3"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4pPr>
            <a:lvl5pPr marL="2286000" lvl="4"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5pPr>
            <a:lvl6pPr marL="2743200" lvl="5"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6pPr>
            <a:lvl7pPr marL="3200400" lvl="6"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7pPr>
            <a:lvl8pPr marL="3657600" lvl="7"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8pPr>
            <a:lvl9pPr marL="4114800" lvl="8" indent="-317500">
              <a:lnSpc>
                <a:spcPct val="115000"/>
              </a:lnSpc>
              <a:spcBef>
                <a:spcPts val="1600"/>
              </a:spcBef>
              <a:spcAft>
                <a:spcPts val="1600"/>
              </a:spcAft>
              <a:buClr>
                <a:schemeClr val="dk1"/>
              </a:buClr>
              <a:buSzPts val="1400"/>
              <a:buFont typeface="Assistant"/>
              <a:buChar char="■"/>
              <a:defRPr>
                <a:solidFill>
                  <a:schemeClr val="dk1"/>
                </a:solidFill>
                <a:latin typeface="Assistant"/>
                <a:ea typeface="Assistant"/>
                <a:cs typeface="Assistant"/>
                <a:sym typeface="Assistan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8" r:id="rId5"/>
    <p:sldLayoutId id="2147483659" r:id="rId6"/>
    <p:sldLayoutId id="2147483661" r:id="rId7"/>
    <p:sldLayoutId id="2147483664" r:id="rId8"/>
    <p:sldLayoutId id="2147483668" r:id="rId9"/>
    <p:sldLayoutId id="2147483670" r:id="rId10"/>
    <p:sldLayoutId id="2147483672" r:id="rId11"/>
    <p:sldLayoutId id="2147483676" r:id="rId12"/>
    <p:sldLayoutId id="2147483677" r:id="rId13"/>
    <p:sldLayoutId id="2147483678"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2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45025"/>
            <a:ext cx="77178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713100" y="1152475"/>
            <a:ext cx="77178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854700424"/>
      </p:ext>
    </p:extLst>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A9D03775-986C-460A-8F4D-3AA5D6097786}"/>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C488BF51-CB4D-4273-A189-A5821A21E1E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DB92155B-1787-485F-8C17-6F1446D70FCB}"/>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7/17/22</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F0CE30A3-B32F-48C9-9ADE-CA5FF4B1F807}"/>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01D73CC8-5799-4DB9-A3CE-738747A446D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99924801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8" Type="http://schemas.openxmlformats.org/officeDocument/2006/relationships/audio" Target="../media/audio1.wav"/><Relationship Id="rId13" Type="http://schemas.openxmlformats.org/officeDocument/2006/relationships/image" Target="../media/image51.gif"/><Relationship Id="rId18" Type="http://schemas.openxmlformats.org/officeDocument/2006/relationships/image" Target="../media/image56.png"/><Relationship Id="rId3" Type="http://schemas.microsoft.com/office/2007/relationships/media" Target="../media/media5.m4a"/><Relationship Id="rId7" Type="http://schemas.openxmlformats.org/officeDocument/2006/relationships/slideLayout" Target="../slideLayouts/slideLayout40.xml"/><Relationship Id="rId12" Type="http://schemas.openxmlformats.org/officeDocument/2006/relationships/image" Target="../media/image50.gif"/><Relationship Id="rId17" Type="http://schemas.openxmlformats.org/officeDocument/2006/relationships/image" Target="../media/image55.gif"/><Relationship Id="rId2" Type="http://schemas.openxmlformats.org/officeDocument/2006/relationships/audio" Target="../media/media4.mp3"/><Relationship Id="rId16" Type="http://schemas.openxmlformats.org/officeDocument/2006/relationships/image" Target="../media/image54.gif"/><Relationship Id="rId1" Type="http://schemas.microsoft.com/office/2007/relationships/media" Target="../media/media4.mp3"/><Relationship Id="rId6" Type="http://schemas.openxmlformats.org/officeDocument/2006/relationships/audio" Target="../media/media6.m4a"/><Relationship Id="rId11" Type="http://schemas.openxmlformats.org/officeDocument/2006/relationships/image" Target="../media/image49.gif"/><Relationship Id="rId5" Type="http://schemas.microsoft.com/office/2007/relationships/media" Target="../media/media6.m4a"/><Relationship Id="rId15" Type="http://schemas.openxmlformats.org/officeDocument/2006/relationships/image" Target="../media/image53.gif"/><Relationship Id="rId10" Type="http://schemas.openxmlformats.org/officeDocument/2006/relationships/image" Target="../media/image48.png"/><Relationship Id="rId19" Type="http://schemas.openxmlformats.org/officeDocument/2006/relationships/audio" Target="NULL"/><Relationship Id="rId4" Type="http://schemas.openxmlformats.org/officeDocument/2006/relationships/audio" Target="../media/media5.m4a"/><Relationship Id="rId9" Type="http://schemas.openxmlformats.org/officeDocument/2006/relationships/image" Target="../media/image47.png"/><Relationship Id="rId14" Type="http://schemas.openxmlformats.org/officeDocument/2006/relationships/image" Target="../media/image52.gi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microsoft.com/office/2007/relationships/media" Target="../media/media5.m4a"/><Relationship Id="rId7" Type="http://schemas.openxmlformats.org/officeDocument/2006/relationships/image" Target="../media/image47.png"/><Relationship Id="rId12" Type="http://schemas.openxmlformats.org/officeDocument/2006/relationships/image" Target="../media/image52.gif"/><Relationship Id="rId17" Type="http://schemas.openxmlformats.org/officeDocument/2006/relationships/audio" Target="../media/audio1.wav"/><Relationship Id="rId2" Type="http://schemas.openxmlformats.org/officeDocument/2006/relationships/audio" Target="../media/media4.mp3"/><Relationship Id="rId16" Type="http://schemas.openxmlformats.org/officeDocument/2006/relationships/image" Target="../media/image56.png"/><Relationship Id="rId1" Type="http://schemas.microsoft.com/office/2007/relationships/media" Target="../media/media4.mp3"/><Relationship Id="rId6" Type="http://schemas.openxmlformats.org/officeDocument/2006/relationships/audio" Target="../media/audio1.wav"/><Relationship Id="rId11" Type="http://schemas.openxmlformats.org/officeDocument/2006/relationships/image" Target="../media/image51.gif"/><Relationship Id="rId5" Type="http://schemas.openxmlformats.org/officeDocument/2006/relationships/slideLayout" Target="../slideLayouts/slideLayout40.xml"/><Relationship Id="rId15" Type="http://schemas.openxmlformats.org/officeDocument/2006/relationships/image" Target="../media/image55.gif"/><Relationship Id="rId10" Type="http://schemas.openxmlformats.org/officeDocument/2006/relationships/image" Target="../media/image50.gif"/><Relationship Id="rId4" Type="http://schemas.openxmlformats.org/officeDocument/2006/relationships/audio" Target="../media/media5.m4a"/><Relationship Id="rId9" Type="http://schemas.openxmlformats.org/officeDocument/2006/relationships/image" Target="../media/image49.gif"/><Relationship Id="rId14" Type="http://schemas.openxmlformats.org/officeDocument/2006/relationships/image" Target="../media/image54.gif"/></Relationships>
</file>

<file path=ppt/slides/_rels/slide31.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microsoft.com/office/2007/relationships/media" Target="../media/media5.m4a"/><Relationship Id="rId7" Type="http://schemas.openxmlformats.org/officeDocument/2006/relationships/image" Target="../media/image47.png"/><Relationship Id="rId12" Type="http://schemas.openxmlformats.org/officeDocument/2006/relationships/image" Target="../media/image52.gif"/><Relationship Id="rId17" Type="http://schemas.openxmlformats.org/officeDocument/2006/relationships/audio" Target="NULL"/><Relationship Id="rId2" Type="http://schemas.openxmlformats.org/officeDocument/2006/relationships/audio" Target="../media/media4.mp3"/><Relationship Id="rId16" Type="http://schemas.openxmlformats.org/officeDocument/2006/relationships/image" Target="../media/image56.png"/><Relationship Id="rId1" Type="http://schemas.microsoft.com/office/2007/relationships/media" Target="../media/media4.mp3"/><Relationship Id="rId6" Type="http://schemas.openxmlformats.org/officeDocument/2006/relationships/audio" Target="../media/audio1.wav"/><Relationship Id="rId11" Type="http://schemas.openxmlformats.org/officeDocument/2006/relationships/image" Target="../media/image51.gif"/><Relationship Id="rId5" Type="http://schemas.openxmlformats.org/officeDocument/2006/relationships/slideLayout" Target="../slideLayouts/slideLayout40.xml"/><Relationship Id="rId15" Type="http://schemas.openxmlformats.org/officeDocument/2006/relationships/image" Target="../media/image55.gif"/><Relationship Id="rId10" Type="http://schemas.openxmlformats.org/officeDocument/2006/relationships/image" Target="../media/image50.gif"/><Relationship Id="rId4" Type="http://schemas.openxmlformats.org/officeDocument/2006/relationships/audio" Target="../media/media5.m4a"/><Relationship Id="rId9" Type="http://schemas.openxmlformats.org/officeDocument/2006/relationships/image" Target="../media/image49.gif"/><Relationship Id="rId14" Type="http://schemas.openxmlformats.org/officeDocument/2006/relationships/image" Target="../media/image54.gif"/></Relationships>
</file>

<file path=ppt/slides/_rels/slide32.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microsoft.com/office/2007/relationships/media" Target="../media/media5.m4a"/><Relationship Id="rId7" Type="http://schemas.openxmlformats.org/officeDocument/2006/relationships/image" Target="../media/image47.png"/><Relationship Id="rId12" Type="http://schemas.openxmlformats.org/officeDocument/2006/relationships/image" Target="../media/image52.gif"/><Relationship Id="rId17" Type="http://schemas.openxmlformats.org/officeDocument/2006/relationships/audio" Target="../media/audio1.wav"/><Relationship Id="rId2" Type="http://schemas.openxmlformats.org/officeDocument/2006/relationships/audio" Target="../media/media4.mp3"/><Relationship Id="rId16" Type="http://schemas.openxmlformats.org/officeDocument/2006/relationships/image" Target="../media/image56.png"/><Relationship Id="rId1" Type="http://schemas.microsoft.com/office/2007/relationships/media" Target="../media/media4.mp3"/><Relationship Id="rId6" Type="http://schemas.openxmlformats.org/officeDocument/2006/relationships/audio" Target="../media/audio1.wav"/><Relationship Id="rId11" Type="http://schemas.openxmlformats.org/officeDocument/2006/relationships/image" Target="../media/image51.gif"/><Relationship Id="rId5" Type="http://schemas.openxmlformats.org/officeDocument/2006/relationships/slideLayout" Target="../slideLayouts/slideLayout40.xml"/><Relationship Id="rId15" Type="http://schemas.openxmlformats.org/officeDocument/2006/relationships/image" Target="../media/image55.gif"/><Relationship Id="rId10" Type="http://schemas.openxmlformats.org/officeDocument/2006/relationships/image" Target="../media/image50.gif"/><Relationship Id="rId4" Type="http://schemas.openxmlformats.org/officeDocument/2006/relationships/audio" Target="../media/media5.m4a"/><Relationship Id="rId9" Type="http://schemas.openxmlformats.org/officeDocument/2006/relationships/image" Target="../media/image49.gif"/><Relationship Id="rId14" Type="http://schemas.openxmlformats.org/officeDocument/2006/relationships/image" Target="../media/image54.gi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DF2235-57E8-47C2-8B10-FE078EED4E70}"/>
              </a:ext>
            </a:extLst>
          </p:cNvPr>
          <p:cNvSpPr/>
          <p:nvPr/>
        </p:nvSpPr>
        <p:spPr>
          <a:xfrm>
            <a:off x="1384749" y="1698379"/>
            <a:ext cx="6374502"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1"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spTree>
    <p:extLst>
      <p:ext uri="{BB962C8B-B14F-4D97-AF65-F5344CB8AC3E}">
        <p14:creationId xmlns:p14="http://schemas.microsoft.com/office/powerpoint/2010/main" val="206003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2.91667E-6 -1.11111E-6 L -2.91667E-6 -0.07222 " pathEditMode="relative" rAng="0" ptsTypes="AA">
                                      <p:cBhvr>
                                        <p:cTn id="6" dur="250" accel="50000" decel="50000" autoRev="1" fill="hold">
                                          <p:stCondLst>
                                            <p:cond delay="0"/>
                                          </p:stCondLst>
                                        </p:cTn>
                                        <p:tgtEl>
                                          <p:spTgt spid="2"/>
                                        </p:tgtEl>
                                        <p:attrNameLst>
                                          <p:attrName>ppt_x</p:attrName>
                                          <p:attrName>ppt_y</p:attrName>
                                        </p:attrNameLst>
                                      </p:cBhvr>
                                      <p:rCtr x="0" y="-3611"/>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7"/>
          <p:cNvSpPr txBox="1">
            <a:spLocks noGrp="1"/>
          </p:cNvSpPr>
          <p:nvPr>
            <p:ph type="title" idx="3"/>
          </p:nvPr>
        </p:nvSpPr>
        <p:spPr>
          <a:xfrm>
            <a:off x="309271" y="3187442"/>
            <a:ext cx="2651943" cy="47468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Quan tâm đến đời sống nhan dân</a:t>
            </a:r>
            <a:endParaRPr sz="2400" dirty="0">
              <a:latin typeface="Times New Roman" panose="02020603050405020304" pitchFamily="18" charset="0"/>
              <a:cs typeface="Times New Roman" panose="02020603050405020304" pitchFamily="18" charset="0"/>
            </a:endParaRPr>
          </a:p>
        </p:txBody>
      </p:sp>
      <p:sp>
        <p:nvSpPr>
          <p:cNvPr id="404" name="Google Shape;404;p47"/>
          <p:cNvSpPr txBox="1">
            <a:spLocks noGrp="1"/>
          </p:cNvSpPr>
          <p:nvPr>
            <p:ph type="title"/>
          </p:nvPr>
        </p:nvSpPr>
        <p:spPr>
          <a:xfrm>
            <a:off x="2008326" y="163030"/>
            <a:ext cx="4794162" cy="83573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4000" b="1" dirty="0">
                <a:solidFill>
                  <a:srgbClr val="0070C0"/>
                </a:solidFill>
              </a:rPr>
              <a:t>K</a:t>
            </a:r>
            <a:r>
              <a:rPr lang="en" sz="4000" b="1" dirty="0">
                <a:solidFill>
                  <a:srgbClr val="0070C0"/>
                </a:solidFill>
              </a:rPr>
              <a:t>inh tế - xã hội</a:t>
            </a:r>
            <a:endParaRPr sz="4000" b="1" dirty="0">
              <a:solidFill>
                <a:srgbClr val="0070C0"/>
              </a:solidFill>
            </a:endParaRPr>
          </a:p>
        </p:txBody>
      </p:sp>
      <p:sp>
        <p:nvSpPr>
          <p:cNvPr id="408" name="Google Shape;408;p47"/>
          <p:cNvSpPr txBox="1">
            <a:spLocks noGrp="1"/>
          </p:cNvSpPr>
          <p:nvPr>
            <p:ph type="title" idx="7"/>
          </p:nvPr>
        </p:nvSpPr>
        <p:spPr>
          <a:xfrm>
            <a:off x="6179584" y="2577406"/>
            <a:ext cx="2909838" cy="169475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Vua Giay-a-vác-man VII thực hiện nhiều hoạt động công ích</a:t>
            </a:r>
            <a:endParaRPr sz="2400" dirty="0">
              <a:latin typeface="Times New Roman" panose="02020603050405020304" pitchFamily="18" charset="0"/>
              <a:cs typeface="Times New Roman" panose="02020603050405020304" pitchFamily="18" charset="0"/>
            </a:endParaRPr>
          </a:p>
        </p:txBody>
      </p:sp>
      <p:sp>
        <p:nvSpPr>
          <p:cNvPr id="410" name="Google Shape;410;p47"/>
          <p:cNvSpPr txBox="1">
            <a:spLocks noGrp="1"/>
          </p:cNvSpPr>
          <p:nvPr>
            <p:ph type="title" idx="9"/>
          </p:nvPr>
        </p:nvSpPr>
        <p:spPr>
          <a:xfrm>
            <a:off x="6356526" y="1557025"/>
            <a:ext cx="2195700" cy="351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Ra sức cũng cố quyền lực</a:t>
            </a:r>
            <a:endParaRPr sz="2400" dirty="0">
              <a:latin typeface="Times New Roman" panose="02020603050405020304" pitchFamily="18" charset="0"/>
              <a:cs typeface="Times New Roman" panose="02020603050405020304" pitchFamily="18" charset="0"/>
            </a:endParaRPr>
          </a:p>
        </p:txBody>
      </p:sp>
      <p:sp>
        <p:nvSpPr>
          <p:cNvPr id="411" name="Google Shape;411;p47"/>
          <p:cNvSpPr txBox="1">
            <a:spLocks noGrp="1"/>
          </p:cNvSpPr>
          <p:nvPr>
            <p:ph type="title" idx="2"/>
          </p:nvPr>
        </p:nvSpPr>
        <p:spPr>
          <a:xfrm>
            <a:off x="537993" y="1405730"/>
            <a:ext cx="2423221" cy="67990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Đất nước thống nhất, ổn  định</a:t>
            </a:r>
            <a:endParaRPr sz="2400" dirty="0">
              <a:latin typeface="Times New Roman" panose="02020603050405020304" pitchFamily="18" charset="0"/>
              <a:cs typeface="Times New Roman" panose="02020603050405020304" pitchFamily="18" charset="0"/>
            </a:endParaRPr>
          </a:p>
        </p:txBody>
      </p:sp>
      <p:pic>
        <p:nvPicPr>
          <p:cNvPr id="414" name="Google Shape;414;p47"/>
          <p:cNvPicPr preferRelativeResize="0"/>
          <p:nvPr/>
        </p:nvPicPr>
        <p:blipFill rotWithShape="1">
          <a:blip r:embed="rId3">
            <a:alphaModFix/>
          </a:blip>
          <a:srcRect t="49634" r="31063"/>
          <a:stretch/>
        </p:blipFill>
        <p:spPr>
          <a:xfrm>
            <a:off x="2861694" y="3313255"/>
            <a:ext cx="3420379" cy="1683601"/>
          </a:xfrm>
          <a:prstGeom prst="rect">
            <a:avLst/>
          </a:prstGeom>
          <a:noFill/>
          <a:ln>
            <a:noFill/>
          </a:ln>
        </p:spPr>
      </p:pic>
      <p:grpSp>
        <p:nvGrpSpPr>
          <p:cNvPr id="415" name="Google Shape;415;p47"/>
          <p:cNvGrpSpPr/>
          <p:nvPr/>
        </p:nvGrpSpPr>
        <p:grpSpPr>
          <a:xfrm>
            <a:off x="2961214" y="1732974"/>
            <a:ext cx="3395312" cy="2770888"/>
            <a:chOff x="2961220" y="1560035"/>
            <a:chExt cx="3395312" cy="1808039"/>
          </a:xfrm>
        </p:grpSpPr>
        <p:cxnSp>
          <p:nvCxnSpPr>
            <p:cNvPr id="416" name="Google Shape;416;p47"/>
            <p:cNvCxnSpPr>
              <a:stCxn id="411" idx="3"/>
              <a:endCxn id="417" idx="0"/>
            </p:cNvCxnSpPr>
            <p:nvPr/>
          </p:nvCxnSpPr>
          <p:spPr>
            <a:xfrm flipV="1">
              <a:off x="2961220" y="1565713"/>
              <a:ext cx="1280153" cy="2614"/>
            </a:xfrm>
            <a:prstGeom prst="straightConnector1">
              <a:avLst/>
            </a:prstGeom>
            <a:noFill/>
            <a:ln w="9525" cap="flat" cmpd="sng">
              <a:solidFill>
                <a:schemeClr val="lt2"/>
              </a:solidFill>
              <a:prstDash val="solid"/>
              <a:round/>
              <a:headEnd type="oval" w="med" len="med"/>
              <a:tailEnd type="none" w="med" len="med"/>
            </a:ln>
          </p:spPr>
        </p:cxnSp>
        <p:sp>
          <p:nvSpPr>
            <p:cNvPr id="417" name="Google Shape;417;p47"/>
            <p:cNvSpPr/>
            <p:nvPr/>
          </p:nvSpPr>
          <p:spPr>
            <a:xfrm>
              <a:off x="3910740" y="1565713"/>
              <a:ext cx="661266" cy="661200"/>
            </a:xfrm>
            <a:prstGeom prst="arc">
              <a:avLst>
                <a:gd name="adj1" fmla="val 16200000"/>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cxnSp>
          <p:nvCxnSpPr>
            <p:cNvPr id="418" name="Google Shape;418;p47"/>
            <p:cNvCxnSpPr/>
            <p:nvPr/>
          </p:nvCxnSpPr>
          <p:spPr>
            <a:xfrm flipH="1">
              <a:off x="4571890" y="1896213"/>
              <a:ext cx="66" cy="1470108"/>
            </a:xfrm>
            <a:prstGeom prst="straightConnector1">
              <a:avLst/>
            </a:prstGeom>
            <a:noFill/>
            <a:ln w="9525" cap="flat" cmpd="sng">
              <a:solidFill>
                <a:schemeClr val="lt2"/>
              </a:solidFill>
              <a:prstDash val="solid"/>
              <a:round/>
              <a:headEnd type="none" w="med" len="med"/>
              <a:tailEnd type="none" w="med" len="med"/>
            </a:ln>
          </p:spPr>
        </p:cxnSp>
        <p:cxnSp>
          <p:nvCxnSpPr>
            <p:cNvPr id="420" name="Google Shape;420;p47"/>
            <p:cNvCxnSpPr>
              <a:stCxn id="401" idx="3"/>
              <a:endCxn id="421" idx="0"/>
            </p:cNvCxnSpPr>
            <p:nvPr/>
          </p:nvCxnSpPr>
          <p:spPr>
            <a:xfrm>
              <a:off x="2961220" y="2663963"/>
              <a:ext cx="1280070" cy="42911"/>
            </a:xfrm>
            <a:prstGeom prst="straightConnector1">
              <a:avLst/>
            </a:prstGeom>
            <a:noFill/>
            <a:ln w="9525" cap="flat" cmpd="sng">
              <a:solidFill>
                <a:schemeClr val="lt2"/>
              </a:solidFill>
              <a:prstDash val="solid"/>
              <a:round/>
              <a:headEnd type="oval" w="med" len="med"/>
              <a:tailEnd type="none" w="med" len="med"/>
            </a:ln>
          </p:spPr>
        </p:cxnSp>
        <p:sp>
          <p:nvSpPr>
            <p:cNvPr id="421" name="Google Shape;421;p47"/>
            <p:cNvSpPr/>
            <p:nvPr/>
          </p:nvSpPr>
          <p:spPr>
            <a:xfrm>
              <a:off x="3910690" y="2706874"/>
              <a:ext cx="661200" cy="661200"/>
            </a:xfrm>
            <a:prstGeom prst="arc">
              <a:avLst>
                <a:gd name="adj1" fmla="val 16200000"/>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cxnSp>
          <p:nvCxnSpPr>
            <p:cNvPr id="423" name="Google Shape;423;p47"/>
            <p:cNvCxnSpPr>
              <a:stCxn id="410" idx="1"/>
              <a:endCxn id="424" idx="0"/>
            </p:cNvCxnSpPr>
            <p:nvPr/>
          </p:nvCxnSpPr>
          <p:spPr>
            <a:xfrm flipH="1">
              <a:off x="4906789" y="1560035"/>
              <a:ext cx="1449743" cy="5678"/>
            </a:xfrm>
            <a:prstGeom prst="straightConnector1">
              <a:avLst/>
            </a:prstGeom>
            <a:noFill/>
            <a:ln w="9525" cap="flat" cmpd="sng">
              <a:solidFill>
                <a:schemeClr val="lt2"/>
              </a:solidFill>
              <a:prstDash val="solid"/>
              <a:round/>
              <a:headEnd type="oval" w="med" len="med"/>
              <a:tailEnd type="none" w="med" len="med"/>
            </a:ln>
          </p:spPr>
        </p:cxnSp>
        <p:sp>
          <p:nvSpPr>
            <p:cNvPr id="424" name="Google Shape;424;p47"/>
            <p:cNvSpPr/>
            <p:nvPr/>
          </p:nvSpPr>
          <p:spPr>
            <a:xfrm flipH="1">
              <a:off x="4576156" y="1565713"/>
              <a:ext cx="661266" cy="661200"/>
            </a:xfrm>
            <a:prstGeom prst="arc">
              <a:avLst>
                <a:gd name="adj1" fmla="val 16200000"/>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cxnSp>
          <p:nvCxnSpPr>
            <p:cNvPr id="425" name="Google Shape;425;p47"/>
            <p:cNvCxnSpPr/>
            <p:nvPr/>
          </p:nvCxnSpPr>
          <p:spPr>
            <a:xfrm flipH="1">
              <a:off x="4571890" y="1887565"/>
              <a:ext cx="4382" cy="1478756"/>
            </a:xfrm>
            <a:prstGeom prst="straightConnector1">
              <a:avLst/>
            </a:prstGeom>
            <a:noFill/>
            <a:ln w="9525" cap="flat" cmpd="sng">
              <a:solidFill>
                <a:schemeClr val="lt2"/>
              </a:solidFill>
              <a:prstDash val="solid"/>
              <a:round/>
              <a:headEnd type="none" w="med" len="med"/>
              <a:tailEnd type="none" w="med" len="med"/>
            </a:ln>
          </p:spPr>
        </p:cxnSp>
        <p:cxnSp>
          <p:nvCxnSpPr>
            <p:cNvPr id="427" name="Google Shape;427;p47"/>
            <p:cNvCxnSpPr>
              <a:stCxn id="408" idx="1"/>
              <a:endCxn id="428" idx="0"/>
            </p:cNvCxnSpPr>
            <p:nvPr/>
          </p:nvCxnSpPr>
          <p:spPr>
            <a:xfrm flipH="1">
              <a:off x="4910777" y="2663963"/>
              <a:ext cx="1268813" cy="41181"/>
            </a:xfrm>
            <a:prstGeom prst="straightConnector1">
              <a:avLst/>
            </a:prstGeom>
            <a:noFill/>
            <a:ln w="9525" cap="flat" cmpd="sng">
              <a:solidFill>
                <a:schemeClr val="lt2"/>
              </a:solidFill>
              <a:prstDash val="solid"/>
              <a:round/>
              <a:headEnd type="oval" w="med" len="med"/>
              <a:tailEnd type="none" w="med" len="med"/>
            </a:ln>
          </p:spPr>
        </p:cxnSp>
        <p:sp>
          <p:nvSpPr>
            <p:cNvPr id="428" name="Google Shape;428;p47"/>
            <p:cNvSpPr/>
            <p:nvPr/>
          </p:nvSpPr>
          <p:spPr>
            <a:xfrm flipH="1">
              <a:off x="4576272" y="2705121"/>
              <a:ext cx="661200" cy="661200"/>
            </a:xfrm>
            <a:prstGeom prst="arc">
              <a:avLst>
                <a:gd name="adj1" fmla="val 16173503"/>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barn(outVertical)">
                                      <p:cBhvr>
                                        <p:cTn id="7" dur="500"/>
                                        <p:tgtEl>
                                          <p:spTgt spid="4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10"/>
                                        </p:tgtEl>
                                        <p:attrNameLst>
                                          <p:attrName>style.visibility</p:attrName>
                                        </p:attrNameLst>
                                      </p:cBhvr>
                                      <p:to>
                                        <p:strVal val="visible"/>
                                      </p:to>
                                    </p:set>
                                    <p:animEffect transition="in" filter="barn(outVertical)">
                                      <p:cBhvr>
                                        <p:cTn id="12" dur="500"/>
                                        <p:tgtEl>
                                          <p:spTgt spid="4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408"/>
                                        </p:tgtEl>
                                        <p:attrNameLst>
                                          <p:attrName>style.visibility</p:attrName>
                                        </p:attrNameLst>
                                      </p:cBhvr>
                                      <p:to>
                                        <p:strVal val="visible"/>
                                      </p:to>
                                    </p:set>
                                    <p:animEffect transition="in" filter="barn(outVertical)">
                                      <p:cBhvr>
                                        <p:cTn id="17" dur="500"/>
                                        <p:tgtEl>
                                          <p:spTgt spid="40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401"/>
                                        </p:tgtEl>
                                        <p:attrNameLst>
                                          <p:attrName>style.visibility</p:attrName>
                                        </p:attrNameLst>
                                      </p:cBhvr>
                                      <p:to>
                                        <p:strVal val="visible"/>
                                      </p:to>
                                    </p:set>
                                    <p:animEffect transition="in" filter="barn(outVertical)">
                                      <p:cBhvr>
                                        <p:cTn id="22"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p:bldP spid="408" grpId="0"/>
      <p:bldP spid="410" grpId="0"/>
      <p:bldP spid="4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grpSp>
        <p:nvGrpSpPr>
          <p:cNvPr id="6" name="Group 5"/>
          <p:cNvGrpSpPr/>
          <p:nvPr/>
        </p:nvGrpSpPr>
        <p:grpSpPr>
          <a:xfrm>
            <a:off x="-556742" y="-211016"/>
            <a:ext cx="4917727" cy="5354515"/>
            <a:chOff x="-462957" y="-492369"/>
            <a:chExt cx="5028989" cy="5739912"/>
          </a:xfrm>
        </p:grpSpPr>
        <p:pic>
          <p:nvPicPr>
            <p:cNvPr id="2050" name="Picture 2" descr="https://o.remove.bg/downloads/8ac77e58-e0d8-4b5a-b5bb-e69897c11385/cambodia-travel-attraction-label_gg92058898-removebg-preview.png"/>
            <p:cNvPicPr>
              <a:picLocks noChangeAspect="1" noChangeArrowheads="1"/>
            </p:cNvPicPr>
            <p:nvPr/>
          </p:nvPicPr>
          <p:blipFill rotWithShape="1">
            <a:blip r:embed="rId3">
              <a:extLst>
                <a:ext uri="{28A0092B-C50C-407E-A947-70E740481C1C}">
                  <a14:useLocalDpi xmlns:a14="http://schemas.microsoft.com/office/drawing/2010/main" val="0"/>
                </a:ext>
              </a:extLst>
            </a:blip>
            <a:srcRect b="11170"/>
            <a:stretch/>
          </p:blipFill>
          <p:spPr bwMode="auto">
            <a:xfrm>
              <a:off x="-462957" y="-492369"/>
              <a:ext cx="5028989" cy="466578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o.remove.bg/downloads/2a4283fa-4bd9-4b92-af28-b020fe7dedfb/d17867c5dc8ed4e8ccb720e183c342a6-removebg-preview.png"/>
            <p:cNvPicPr>
              <a:picLocks noChangeAspect="1" noChangeArrowheads="1"/>
            </p:cNvPicPr>
            <p:nvPr/>
          </p:nvPicPr>
          <p:blipFill rotWithShape="1">
            <a:blip r:embed="rId4">
              <a:extLst>
                <a:ext uri="{28A0092B-C50C-407E-A947-70E740481C1C}">
                  <a14:useLocalDpi xmlns:a14="http://schemas.microsoft.com/office/drawing/2010/main" val="0"/>
                </a:ext>
              </a:extLst>
            </a:blip>
            <a:srcRect l="6856" t="20840" r="23762"/>
            <a:stretch/>
          </p:blipFill>
          <p:spPr bwMode="auto">
            <a:xfrm>
              <a:off x="703386" y="1435567"/>
              <a:ext cx="2227384" cy="381197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Rectangle 7"/>
          <p:cNvSpPr/>
          <p:nvPr/>
        </p:nvSpPr>
        <p:spPr>
          <a:xfrm>
            <a:off x="3983393" y="11241"/>
            <a:ext cx="4663456" cy="584775"/>
          </a:xfrm>
          <a:prstGeom prst="rect">
            <a:avLst/>
          </a:prstGeom>
        </p:spPr>
        <p:txBody>
          <a:bodyPr wrap="none">
            <a:spAutoFit/>
          </a:bodyPr>
          <a:lstStyle/>
          <a:p>
            <a:r>
              <a:rPr lang="en" sz="3200" b="1" dirty="0">
                <a:solidFill>
                  <a:srgbClr val="980000"/>
                </a:solidFill>
                <a:latin typeface="Times New Roman" panose="02020603050405020304" pitchFamily="18" charset="0"/>
                <a:cs typeface="Times New Roman" panose="02020603050405020304" pitchFamily="18" charset="0"/>
                <a:sym typeface="Artifika"/>
              </a:rPr>
              <a:t>Vua Giay-a-vác-man VII </a:t>
            </a:r>
            <a:endParaRPr lang="en-US" sz="1800" dirty="0"/>
          </a:p>
        </p:txBody>
      </p:sp>
      <p:sp>
        <p:nvSpPr>
          <p:cNvPr id="9" name="Rectangle 8"/>
          <p:cNvSpPr/>
          <p:nvPr/>
        </p:nvSpPr>
        <p:spPr>
          <a:xfrm>
            <a:off x="3902441" y="585347"/>
            <a:ext cx="4744408" cy="4154984"/>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Ông vua kiệt xuất của thời kỳ Ăng-co. Sau những năm tháng chinh chiến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Giay</a:t>
            </a:r>
            <a:r>
              <a:rPr lang="en-US" sz="2400" dirty="0">
                <a:latin typeface="Times New Roman" panose="02020603050405020304" pitchFamily="18" charset="0"/>
                <a:cs typeface="Times New Roman" panose="02020603050405020304" pitchFamily="18" charset="0"/>
              </a:rPr>
              <a:t>-a-</a:t>
            </a:r>
            <a:r>
              <a:rPr lang="en-US" sz="2400" dirty="0" err="1">
                <a:latin typeface="Times New Roman" panose="02020603050405020304" pitchFamily="18" charset="0"/>
                <a:cs typeface="Times New Roman" panose="02020603050405020304" pitchFamily="18" charset="0"/>
              </a:rPr>
              <a:t>vác</a:t>
            </a:r>
            <a:r>
              <a:rPr lang="en-US" sz="2400" dirty="0">
                <a:latin typeface="Times New Roman" panose="02020603050405020304" pitchFamily="18" charset="0"/>
                <a:cs typeface="Times New Roman" panose="02020603050405020304" pitchFamily="18" charset="0"/>
              </a:rPr>
              <a:t>-man VII </a:t>
            </a:r>
            <a:r>
              <a:rPr lang="vi-VN"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đ</a:t>
            </a:r>
            <a:r>
              <a:rPr lang="vi-VN" sz="2400" dirty="0">
                <a:latin typeface="Times New Roman" panose="02020603050405020304" pitchFamily="18" charset="0"/>
                <a:cs typeface="Times New Roman" panose="02020603050405020304" pitchFamily="18" charset="0"/>
              </a:rPr>
              <a:t>ột ngột từ bỏ Hindu giáo,  đặt niềm tin vào Phật giáo. Ông cho xây 102 bệnh viện khắp lãnh thổ của đế chế với những tấm bia ghi rằng: "Người đau đớn vì bệnh tật của thần dân hơn là của Người...". Tương truyền ông còn được gọi là "Vua Hủi" Có thể vì căn bệnh đã gây ra cái chết của ông.</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53000" fill="hold" nodeType="clickEffect" p14:presetBounceEnd="6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2000">
                                          <p:cBhvr additive="base">
                                            <p:cTn id="7" dur="2000" fill="hold"/>
                                            <p:tgtEl>
                                              <p:spTgt spid="6"/>
                                            </p:tgtEl>
                                            <p:attrNameLst>
                                              <p:attrName>ppt_x</p:attrName>
                                            </p:attrNameLst>
                                          </p:cBhvr>
                                          <p:tavLst>
                                            <p:tav tm="0">
                                              <p:val>
                                                <p:strVal val="0-#ppt_w/2"/>
                                              </p:val>
                                            </p:tav>
                                            <p:tav tm="100000">
                                              <p:val>
                                                <p:strVal val="#ppt_x"/>
                                              </p:val>
                                            </p:tav>
                                          </p:tavLst>
                                        </p:anim>
                                        <p:anim calcmode="lin" valueType="num" p14:bounceEnd="62000">
                                          <p:cBhvr additive="base">
                                            <p:cTn id="8" dur="2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accel="53000" fill="hold" grpId="0" nodeType="withEffect" p14:presetBounceEnd="62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2000">
                                          <p:cBhvr additive="base">
                                            <p:cTn id="11" dur="2000" fill="hold"/>
                                            <p:tgtEl>
                                              <p:spTgt spid="9"/>
                                            </p:tgtEl>
                                            <p:attrNameLst>
                                              <p:attrName>ppt_x</p:attrName>
                                            </p:attrNameLst>
                                          </p:cBhvr>
                                          <p:tavLst>
                                            <p:tav tm="0">
                                              <p:val>
                                                <p:strVal val="0-#ppt_w/2"/>
                                              </p:val>
                                            </p:tav>
                                            <p:tav tm="100000">
                                              <p:val>
                                                <p:strVal val="#ppt_x"/>
                                              </p:val>
                                            </p:tav>
                                          </p:tavLst>
                                        </p:anim>
                                        <p:anim calcmode="lin" valueType="num" p14:bounceEnd="62000">
                                          <p:cBhvr additive="base">
                                            <p:cTn id="12" dur="2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accel="53000" fill="hold" grpId="0" nodeType="withEffect" p14:presetBounceEnd="62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2000" fill="hold"/>
                                            <p:tgtEl>
                                              <p:spTgt spid="8"/>
                                            </p:tgtEl>
                                            <p:attrNameLst>
                                              <p:attrName>ppt_x</p:attrName>
                                            </p:attrNameLst>
                                          </p:cBhvr>
                                          <p:tavLst>
                                            <p:tav tm="0">
                                              <p:val>
                                                <p:strVal val="0-#ppt_w/2"/>
                                              </p:val>
                                            </p:tav>
                                            <p:tav tm="100000">
                                              <p:val>
                                                <p:strVal val="#ppt_x"/>
                                              </p:val>
                                            </p:tav>
                                          </p:tavLst>
                                        </p:anim>
                                        <p:anim calcmode="lin" valueType="num" p14:bounceEnd="62000">
                                          <p:cBhvr additive="base">
                                            <p:cTn id="16" dur="2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53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0-#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accel="53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0-#ppt_w/2"/>
                                              </p:val>
                                            </p:tav>
                                            <p:tav tm="100000">
                                              <p:val>
                                                <p:strVal val="#ppt_x"/>
                                              </p:val>
                                            </p:tav>
                                          </p:tavLst>
                                        </p:anim>
                                        <p:anim calcmode="lin" valueType="num">
                                          <p:cBhvr additive="base">
                                            <p:cTn id="12" dur="2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accel="53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0-#ppt_w/2"/>
                                              </p:val>
                                            </p:tav>
                                            <p:tav tm="100000">
                                              <p:val>
                                                <p:strVal val="#ppt_x"/>
                                              </p:val>
                                            </p:tav>
                                          </p:tavLst>
                                        </p:anim>
                                        <p:anim calcmode="lin" valueType="num">
                                          <p:cBhvr additive="base">
                                            <p:cTn id="16" dur="2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pic>
        <p:nvPicPr>
          <p:cNvPr id="3" name="Jayavarman VII  Vị Vua Đưa Vương Quốc Angkor Trở Lại Thời Cường Thịnh_1080p 00_00_00-00_02_37~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38100"/>
            <a:ext cx="9144000" cy="5067300"/>
          </a:xfrm>
          <a:prstGeom prst="rect">
            <a:avLst/>
          </a:prstGeom>
        </p:spPr>
      </p:pic>
    </p:spTree>
    <p:extLst>
      <p:ext uri="{BB962C8B-B14F-4D97-AF65-F5344CB8AC3E}">
        <p14:creationId xmlns:p14="http://schemas.microsoft.com/office/powerpoint/2010/main" val="326932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grpSp>
        <p:nvGrpSpPr>
          <p:cNvPr id="263" name="Google Shape;263;p42"/>
          <p:cNvGrpSpPr/>
          <p:nvPr/>
        </p:nvGrpSpPr>
        <p:grpSpPr>
          <a:xfrm>
            <a:off x="1716231" y="662199"/>
            <a:ext cx="731613" cy="829146"/>
            <a:chOff x="3467650" y="897800"/>
            <a:chExt cx="2409000" cy="2711400"/>
          </a:xfrm>
        </p:grpSpPr>
        <p:sp>
          <p:nvSpPr>
            <p:cNvPr id="264" name="Google Shape;264;p42"/>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5" name="Google Shape;265;p42"/>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66" name="Google Shape;266;p42"/>
          <p:cNvGrpSpPr/>
          <p:nvPr/>
        </p:nvGrpSpPr>
        <p:grpSpPr>
          <a:xfrm>
            <a:off x="6955969" y="613089"/>
            <a:ext cx="731613" cy="831315"/>
            <a:chOff x="3467650" y="897800"/>
            <a:chExt cx="2409000" cy="2711400"/>
          </a:xfrm>
        </p:grpSpPr>
        <p:sp>
          <p:nvSpPr>
            <p:cNvPr id="267" name="Google Shape;267;p42"/>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8" name="Google Shape;268;p42"/>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69" name="Google Shape;269;p42"/>
          <p:cNvSpPr txBox="1">
            <a:spLocks noGrp="1"/>
          </p:cNvSpPr>
          <p:nvPr>
            <p:ph type="title" idx="2"/>
          </p:nvPr>
        </p:nvSpPr>
        <p:spPr>
          <a:xfrm>
            <a:off x="800974" y="1556114"/>
            <a:ext cx="2505600" cy="40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N</a:t>
            </a:r>
            <a:r>
              <a:rPr lang="en" sz="2400" dirty="0"/>
              <a:t>ông nghiệp</a:t>
            </a:r>
            <a:endParaRPr sz="2400" dirty="0"/>
          </a:p>
        </p:txBody>
      </p:sp>
      <p:sp>
        <p:nvSpPr>
          <p:cNvPr id="270" name="Google Shape;270;p42"/>
          <p:cNvSpPr txBox="1">
            <a:spLocks noGrp="1"/>
          </p:cNvSpPr>
          <p:nvPr>
            <p:ph type="title"/>
          </p:nvPr>
        </p:nvSpPr>
        <p:spPr>
          <a:xfrm>
            <a:off x="2404685" y="295586"/>
            <a:ext cx="4353805"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b="1" dirty="0">
                <a:solidFill>
                  <a:srgbClr val="0070C0"/>
                </a:solidFill>
              </a:rPr>
              <a:t>Kinh tế</a:t>
            </a:r>
            <a:endParaRPr sz="4400" b="1" dirty="0">
              <a:solidFill>
                <a:srgbClr val="0070C0"/>
              </a:solidFill>
            </a:endParaRPr>
          </a:p>
        </p:txBody>
      </p:sp>
      <p:sp>
        <p:nvSpPr>
          <p:cNvPr id="271" name="Google Shape;271;p42"/>
          <p:cNvSpPr txBox="1">
            <a:spLocks noGrp="1"/>
          </p:cNvSpPr>
          <p:nvPr>
            <p:ph type="title" idx="3"/>
          </p:nvPr>
        </p:nvSpPr>
        <p:spPr>
          <a:xfrm>
            <a:off x="5845756" y="1539118"/>
            <a:ext cx="2802687" cy="40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T</a:t>
            </a:r>
            <a:r>
              <a:rPr lang="en" sz="2400" dirty="0"/>
              <a:t>hủ công nghiệp</a:t>
            </a:r>
            <a:endParaRPr sz="2400" dirty="0"/>
          </a:p>
        </p:txBody>
      </p:sp>
      <p:sp>
        <p:nvSpPr>
          <p:cNvPr id="272" name="Google Shape;272;p42"/>
          <p:cNvSpPr txBox="1">
            <a:spLocks noGrp="1"/>
          </p:cNvSpPr>
          <p:nvPr>
            <p:ph type="subTitle" idx="1"/>
          </p:nvPr>
        </p:nvSpPr>
        <p:spPr>
          <a:xfrm>
            <a:off x="5756682" y="2365336"/>
            <a:ext cx="2891761" cy="1584374"/>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solidFill>
                  <a:schemeClr val="tx1"/>
                </a:solidFill>
                <a:latin typeface="Times New Roman" panose="02020603050405020304" pitchFamily="18" charset="0"/>
                <a:cs typeface="Times New Roman" panose="02020603050405020304" pitchFamily="18" charset="0"/>
              </a:rPr>
              <a:t>B</a:t>
            </a:r>
            <a:r>
              <a:rPr lang="en" sz="2400" dirty="0">
                <a:solidFill>
                  <a:schemeClr val="tx1"/>
                </a:solidFill>
                <a:latin typeface="Times New Roman" panose="02020603050405020304" pitchFamily="18" charset="0"/>
                <a:cs typeface="Times New Roman" panose="02020603050405020304" pitchFamily="18" charset="0"/>
              </a:rPr>
              <a:t>iết làm đồ trang sức, chạm khắc trên bức phù điêu bằng đá của đền, tháp</a:t>
            </a:r>
            <a:endParaRPr sz="2400" dirty="0">
              <a:solidFill>
                <a:schemeClr val="tx1"/>
              </a:solidFill>
              <a:latin typeface="Times New Roman" panose="02020603050405020304" pitchFamily="18" charset="0"/>
              <a:cs typeface="Times New Roman" panose="02020603050405020304" pitchFamily="18" charset="0"/>
            </a:endParaRPr>
          </a:p>
        </p:txBody>
      </p:sp>
      <p:sp>
        <p:nvSpPr>
          <p:cNvPr id="273" name="Google Shape;273;p42"/>
          <p:cNvSpPr txBox="1">
            <a:spLocks noGrp="1"/>
          </p:cNvSpPr>
          <p:nvPr>
            <p:ph type="subTitle" idx="4"/>
          </p:nvPr>
        </p:nvSpPr>
        <p:spPr>
          <a:xfrm>
            <a:off x="568712" y="2365336"/>
            <a:ext cx="3119259" cy="1584374"/>
          </a:xfrm>
          <a:prstGeom prst="rect">
            <a:avLst/>
          </a:prstGeom>
        </p:spPr>
        <p:txBody>
          <a:bodyPr spcFirstLastPara="1" wrap="square" lIns="91425" tIns="91425" rIns="91425" bIns="91425" anchor="t" anchorCtr="0">
            <a:noAutofit/>
          </a:bodyPr>
          <a:lstStyle/>
          <a:p>
            <a:pPr marL="0" lvl="0" indent="0"/>
            <a:r>
              <a:rPr lang="en" sz="2400" dirty="0">
                <a:solidFill>
                  <a:schemeClr val="tx1"/>
                </a:solidFill>
                <a:latin typeface="Times New Roman" panose="02020603050405020304" pitchFamily="18" charset="0"/>
                <a:cs typeface="Times New Roman" panose="02020603050405020304" pitchFamily="18" charset="0"/>
              </a:rPr>
              <a:t>Đào nhiều hồ, kênh mương để trữ và điều phối nước như Hồ Ba-ray Tây, Ba-ray Đông</a:t>
            </a:r>
            <a:endParaRPr sz="2400" dirty="0">
              <a:solidFill>
                <a:schemeClr val="tx1"/>
              </a:solidFill>
              <a:latin typeface="Times New Roman" panose="02020603050405020304" pitchFamily="18" charset="0"/>
              <a:cs typeface="Times New Roman" panose="02020603050405020304" pitchFamily="18" charset="0"/>
            </a:endParaRPr>
          </a:p>
        </p:txBody>
      </p:sp>
      <p:pic>
        <p:nvPicPr>
          <p:cNvPr id="274" name="Google Shape;274;p42"/>
          <p:cNvPicPr preferRelativeResize="0"/>
          <p:nvPr/>
        </p:nvPicPr>
        <p:blipFill>
          <a:blip r:embed="rId3">
            <a:alphaModFix/>
          </a:blip>
          <a:stretch>
            <a:fillRect/>
          </a:stretch>
        </p:blipFill>
        <p:spPr>
          <a:xfrm>
            <a:off x="3555306" y="1657350"/>
            <a:ext cx="2290450" cy="3486150"/>
          </a:xfrm>
          <a:prstGeom prst="rect">
            <a:avLst/>
          </a:prstGeom>
          <a:noFill/>
          <a:ln>
            <a:noFill/>
          </a:ln>
          <a:effectLst>
            <a:outerShdw dist="28575" dir="7680000" algn="bl" rotWithShape="0">
              <a:schemeClr val="dk2">
                <a:alpha val="25000"/>
              </a:schemeClr>
            </a:outerShdw>
          </a:effectLst>
        </p:spPr>
      </p:pic>
      <p:grpSp>
        <p:nvGrpSpPr>
          <p:cNvPr id="275" name="Google Shape;275;p42"/>
          <p:cNvGrpSpPr/>
          <p:nvPr/>
        </p:nvGrpSpPr>
        <p:grpSpPr>
          <a:xfrm>
            <a:off x="1883985" y="905251"/>
            <a:ext cx="353645" cy="355557"/>
            <a:chOff x="-33286325" y="3944800"/>
            <a:chExt cx="291450" cy="293025"/>
          </a:xfrm>
        </p:grpSpPr>
        <p:sp>
          <p:nvSpPr>
            <p:cNvPr id="276" name="Google Shape;276;p42"/>
            <p:cNvSpPr/>
            <p:nvPr/>
          </p:nvSpPr>
          <p:spPr>
            <a:xfrm>
              <a:off x="-33194950" y="3996000"/>
              <a:ext cx="200075" cy="241825"/>
            </a:xfrm>
            <a:custGeom>
              <a:avLst/>
              <a:gdLst/>
              <a:ahLst/>
              <a:cxnLst/>
              <a:rect l="l" t="t" r="r" b="b"/>
              <a:pathLst>
                <a:path w="8003" h="9673" extrusionOk="0">
                  <a:moveTo>
                    <a:pt x="2300" y="0"/>
                  </a:moveTo>
                  <a:cubicBezTo>
                    <a:pt x="2017" y="0"/>
                    <a:pt x="1796" y="252"/>
                    <a:pt x="1796" y="536"/>
                  </a:cubicBezTo>
                  <a:lnTo>
                    <a:pt x="1796" y="2962"/>
                  </a:lnTo>
                  <a:lnTo>
                    <a:pt x="694" y="4064"/>
                  </a:lnTo>
                  <a:cubicBezTo>
                    <a:pt x="95" y="4663"/>
                    <a:pt x="0" y="5640"/>
                    <a:pt x="536" y="6301"/>
                  </a:cubicBezTo>
                  <a:lnTo>
                    <a:pt x="1576" y="7719"/>
                  </a:lnTo>
                  <a:cubicBezTo>
                    <a:pt x="1702" y="7876"/>
                    <a:pt x="1796" y="8128"/>
                    <a:pt x="1796" y="8349"/>
                  </a:cubicBezTo>
                  <a:lnTo>
                    <a:pt x="1796" y="9294"/>
                  </a:lnTo>
                  <a:cubicBezTo>
                    <a:pt x="1796" y="9515"/>
                    <a:pt x="1954" y="9672"/>
                    <a:pt x="2143" y="9672"/>
                  </a:cubicBezTo>
                  <a:lnTo>
                    <a:pt x="6932" y="9672"/>
                  </a:lnTo>
                  <a:cubicBezTo>
                    <a:pt x="7152" y="9672"/>
                    <a:pt x="7310" y="9515"/>
                    <a:pt x="7310" y="9294"/>
                  </a:cubicBezTo>
                  <a:lnTo>
                    <a:pt x="7310" y="8349"/>
                  </a:lnTo>
                  <a:cubicBezTo>
                    <a:pt x="7310" y="8128"/>
                    <a:pt x="7373" y="7939"/>
                    <a:pt x="7530" y="7782"/>
                  </a:cubicBezTo>
                  <a:cubicBezTo>
                    <a:pt x="7814" y="7498"/>
                    <a:pt x="7971" y="7089"/>
                    <a:pt x="7971" y="6711"/>
                  </a:cubicBezTo>
                  <a:lnTo>
                    <a:pt x="7971" y="3938"/>
                  </a:lnTo>
                  <a:cubicBezTo>
                    <a:pt x="8003" y="3686"/>
                    <a:pt x="7782" y="3434"/>
                    <a:pt x="7499" y="3434"/>
                  </a:cubicBezTo>
                  <a:cubicBezTo>
                    <a:pt x="7215" y="3434"/>
                    <a:pt x="6995" y="3686"/>
                    <a:pt x="6995" y="3938"/>
                  </a:cubicBezTo>
                  <a:lnTo>
                    <a:pt x="6995" y="4474"/>
                  </a:lnTo>
                  <a:cubicBezTo>
                    <a:pt x="6995" y="4663"/>
                    <a:pt x="6837" y="4820"/>
                    <a:pt x="6617" y="4820"/>
                  </a:cubicBezTo>
                  <a:cubicBezTo>
                    <a:pt x="6427" y="4820"/>
                    <a:pt x="6270" y="4663"/>
                    <a:pt x="6270" y="4474"/>
                  </a:cubicBezTo>
                  <a:lnTo>
                    <a:pt x="6270" y="3277"/>
                  </a:lnTo>
                  <a:cubicBezTo>
                    <a:pt x="6270" y="2993"/>
                    <a:pt x="6049" y="2773"/>
                    <a:pt x="5766" y="2773"/>
                  </a:cubicBezTo>
                  <a:cubicBezTo>
                    <a:pt x="5482" y="2773"/>
                    <a:pt x="5262" y="2993"/>
                    <a:pt x="5262" y="3277"/>
                  </a:cubicBezTo>
                  <a:lnTo>
                    <a:pt x="5262" y="4474"/>
                  </a:lnTo>
                  <a:cubicBezTo>
                    <a:pt x="5262" y="4663"/>
                    <a:pt x="5104" y="4820"/>
                    <a:pt x="4884" y="4820"/>
                  </a:cubicBezTo>
                  <a:cubicBezTo>
                    <a:pt x="4695" y="4820"/>
                    <a:pt x="4537" y="4663"/>
                    <a:pt x="4537" y="4474"/>
                  </a:cubicBezTo>
                  <a:lnTo>
                    <a:pt x="4537" y="1890"/>
                  </a:lnTo>
                  <a:cubicBezTo>
                    <a:pt x="4537" y="1638"/>
                    <a:pt x="4317" y="1386"/>
                    <a:pt x="4033" y="1386"/>
                  </a:cubicBezTo>
                  <a:cubicBezTo>
                    <a:pt x="3750" y="1386"/>
                    <a:pt x="3529" y="1638"/>
                    <a:pt x="3529" y="1890"/>
                  </a:cubicBezTo>
                  <a:lnTo>
                    <a:pt x="3529" y="4474"/>
                  </a:lnTo>
                  <a:cubicBezTo>
                    <a:pt x="3529" y="4663"/>
                    <a:pt x="3371" y="4820"/>
                    <a:pt x="3151" y="4820"/>
                  </a:cubicBezTo>
                  <a:cubicBezTo>
                    <a:pt x="2962" y="4820"/>
                    <a:pt x="2804" y="4663"/>
                    <a:pt x="2804" y="4474"/>
                  </a:cubicBezTo>
                  <a:lnTo>
                    <a:pt x="2804" y="4159"/>
                  </a:lnTo>
                  <a:lnTo>
                    <a:pt x="2804" y="536"/>
                  </a:lnTo>
                  <a:cubicBezTo>
                    <a:pt x="2804" y="252"/>
                    <a:pt x="2584" y="0"/>
                    <a:pt x="23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77" name="Google Shape;277;p42"/>
            <p:cNvSpPr/>
            <p:nvPr/>
          </p:nvSpPr>
          <p:spPr>
            <a:xfrm>
              <a:off x="-33027975" y="3962900"/>
              <a:ext cx="33100" cy="105575"/>
            </a:xfrm>
            <a:custGeom>
              <a:avLst/>
              <a:gdLst/>
              <a:ahLst/>
              <a:cxnLst/>
              <a:rect l="l" t="t" r="r" b="b"/>
              <a:pathLst>
                <a:path w="1324" h="4223" extrusionOk="0">
                  <a:moveTo>
                    <a:pt x="1" y="1"/>
                  </a:moveTo>
                  <a:lnTo>
                    <a:pt x="1" y="3782"/>
                  </a:lnTo>
                  <a:cubicBezTo>
                    <a:pt x="95" y="3908"/>
                    <a:pt x="221" y="4065"/>
                    <a:pt x="253" y="4223"/>
                  </a:cubicBezTo>
                  <a:cubicBezTo>
                    <a:pt x="410" y="4128"/>
                    <a:pt x="631" y="4065"/>
                    <a:pt x="820" y="4065"/>
                  </a:cubicBezTo>
                  <a:cubicBezTo>
                    <a:pt x="1009" y="4065"/>
                    <a:pt x="1166" y="4097"/>
                    <a:pt x="1324" y="4160"/>
                  </a:cubicBezTo>
                  <a:lnTo>
                    <a:pt x="1324" y="285"/>
                  </a:lnTo>
                  <a:cubicBezTo>
                    <a:pt x="1324" y="127"/>
                    <a:pt x="1166" y="1"/>
                    <a:pt x="10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78" name="Google Shape;278;p42"/>
            <p:cNvSpPr/>
            <p:nvPr/>
          </p:nvSpPr>
          <p:spPr>
            <a:xfrm>
              <a:off x="-33286325" y="3962125"/>
              <a:ext cx="96125" cy="205600"/>
            </a:xfrm>
            <a:custGeom>
              <a:avLst/>
              <a:gdLst/>
              <a:ahLst/>
              <a:cxnLst/>
              <a:rect l="l" t="t" r="r" b="b"/>
              <a:pathLst>
                <a:path w="3845" h="8224" extrusionOk="0">
                  <a:moveTo>
                    <a:pt x="379" y="0"/>
                  </a:moveTo>
                  <a:cubicBezTo>
                    <a:pt x="158" y="0"/>
                    <a:pt x="1" y="127"/>
                    <a:pt x="1" y="347"/>
                  </a:cubicBezTo>
                  <a:lnTo>
                    <a:pt x="1" y="7877"/>
                  </a:lnTo>
                  <a:cubicBezTo>
                    <a:pt x="1" y="8066"/>
                    <a:pt x="158" y="8223"/>
                    <a:pt x="347" y="8223"/>
                  </a:cubicBezTo>
                  <a:lnTo>
                    <a:pt x="3844" y="8223"/>
                  </a:lnTo>
                  <a:lnTo>
                    <a:pt x="3718" y="8066"/>
                  </a:lnTo>
                  <a:cubicBezTo>
                    <a:pt x="3435" y="7719"/>
                    <a:pt x="3277" y="7278"/>
                    <a:pt x="3246" y="6837"/>
                  </a:cubicBezTo>
                  <a:lnTo>
                    <a:pt x="2458" y="6837"/>
                  </a:lnTo>
                  <a:cubicBezTo>
                    <a:pt x="1891" y="6837"/>
                    <a:pt x="1419" y="6364"/>
                    <a:pt x="1419" y="5829"/>
                  </a:cubicBezTo>
                  <a:lnTo>
                    <a:pt x="14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79" name="Google Shape;279;p42"/>
            <p:cNvSpPr/>
            <p:nvPr/>
          </p:nvSpPr>
          <p:spPr>
            <a:xfrm>
              <a:off x="-33235125" y="3944800"/>
              <a:ext cx="189050" cy="171725"/>
            </a:xfrm>
            <a:custGeom>
              <a:avLst/>
              <a:gdLst/>
              <a:ahLst/>
              <a:cxnLst/>
              <a:rect l="l" t="t" r="r" b="b"/>
              <a:pathLst>
                <a:path w="7562" h="6869" extrusionOk="0">
                  <a:moveTo>
                    <a:pt x="379" y="0"/>
                  </a:moveTo>
                  <a:cubicBezTo>
                    <a:pt x="158" y="0"/>
                    <a:pt x="1" y="158"/>
                    <a:pt x="1" y="347"/>
                  </a:cubicBezTo>
                  <a:lnTo>
                    <a:pt x="1" y="6522"/>
                  </a:lnTo>
                  <a:cubicBezTo>
                    <a:pt x="1" y="6711"/>
                    <a:pt x="158" y="6868"/>
                    <a:pt x="379" y="6868"/>
                  </a:cubicBezTo>
                  <a:lnTo>
                    <a:pt x="1198" y="6868"/>
                  </a:lnTo>
                  <a:cubicBezTo>
                    <a:pt x="1261" y="6427"/>
                    <a:pt x="1513" y="5986"/>
                    <a:pt x="1828" y="5640"/>
                  </a:cubicBezTo>
                  <a:lnTo>
                    <a:pt x="2742" y="4726"/>
                  </a:lnTo>
                  <a:lnTo>
                    <a:pt x="2742" y="2584"/>
                  </a:lnTo>
                  <a:cubicBezTo>
                    <a:pt x="2742" y="1891"/>
                    <a:pt x="3277" y="1387"/>
                    <a:pt x="3907" y="1387"/>
                  </a:cubicBezTo>
                  <a:cubicBezTo>
                    <a:pt x="4537" y="1387"/>
                    <a:pt x="5105" y="1922"/>
                    <a:pt x="5105" y="2584"/>
                  </a:cubicBezTo>
                  <a:lnTo>
                    <a:pt x="5105" y="2836"/>
                  </a:lnTo>
                  <a:cubicBezTo>
                    <a:pt x="5262" y="2773"/>
                    <a:pt x="5420" y="2710"/>
                    <a:pt x="5609" y="2710"/>
                  </a:cubicBezTo>
                  <a:cubicBezTo>
                    <a:pt x="6270" y="2710"/>
                    <a:pt x="6774" y="3277"/>
                    <a:pt x="6774" y="3907"/>
                  </a:cubicBezTo>
                  <a:lnTo>
                    <a:pt x="6774" y="4191"/>
                  </a:lnTo>
                  <a:cubicBezTo>
                    <a:pt x="7058" y="4159"/>
                    <a:pt x="7215" y="4096"/>
                    <a:pt x="7404" y="4096"/>
                  </a:cubicBezTo>
                  <a:cubicBezTo>
                    <a:pt x="7499" y="4096"/>
                    <a:pt x="7530" y="4096"/>
                    <a:pt x="7562" y="4159"/>
                  </a:cubicBezTo>
                  <a:lnTo>
                    <a:pt x="7562" y="347"/>
                  </a:lnTo>
                  <a:cubicBezTo>
                    <a:pt x="7562" y="158"/>
                    <a:pt x="7404" y="0"/>
                    <a:pt x="7215" y="0"/>
                  </a:cubicBezTo>
                  <a:lnTo>
                    <a:pt x="5168" y="0"/>
                  </a:lnTo>
                  <a:cubicBezTo>
                    <a:pt x="4600" y="0"/>
                    <a:pt x="4096" y="284"/>
                    <a:pt x="3781" y="725"/>
                  </a:cubicBezTo>
                  <a:cubicBezTo>
                    <a:pt x="3466" y="284"/>
                    <a:pt x="2994" y="0"/>
                    <a:pt x="23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grpSp>
      <p:grpSp>
        <p:nvGrpSpPr>
          <p:cNvPr id="280" name="Google Shape;280;p42"/>
          <p:cNvGrpSpPr/>
          <p:nvPr/>
        </p:nvGrpSpPr>
        <p:grpSpPr>
          <a:xfrm>
            <a:off x="7147144" y="905251"/>
            <a:ext cx="355557" cy="353615"/>
            <a:chOff x="-34406325" y="3919600"/>
            <a:chExt cx="293025" cy="291425"/>
          </a:xfrm>
        </p:grpSpPr>
        <p:sp>
          <p:nvSpPr>
            <p:cNvPr id="281" name="Google Shape;281;p42"/>
            <p:cNvSpPr/>
            <p:nvPr/>
          </p:nvSpPr>
          <p:spPr>
            <a:xfrm>
              <a:off x="-34167675" y="3932000"/>
              <a:ext cx="42550" cy="40575"/>
            </a:xfrm>
            <a:custGeom>
              <a:avLst/>
              <a:gdLst/>
              <a:ahLst/>
              <a:cxnLst/>
              <a:rect l="l" t="t" r="r" b="b"/>
              <a:pathLst>
                <a:path w="1702" h="1623" extrusionOk="0">
                  <a:moveTo>
                    <a:pt x="1352" y="0"/>
                  </a:moveTo>
                  <a:cubicBezTo>
                    <a:pt x="1261" y="0"/>
                    <a:pt x="1167" y="24"/>
                    <a:pt x="1104" y="71"/>
                  </a:cubicBezTo>
                  <a:lnTo>
                    <a:pt x="127" y="1079"/>
                  </a:lnTo>
                  <a:cubicBezTo>
                    <a:pt x="1" y="1205"/>
                    <a:pt x="1" y="1426"/>
                    <a:pt x="127" y="1552"/>
                  </a:cubicBezTo>
                  <a:cubicBezTo>
                    <a:pt x="190" y="1599"/>
                    <a:pt x="284" y="1623"/>
                    <a:pt x="375" y="1623"/>
                  </a:cubicBezTo>
                  <a:cubicBezTo>
                    <a:pt x="466" y="1623"/>
                    <a:pt x="552" y="1599"/>
                    <a:pt x="599" y="1552"/>
                  </a:cubicBezTo>
                  <a:lnTo>
                    <a:pt x="1576" y="544"/>
                  </a:lnTo>
                  <a:cubicBezTo>
                    <a:pt x="1702" y="449"/>
                    <a:pt x="1702" y="260"/>
                    <a:pt x="1576" y="71"/>
                  </a:cubicBezTo>
                  <a:cubicBezTo>
                    <a:pt x="1529" y="24"/>
                    <a:pt x="1442" y="0"/>
                    <a:pt x="13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2" name="Google Shape;282;p42"/>
            <p:cNvSpPr/>
            <p:nvPr/>
          </p:nvSpPr>
          <p:spPr>
            <a:xfrm>
              <a:off x="-34286600" y="3922950"/>
              <a:ext cx="171725" cy="167575"/>
            </a:xfrm>
            <a:custGeom>
              <a:avLst/>
              <a:gdLst/>
              <a:ahLst/>
              <a:cxnLst/>
              <a:rect l="l" t="t" r="r" b="b"/>
              <a:pathLst>
                <a:path w="6869" h="6703" extrusionOk="0">
                  <a:moveTo>
                    <a:pt x="772" y="0"/>
                  </a:moveTo>
                  <a:cubicBezTo>
                    <a:pt x="599" y="0"/>
                    <a:pt x="426" y="71"/>
                    <a:pt x="284" y="213"/>
                  </a:cubicBezTo>
                  <a:cubicBezTo>
                    <a:pt x="1" y="496"/>
                    <a:pt x="1" y="937"/>
                    <a:pt x="284" y="1189"/>
                  </a:cubicBezTo>
                  <a:lnTo>
                    <a:pt x="5608" y="6514"/>
                  </a:lnTo>
                  <a:cubicBezTo>
                    <a:pt x="5734" y="6640"/>
                    <a:pt x="5908" y="6703"/>
                    <a:pt x="6085" y="6703"/>
                  </a:cubicBezTo>
                  <a:cubicBezTo>
                    <a:pt x="6262" y="6703"/>
                    <a:pt x="6443" y="6640"/>
                    <a:pt x="6585" y="6514"/>
                  </a:cubicBezTo>
                  <a:cubicBezTo>
                    <a:pt x="6869" y="6230"/>
                    <a:pt x="6869" y="5821"/>
                    <a:pt x="6585" y="5537"/>
                  </a:cubicBezTo>
                  <a:lnTo>
                    <a:pt x="1261" y="213"/>
                  </a:lnTo>
                  <a:cubicBezTo>
                    <a:pt x="1119" y="71"/>
                    <a:pt x="946" y="0"/>
                    <a:pt x="7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3" name="Google Shape;283;p42"/>
            <p:cNvSpPr/>
            <p:nvPr/>
          </p:nvSpPr>
          <p:spPr>
            <a:xfrm>
              <a:off x="-34406325" y="4115900"/>
              <a:ext cx="98475" cy="95125"/>
            </a:xfrm>
            <a:custGeom>
              <a:avLst/>
              <a:gdLst/>
              <a:ahLst/>
              <a:cxnLst/>
              <a:rect l="l" t="t" r="r" b="b"/>
              <a:pathLst>
                <a:path w="3939" h="3805" extrusionOk="0">
                  <a:moveTo>
                    <a:pt x="757" y="1"/>
                  </a:moveTo>
                  <a:cubicBezTo>
                    <a:pt x="576" y="1"/>
                    <a:pt x="395" y="72"/>
                    <a:pt x="253" y="213"/>
                  </a:cubicBezTo>
                  <a:cubicBezTo>
                    <a:pt x="1" y="497"/>
                    <a:pt x="1" y="938"/>
                    <a:pt x="253" y="1190"/>
                  </a:cubicBezTo>
                  <a:lnTo>
                    <a:pt x="2679" y="3616"/>
                  </a:lnTo>
                  <a:cubicBezTo>
                    <a:pt x="2805" y="3742"/>
                    <a:pt x="2978" y="3805"/>
                    <a:pt x="3155" y="3805"/>
                  </a:cubicBezTo>
                  <a:cubicBezTo>
                    <a:pt x="3332" y="3805"/>
                    <a:pt x="3514" y="3742"/>
                    <a:pt x="3655" y="3616"/>
                  </a:cubicBezTo>
                  <a:cubicBezTo>
                    <a:pt x="3939" y="3332"/>
                    <a:pt x="3939" y="2891"/>
                    <a:pt x="3655" y="2608"/>
                  </a:cubicBezTo>
                  <a:lnTo>
                    <a:pt x="1261" y="213"/>
                  </a:lnTo>
                  <a:cubicBezTo>
                    <a:pt x="1119" y="72"/>
                    <a:pt x="938" y="1"/>
                    <a:pt x="7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4" name="Google Shape;284;p42"/>
            <p:cNvSpPr/>
            <p:nvPr/>
          </p:nvSpPr>
          <p:spPr>
            <a:xfrm>
              <a:off x="-34364575" y="3966850"/>
              <a:ext cx="204025" cy="204025"/>
            </a:xfrm>
            <a:custGeom>
              <a:avLst/>
              <a:gdLst/>
              <a:ahLst/>
              <a:cxnLst/>
              <a:rect l="l" t="t" r="r" b="b"/>
              <a:pathLst>
                <a:path w="8161" h="8161" extrusionOk="0">
                  <a:moveTo>
                    <a:pt x="2994" y="1"/>
                  </a:moveTo>
                  <a:lnTo>
                    <a:pt x="2489" y="1576"/>
                  </a:lnTo>
                  <a:cubicBezTo>
                    <a:pt x="1985" y="3088"/>
                    <a:pt x="1166" y="4474"/>
                    <a:pt x="1" y="5703"/>
                  </a:cubicBezTo>
                  <a:lnTo>
                    <a:pt x="2458" y="8160"/>
                  </a:lnTo>
                  <a:cubicBezTo>
                    <a:pt x="3687" y="6995"/>
                    <a:pt x="5104" y="6175"/>
                    <a:pt x="6585" y="5671"/>
                  </a:cubicBezTo>
                  <a:lnTo>
                    <a:pt x="8160" y="5136"/>
                  </a:lnTo>
                  <a:lnTo>
                    <a:pt x="299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5" name="Google Shape;285;p42"/>
            <p:cNvSpPr/>
            <p:nvPr/>
          </p:nvSpPr>
          <p:spPr>
            <a:xfrm>
              <a:off x="-34200750" y="3919600"/>
              <a:ext cx="17350" cy="33875"/>
            </a:xfrm>
            <a:custGeom>
              <a:avLst/>
              <a:gdLst/>
              <a:ahLst/>
              <a:cxnLst/>
              <a:rect l="l" t="t" r="r" b="b"/>
              <a:pathLst>
                <a:path w="694" h="1355" extrusionOk="0">
                  <a:moveTo>
                    <a:pt x="347" y="0"/>
                  </a:moveTo>
                  <a:cubicBezTo>
                    <a:pt x="158" y="0"/>
                    <a:pt x="1" y="158"/>
                    <a:pt x="1" y="347"/>
                  </a:cubicBezTo>
                  <a:lnTo>
                    <a:pt x="1" y="1008"/>
                  </a:lnTo>
                  <a:cubicBezTo>
                    <a:pt x="1" y="1229"/>
                    <a:pt x="158" y="1355"/>
                    <a:pt x="347" y="1355"/>
                  </a:cubicBezTo>
                  <a:cubicBezTo>
                    <a:pt x="536" y="1355"/>
                    <a:pt x="694" y="1229"/>
                    <a:pt x="694" y="1008"/>
                  </a:cubicBezTo>
                  <a:lnTo>
                    <a:pt x="694" y="347"/>
                  </a:lnTo>
                  <a:cubicBezTo>
                    <a:pt x="694" y="158"/>
                    <a:pt x="536" y="0"/>
                    <a:pt x="3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6" name="Google Shape;286;p42"/>
            <p:cNvSpPr/>
            <p:nvPr/>
          </p:nvSpPr>
          <p:spPr>
            <a:xfrm>
              <a:off x="-34147975" y="3989700"/>
              <a:ext cx="34675" cy="17350"/>
            </a:xfrm>
            <a:custGeom>
              <a:avLst/>
              <a:gdLst/>
              <a:ahLst/>
              <a:cxnLst/>
              <a:rect l="l" t="t" r="r" b="b"/>
              <a:pathLst>
                <a:path w="1387" h="694" extrusionOk="0">
                  <a:moveTo>
                    <a:pt x="379" y="0"/>
                  </a:moveTo>
                  <a:cubicBezTo>
                    <a:pt x="158" y="0"/>
                    <a:pt x="0" y="126"/>
                    <a:pt x="0" y="347"/>
                  </a:cubicBezTo>
                  <a:cubicBezTo>
                    <a:pt x="0" y="536"/>
                    <a:pt x="158" y="693"/>
                    <a:pt x="379" y="693"/>
                  </a:cubicBezTo>
                  <a:lnTo>
                    <a:pt x="1040" y="693"/>
                  </a:lnTo>
                  <a:cubicBezTo>
                    <a:pt x="1229" y="693"/>
                    <a:pt x="1387" y="536"/>
                    <a:pt x="1387" y="347"/>
                  </a:cubicBezTo>
                  <a:cubicBezTo>
                    <a:pt x="1387" y="126"/>
                    <a:pt x="1229" y="0"/>
                    <a:pt x="1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7" name="Google Shape;287;p42"/>
            <p:cNvSpPr/>
            <p:nvPr/>
          </p:nvSpPr>
          <p:spPr>
            <a:xfrm>
              <a:off x="-34278725" y="4116500"/>
              <a:ext cx="116600" cy="68600"/>
            </a:xfrm>
            <a:custGeom>
              <a:avLst/>
              <a:gdLst/>
              <a:ahLst/>
              <a:cxnLst/>
              <a:rect l="l" t="t" r="r" b="b"/>
              <a:pathLst>
                <a:path w="4664" h="2744" extrusionOk="0">
                  <a:moveTo>
                    <a:pt x="4411" y="0"/>
                  </a:moveTo>
                  <a:lnTo>
                    <a:pt x="3750" y="221"/>
                  </a:lnTo>
                  <a:cubicBezTo>
                    <a:pt x="3907" y="378"/>
                    <a:pt x="3813" y="631"/>
                    <a:pt x="3624" y="694"/>
                  </a:cubicBezTo>
                  <a:lnTo>
                    <a:pt x="1072" y="2017"/>
                  </a:lnTo>
                  <a:cubicBezTo>
                    <a:pt x="1030" y="2038"/>
                    <a:pt x="984" y="2048"/>
                    <a:pt x="938" y="2048"/>
                  </a:cubicBezTo>
                  <a:cubicBezTo>
                    <a:pt x="844" y="2048"/>
                    <a:pt x="746" y="2006"/>
                    <a:pt x="662" y="1922"/>
                  </a:cubicBezTo>
                  <a:lnTo>
                    <a:pt x="568" y="1796"/>
                  </a:lnTo>
                  <a:cubicBezTo>
                    <a:pt x="347" y="1922"/>
                    <a:pt x="190" y="2080"/>
                    <a:pt x="1" y="2237"/>
                  </a:cubicBezTo>
                  <a:lnTo>
                    <a:pt x="190" y="2426"/>
                  </a:lnTo>
                  <a:cubicBezTo>
                    <a:pt x="395" y="2632"/>
                    <a:pt x="669" y="2744"/>
                    <a:pt x="947" y="2744"/>
                  </a:cubicBezTo>
                  <a:cubicBezTo>
                    <a:pt x="1095" y="2744"/>
                    <a:pt x="1245" y="2712"/>
                    <a:pt x="1387" y="2647"/>
                  </a:cubicBezTo>
                  <a:lnTo>
                    <a:pt x="3939" y="1324"/>
                  </a:lnTo>
                  <a:cubicBezTo>
                    <a:pt x="4411" y="1103"/>
                    <a:pt x="4663" y="505"/>
                    <a:pt x="4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3">
                                            <p:txEl>
                                              <p:pRg st="0" end="0"/>
                                            </p:txEl>
                                          </p:spTgt>
                                        </p:tgtEl>
                                        <p:attrNameLst>
                                          <p:attrName>style.visibility</p:attrName>
                                        </p:attrNameLst>
                                      </p:cBhvr>
                                      <p:to>
                                        <p:strVal val="visible"/>
                                      </p:to>
                                    </p:set>
                                    <p:animEffect transition="in" filter="fade">
                                      <p:cBhvr>
                                        <p:cTn id="7" dur="1000"/>
                                        <p:tgtEl>
                                          <p:spTgt spid="273">
                                            <p:txEl>
                                              <p:pRg st="0" end="0"/>
                                            </p:txEl>
                                          </p:spTgt>
                                        </p:tgtEl>
                                      </p:cBhvr>
                                    </p:animEffect>
                                    <p:anim calcmode="lin" valueType="num">
                                      <p:cBhvr>
                                        <p:cTn id="8" dur="1000" fill="hold"/>
                                        <p:tgtEl>
                                          <p:spTgt spid="27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2">
                                            <p:txEl>
                                              <p:pRg st="0" end="0"/>
                                            </p:txEl>
                                          </p:spTgt>
                                        </p:tgtEl>
                                        <p:attrNameLst>
                                          <p:attrName>style.visibility</p:attrName>
                                        </p:attrNameLst>
                                      </p:cBhvr>
                                      <p:to>
                                        <p:strVal val="visible"/>
                                      </p:to>
                                    </p:set>
                                    <p:animEffect transition="in" filter="fade">
                                      <p:cBhvr>
                                        <p:cTn id="14" dur="1000"/>
                                        <p:tgtEl>
                                          <p:spTgt spid="272">
                                            <p:txEl>
                                              <p:pRg st="0" end="0"/>
                                            </p:txEl>
                                          </p:spTgt>
                                        </p:tgtEl>
                                      </p:cBhvr>
                                    </p:animEffect>
                                    <p:anim calcmode="lin" valueType="num">
                                      <p:cBhvr>
                                        <p:cTn id="15" dur="1000" fill="hold"/>
                                        <p:tgtEl>
                                          <p:spTgt spid="27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build="p"/>
      <p:bldP spid="27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2.bp.blogspot.com/-8ds6LzFTKXs/VnhG4mYSk6I/AAAAAAAAAQs/tUIMxhBInDA/s1600/Br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est Bar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72000" cy="46634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177544" y="4681835"/>
            <a:ext cx="3583032" cy="461665"/>
          </a:xfrm>
          <a:prstGeom prst="rect">
            <a:avLst/>
          </a:prstGeom>
        </p:spPr>
        <p:txBody>
          <a:bodyPr wrap="none">
            <a:spAutoFit/>
          </a:bodyPr>
          <a:lstStyle/>
          <a:p>
            <a:pPr algn="ct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Ba ray </a:t>
            </a:r>
            <a:r>
              <a:rPr lang="en-US" sz="2400" dirty="0" err="1">
                <a:latin typeface="Times New Roman" panose="02020603050405020304" pitchFamily="18" charset="0"/>
                <a:cs typeface="Times New Roman" panose="02020603050405020304" pitchFamily="18" charset="0"/>
              </a:rPr>
              <a:t>tây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nhìn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9502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par>
                                <p:cTn id="8" presetID="21" presetClass="entr" presetSubtype="1"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wheel(1)">
                                      <p:cBhvr>
                                        <p:cTn id="10" dur="2000"/>
                                        <p:tgtEl>
                                          <p:spTgt spid="307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572000" y="0"/>
            <a:ext cx="4571999" cy="5143500"/>
          </a:xfrm>
          <a:prstGeom prst="rect">
            <a:avLst/>
          </a:prstGeom>
        </p:spPr>
      </p:pic>
      <p:pic>
        <p:nvPicPr>
          <p:cNvPr id="4" name="Picture 3"/>
          <p:cNvPicPr>
            <a:picLocks noChangeAspect="1"/>
          </p:cNvPicPr>
          <p:nvPr/>
        </p:nvPicPr>
        <p:blipFill>
          <a:blip r:embed="rId3"/>
          <a:stretch>
            <a:fillRect/>
          </a:stretch>
        </p:blipFill>
        <p:spPr>
          <a:xfrm>
            <a:off x="0" y="0"/>
            <a:ext cx="4572000" cy="4558937"/>
          </a:xfrm>
          <a:prstGeom prst="rect">
            <a:avLst/>
          </a:prstGeom>
        </p:spPr>
      </p:pic>
      <p:sp>
        <p:nvSpPr>
          <p:cNvPr id="6" name="Rectangle 5"/>
          <p:cNvSpPr/>
          <p:nvPr/>
        </p:nvSpPr>
        <p:spPr>
          <a:xfrm>
            <a:off x="0" y="4620386"/>
            <a:ext cx="4636206" cy="461665"/>
          </a:xfrm>
          <a:prstGeom prst="rect">
            <a:avLst/>
          </a:prstGeom>
        </p:spPr>
        <p:txBody>
          <a:bodyPr wrap="none">
            <a:spAutoFit/>
          </a:bodyPr>
          <a:lstStyle/>
          <a:p>
            <a:r>
              <a:rPr lang="en-US" sz="2400" dirty="0" err="1">
                <a:solidFill>
                  <a:srgbClr val="0070C0"/>
                </a:solidFill>
                <a:latin typeface="Times New Roman" panose="02020603050405020304" pitchFamily="18" charset="0"/>
                <a:cs typeface="Times New Roman" panose="02020603050405020304" pitchFamily="18" charset="0"/>
              </a:rPr>
              <a:t>Biển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hồ</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Campuchia</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nhìn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từ</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trên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cao</a:t>
            </a:r>
            <a:endParaRPr lang="en-US"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580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5122" name="Picture 2" descr="https://o.remove.bg/downloads/e3027fda-c516-41d2-9d80-8d3289c8de50/Cambodia_Landmark_Vector_Cambodia-Landmark-Vector-removebg-preview.png"/>
          <p:cNvPicPr>
            <a:picLocks noChangeAspect="1" noChangeArrowheads="1"/>
          </p:cNvPicPr>
          <p:nvPr/>
        </p:nvPicPr>
        <p:blipFill rotWithShape="1">
          <a:blip r:embed="rId3">
            <a:extLst>
              <a:ext uri="{28A0092B-C50C-407E-A947-70E740481C1C}">
                <a14:useLocalDpi xmlns:a14="http://schemas.microsoft.com/office/drawing/2010/main" val="0"/>
              </a:ext>
            </a:extLst>
          </a:blip>
          <a:srcRect l="7058" t="9457" r="4040" b="16393"/>
          <a:stretch/>
        </p:blipFill>
        <p:spPr bwMode="auto">
          <a:xfrm>
            <a:off x="1227909" y="1319348"/>
            <a:ext cx="7759336" cy="3971109"/>
          </a:xfrm>
          <a:prstGeom prst="rect">
            <a:avLst/>
          </a:prstGeom>
          <a:noFill/>
          <a:extLst>
            <a:ext uri="{909E8E84-426E-40DD-AFC4-6F175D3DCCD1}">
              <a14:hiddenFill xmlns:a14="http://schemas.microsoft.com/office/drawing/2010/main">
                <a:solidFill>
                  <a:srgbClr val="FFFFFF"/>
                </a:solidFill>
              </a14:hiddenFill>
            </a:ext>
          </a:extLst>
        </p:spPr>
      </p:pic>
      <p:grpSp>
        <p:nvGrpSpPr>
          <p:cNvPr id="292" name="Google Shape;292;p43"/>
          <p:cNvGrpSpPr/>
          <p:nvPr/>
        </p:nvGrpSpPr>
        <p:grpSpPr>
          <a:xfrm>
            <a:off x="1794400" y="161809"/>
            <a:ext cx="1301342" cy="1464698"/>
            <a:chOff x="3467650" y="897800"/>
            <a:chExt cx="2409000" cy="2711400"/>
          </a:xfrm>
        </p:grpSpPr>
        <p:sp>
          <p:nvSpPr>
            <p:cNvPr id="293" name="Google Shape;293;p43"/>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94" name="Google Shape;294;p43"/>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95" name="Google Shape;295;p43"/>
          <p:cNvSpPr txBox="1">
            <a:spLocks noGrp="1"/>
          </p:cNvSpPr>
          <p:nvPr>
            <p:ph type="title"/>
          </p:nvPr>
        </p:nvSpPr>
        <p:spPr>
          <a:xfrm>
            <a:off x="3201062" y="477548"/>
            <a:ext cx="49827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000" b="1" dirty="0"/>
              <a:t>M</a:t>
            </a:r>
            <a:r>
              <a:rPr lang="en" sz="4000" b="1" dirty="0"/>
              <a:t>ột số nét tiêu biểu về văn hóa</a:t>
            </a:r>
            <a:endParaRPr sz="4000" b="1" dirty="0"/>
          </a:p>
        </p:txBody>
      </p:sp>
      <p:pic>
        <p:nvPicPr>
          <p:cNvPr id="297" name="Google Shape;297;p43"/>
          <p:cNvPicPr preferRelativeResize="0"/>
          <p:nvPr/>
        </p:nvPicPr>
        <p:blipFill rotWithShape="1">
          <a:blip r:embed="rId4">
            <a:alphaModFix/>
          </a:blip>
          <a:srcRect l="30257" r="-7210" b="10490"/>
          <a:stretch/>
        </p:blipFill>
        <p:spPr>
          <a:xfrm>
            <a:off x="0" y="539500"/>
            <a:ext cx="1562099" cy="4603999"/>
          </a:xfrm>
          <a:prstGeom prst="rect">
            <a:avLst/>
          </a:prstGeom>
          <a:noFill/>
          <a:ln>
            <a:noFill/>
          </a:ln>
        </p:spPr>
      </p:pic>
      <p:sp>
        <p:nvSpPr>
          <p:cNvPr id="298" name="Google Shape;298;p43"/>
          <p:cNvSpPr txBox="1">
            <a:spLocks noGrp="1"/>
          </p:cNvSpPr>
          <p:nvPr>
            <p:ph type="title" idx="2"/>
          </p:nvPr>
        </p:nvSpPr>
        <p:spPr>
          <a:xfrm>
            <a:off x="1638962" y="390136"/>
            <a:ext cx="1562100" cy="954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r>
              <a:rPr lang="en-US" sz="3600" b="1" dirty="0" err="1"/>
              <a:t>Một</a:t>
            </a:r>
            <a:r>
              <a:rPr lang="en-US" sz="3600" b="1" dirty="0"/>
              <a:t> </a:t>
            </a:r>
            <a:r>
              <a:rPr lang="en-US" sz="3600" b="1" dirty="0" err="1"/>
              <a:t>số</a:t>
            </a:r>
            <a:r>
              <a:rPr lang="en-US" sz="3600" b="1" dirty="0"/>
              <a:t> </a:t>
            </a:r>
            <a:r>
              <a:rPr lang="en-US" sz="3600" b="1" dirty="0" err="1"/>
              <a:t>nét</a:t>
            </a:r>
            <a:r>
              <a:rPr lang="en-US" sz="3600" b="1" dirty="0"/>
              <a:t> </a:t>
            </a:r>
            <a:r>
              <a:rPr lang="en-US" sz="3600" b="1" dirty="0" err="1"/>
              <a:t>tiêu</a:t>
            </a:r>
            <a:r>
              <a:rPr lang="en-US" sz="3600" b="1" dirty="0"/>
              <a:t> </a:t>
            </a:r>
            <a:r>
              <a:rPr lang="en-US" sz="3600" b="1" dirty="0" err="1"/>
              <a:t>biểu</a:t>
            </a:r>
            <a:r>
              <a:rPr lang="en-US" sz="3600" b="1" dirty="0"/>
              <a:t> </a:t>
            </a:r>
            <a:r>
              <a:rPr lang="en-US" sz="3600" b="1" dirty="0" err="1"/>
              <a:t>về</a:t>
            </a:r>
            <a:r>
              <a:rPr lang="en-US" sz="3600" b="1" dirty="0"/>
              <a:t> </a:t>
            </a:r>
            <a:r>
              <a:rPr lang="en-US" sz="3600" b="1" dirty="0" err="1"/>
              <a:t>văn</a:t>
            </a:r>
            <a:r>
              <a:rPr lang="en-US" sz="3600" b="1" dirty="0"/>
              <a:t> </a:t>
            </a:r>
            <a:r>
              <a:rPr lang="en-US" sz="3600" b="1" dirty="0" err="1"/>
              <a:t>hóa</a:t>
            </a:r>
            <a:endParaRPr sz="3600" b="1" dirty="0"/>
          </a:p>
        </p:txBody>
      </p:sp>
      <p:sp>
        <p:nvSpPr>
          <p:cNvPr id="304" name="Google Shape;304;p44"/>
          <p:cNvSpPr txBox="1">
            <a:spLocks noGrp="1"/>
          </p:cNvSpPr>
          <p:nvPr>
            <p:ph type="title" idx="2"/>
          </p:nvPr>
        </p:nvSpPr>
        <p:spPr>
          <a:xfrm>
            <a:off x="900415" y="2097968"/>
            <a:ext cx="2175300" cy="65144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t>Tín</a:t>
            </a:r>
            <a:r>
              <a:rPr lang="en-US" dirty="0"/>
              <a:t> </a:t>
            </a:r>
            <a:r>
              <a:rPr lang="en-US" dirty="0" err="1"/>
              <a:t>ngưỡng</a:t>
            </a:r>
            <a:r>
              <a:rPr lang="en-US" dirty="0"/>
              <a:t> </a:t>
            </a:r>
            <a:r>
              <a:rPr lang="en-US" dirty="0" err="1"/>
              <a:t>tôn</a:t>
            </a:r>
            <a:r>
              <a:rPr lang="en-US" dirty="0"/>
              <a:t> </a:t>
            </a:r>
            <a:r>
              <a:rPr lang="en-US" dirty="0" err="1"/>
              <a:t>giáo</a:t>
            </a:r>
            <a:endParaRPr dirty="0"/>
          </a:p>
        </p:txBody>
      </p:sp>
      <p:sp>
        <p:nvSpPr>
          <p:cNvPr id="305" name="Google Shape;305;p44"/>
          <p:cNvSpPr txBox="1">
            <a:spLocks noGrp="1"/>
          </p:cNvSpPr>
          <p:nvPr>
            <p:ph type="subTitle" idx="1"/>
          </p:nvPr>
        </p:nvSpPr>
        <p:spPr>
          <a:xfrm>
            <a:off x="494840" y="2866685"/>
            <a:ext cx="2682255" cy="1428862"/>
          </a:xfrm>
          <a:prstGeom prst="rect">
            <a:avLst/>
          </a:prstGeom>
        </p:spPr>
        <p:txBody>
          <a:bodyPr spcFirstLastPara="1" wrap="square" lIns="91425" tIns="91425" rIns="91425" bIns="91425" anchor="t" anchorCtr="0">
            <a:noAutofit/>
          </a:bodyPr>
          <a:lstStyle/>
          <a:p>
            <a:pPr marL="342900" lvl="0" indent="-342900" algn="just" rtl="0">
              <a:spcBef>
                <a:spcPts val="0"/>
              </a:spcBef>
              <a:spcAft>
                <a:spcPts val="0"/>
              </a:spcAft>
              <a:buFont typeface="Wingdings" panose="05000000000000000000" pitchFamily="2" charset="2"/>
              <a:buChar char="v"/>
            </a:pPr>
            <a:r>
              <a:rPr lang="en" sz="2000" dirty="0">
                <a:solidFill>
                  <a:srgbClr val="FF0000"/>
                </a:solidFill>
                <a:latin typeface="Times New Roman" panose="02020603050405020304" pitchFamily="18" charset="0"/>
                <a:cs typeface="Times New Roman" panose="02020603050405020304" pitchFamily="18" charset="0"/>
              </a:rPr>
              <a:t>Có nhiều tín ngưỡng dân gian. </a:t>
            </a:r>
          </a:p>
          <a:p>
            <a:pPr marL="342900" lvl="0" indent="-342900" algn="just" rtl="0">
              <a:spcBef>
                <a:spcPts val="0"/>
              </a:spcBef>
              <a:spcAft>
                <a:spcPts val="0"/>
              </a:spcAft>
              <a:buFont typeface="Wingdings" panose="05000000000000000000" pitchFamily="2" charset="2"/>
              <a:buChar char="v"/>
            </a:pPr>
            <a:r>
              <a:rPr lang="en" sz="2000" dirty="0">
                <a:solidFill>
                  <a:srgbClr val="FF0000"/>
                </a:solidFill>
                <a:latin typeface="Times New Roman" panose="02020603050405020304" pitchFamily="18" charset="0"/>
                <a:cs typeface="Times New Roman" panose="02020603050405020304" pitchFamily="18" charset="0"/>
              </a:rPr>
              <a:t>Hin-du giáo và Phật giáo được đề cao</a:t>
            </a:r>
            <a:endParaRPr sz="2000" dirty="0">
              <a:solidFill>
                <a:srgbClr val="FF0000"/>
              </a:solidFill>
              <a:latin typeface="Times New Roman" panose="02020603050405020304" pitchFamily="18" charset="0"/>
              <a:cs typeface="Times New Roman" panose="02020603050405020304" pitchFamily="18" charset="0"/>
            </a:endParaRPr>
          </a:p>
        </p:txBody>
      </p:sp>
      <p:sp>
        <p:nvSpPr>
          <p:cNvPr id="306" name="Google Shape;306;p44"/>
          <p:cNvSpPr txBox="1">
            <a:spLocks noGrp="1"/>
          </p:cNvSpPr>
          <p:nvPr>
            <p:ph type="title" idx="3"/>
          </p:nvPr>
        </p:nvSpPr>
        <p:spPr>
          <a:xfrm>
            <a:off x="3429863" y="2223891"/>
            <a:ext cx="2175300" cy="525524"/>
          </a:xfrm>
          <a:prstGeom prst="rect">
            <a:avLst/>
          </a:prstGeom>
        </p:spPr>
        <p:txBody>
          <a:bodyPr spcFirstLastPara="1" wrap="square" lIns="91425" tIns="91425" rIns="91425" bIns="91425" anchor="ctr" anchorCtr="0">
            <a:noAutofit/>
          </a:bodyPr>
          <a:lstStyle/>
          <a:p>
            <a:r>
              <a:rPr lang="en-US" dirty="0" err="1"/>
              <a:t>Chữ</a:t>
            </a:r>
            <a:r>
              <a:rPr lang="en-US" dirty="0"/>
              <a:t> </a:t>
            </a:r>
            <a:r>
              <a:rPr lang="en-US" dirty="0" err="1"/>
              <a:t>viết</a:t>
            </a:r>
            <a:br>
              <a:rPr lang="en-US" dirty="0"/>
            </a:br>
            <a:r>
              <a:rPr lang="en-US" dirty="0"/>
              <a:t>V</a:t>
            </a:r>
            <a:r>
              <a:rPr lang="en" dirty="0"/>
              <a:t>ăn học</a:t>
            </a:r>
            <a:endParaRPr dirty="0"/>
          </a:p>
        </p:txBody>
      </p:sp>
      <p:sp>
        <p:nvSpPr>
          <p:cNvPr id="307" name="Google Shape;307;p44"/>
          <p:cNvSpPr txBox="1">
            <a:spLocks noGrp="1"/>
          </p:cNvSpPr>
          <p:nvPr>
            <p:ph type="subTitle" idx="4"/>
          </p:nvPr>
        </p:nvSpPr>
        <p:spPr>
          <a:xfrm>
            <a:off x="3062984" y="2941930"/>
            <a:ext cx="3017984" cy="1466479"/>
          </a:xfrm>
          <a:prstGeom prst="rect">
            <a:avLst/>
          </a:prstGeom>
        </p:spPr>
        <p:txBody>
          <a:bodyPr spcFirstLastPara="1" wrap="square" lIns="91425" tIns="91425" rIns="91425" bIns="91425" anchor="t" anchorCtr="0">
            <a:noAutofit/>
          </a:bodyPr>
          <a:lstStyle/>
          <a:p>
            <a:pPr marL="342900" lvl="0" indent="-342900" algn="ctr" rtl="0">
              <a:spcBef>
                <a:spcPts val="0"/>
              </a:spcBef>
              <a:spcAft>
                <a:spcPts val="0"/>
              </a:spcAft>
              <a:buFont typeface="Wingdings" panose="05000000000000000000" pitchFamily="2" charset="2"/>
              <a:buChar char="ü"/>
            </a:pPr>
            <a:r>
              <a:rPr lang="en" sz="2000" dirty="0">
                <a:solidFill>
                  <a:srgbClr val="0070C0"/>
                </a:solidFill>
                <a:latin typeface="Times New Roman" panose="02020603050405020304" pitchFamily="18" charset="0"/>
                <a:cs typeface="Times New Roman" panose="02020603050405020304" pitchFamily="18" charset="0"/>
              </a:rPr>
              <a:t>Chữ Khơ-me ngày được hoàn thiện hơn.</a:t>
            </a:r>
          </a:p>
          <a:p>
            <a:pPr marL="342900" lvl="0" indent="-342900" algn="ctr" rtl="0">
              <a:spcBef>
                <a:spcPts val="0"/>
              </a:spcBef>
              <a:spcAft>
                <a:spcPts val="0"/>
              </a:spcAft>
              <a:buFont typeface="Wingdings" panose="05000000000000000000" pitchFamily="2" charset="2"/>
              <a:buChar char="ü"/>
            </a:pPr>
            <a:r>
              <a:rPr lang="en" sz="2000" dirty="0">
                <a:solidFill>
                  <a:srgbClr val="0070C0"/>
                </a:solidFill>
                <a:latin typeface="Times New Roman" panose="02020603050405020304" pitchFamily="18" charset="0"/>
                <a:cs typeface="Times New Roman" panose="02020603050405020304" pitchFamily="18" charset="0"/>
              </a:rPr>
              <a:t>Văn học dân gian và văn học viết phong phú</a:t>
            </a:r>
            <a:endParaRPr sz="2000" dirty="0">
              <a:solidFill>
                <a:srgbClr val="0070C0"/>
              </a:solidFill>
              <a:latin typeface="Times New Roman" panose="02020603050405020304" pitchFamily="18" charset="0"/>
              <a:cs typeface="Times New Roman" panose="02020603050405020304" pitchFamily="18" charset="0"/>
            </a:endParaRPr>
          </a:p>
        </p:txBody>
      </p:sp>
      <p:sp>
        <p:nvSpPr>
          <p:cNvPr id="308" name="Google Shape;308;p44"/>
          <p:cNvSpPr txBox="1">
            <a:spLocks noGrp="1"/>
          </p:cNvSpPr>
          <p:nvPr>
            <p:ph type="title" idx="5"/>
          </p:nvPr>
        </p:nvSpPr>
        <p:spPr>
          <a:xfrm>
            <a:off x="6093699" y="2209652"/>
            <a:ext cx="1932881" cy="39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K</a:t>
            </a:r>
            <a:r>
              <a:rPr lang="en" dirty="0"/>
              <a:t>iến trúc, điêu khắc</a:t>
            </a:r>
            <a:endParaRPr dirty="0"/>
          </a:p>
        </p:txBody>
      </p:sp>
      <p:sp>
        <p:nvSpPr>
          <p:cNvPr id="309" name="Google Shape;309;p44"/>
          <p:cNvSpPr txBox="1">
            <a:spLocks noGrp="1"/>
          </p:cNvSpPr>
          <p:nvPr>
            <p:ph type="subTitle" idx="6"/>
          </p:nvPr>
        </p:nvSpPr>
        <p:spPr>
          <a:xfrm>
            <a:off x="6103704" y="2960258"/>
            <a:ext cx="2175300" cy="1382144"/>
          </a:xfrm>
          <a:prstGeom prst="rect">
            <a:avLst/>
          </a:prstGeom>
        </p:spPr>
        <p:txBody>
          <a:bodyPr spcFirstLastPara="1" wrap="square" lIns="91425" tIns="91425" rIns="91425" bIns="91425" anchor="t" anchorCtr="0">
            <a:noAutofit/>
          </a:bodyPr>
          <a:lstStyle/>
          <a:p>
            <a:pPr marL="342900" lvl="0" indent="-342900" algn="just" rtl="0">
              <a:spcBef>
                <a:spcPts val="0"/>
              </a:spcBef>
              <a:spcAft>
                <a:spcPts val="0"/>
              </a:spcAft>
              <a:buFont typeface="Wingdings" panose="05000000000000000000" pitchFamily="2" charset="2"/>
              <a:buChar char="Ø"/>
            </a:pPr>
            <a:r>
              <a:rPr lang="en" sz="2000" dirty="0">
                <a:solidFill>
                  <a:schemeClr val="accent2">
                    <a:lumMod val="50000"/>
                  </a:schemeClr>
                </a:solidFill>
                <a:latin typeface="Times New Roman" panose="02020603050405020304" pitchFamily="18" charset="0"/>
                <a:cs typeface="Times New Roman" panose="02020603050405020304" pitchFamily="18" charset="0"/>
              </a:rPr>
              <a:t>Phát triển và chịu ảnh hưởng đậm nét của Phật giáo</a:t>
            </a:r>
            <a:endParaRPr sz="2000" dirty="0">
              <a:solidFill>
                <a:schemeClr val="accent2">
                  <a:lumMod val="50000"/>
                </a:schemeClr>
              </a:solidFill>
              <a:latin typeface="Times New Roman" panose="02020603050405020304" pitchFamily="18" charset="0"/>
              <a:cs typeface="Times New Roman" panose="02020603050405020304" pitchFamily="18" charset="0"/>
            </a:endParaRPr>
          </a:p>
        </p:txBody>
      </p:sp>
      <p:grpSp>
        <p:nvGrpSpPr>
          <p:cNvPr id="310" name="Google Shape;310;p44"/>
          <p:cNvGrpSpPr/>
          <p:nvPr/>
        </p:nvGrpSpPr>
        <p:grpSpPr>
          <a:xfrm>
            <a:off x="1626830" y="1202230"/>
            <a:ext cx="731613" cy="829146"/>
            <a:chOff x="3467650" y="897800"/>
            <a:chExt cx="2409000" cy="2711400"/>
          </a:xfrm>
        </p:grpSpPr>
        <p:sp>
          <p:nvSpPr>
            <p:cNvPr id="311" name="Google Shape;311;p44"/>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2" name="Google Shape;312;p44"/>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13" name="Google Shape;313;p44"/>
          <p:cNvGrpSpPr/>
          <p:nvPr/>
        </p:nvGrpSpPr>
        <p:grpSpPr>
          <a:xfrm>
            <a:off x="4124003" y="1200061"/>
            <a:ext cx="731613" cy="831315"/>
            <a:chOff x="3467650" y="897800"/>
            <a:chExt cx="2409000" cy="2711400"/>
          </a:xfrm>
        </p:grpSpPr>
        <p:sp>
          <p:nvSpPr>
            <p:cNvPr id="314" name="Google Shape;314;p44"/>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5" name="Google Shape;315;p44"/>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16" name="Google Shape;316;p44"/>
          <p:cNvGrpSpPr/>
          <p:nvPr/>
        </p:nvGrpSpPr>
        <p:grpSpPr>
          <a:xfrm>
            <a:off x="6670803" y="1200061"/>
            <a:ext cx="731613" cy="831315"/>
            <a:chOff x="3467650" y="897800"/>
            <a:chExt cx="2409000" cy="2711400"/>
          </a:xfrm>
        </p:grpSpPr>
        <p:sp>
          <p:nvSpPr>
            <p:cNvPr id="317" name="Google Shape;317;p44"/>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8" name="Google Shape;318;p44"/>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19" name="Google Shape;319;p44"/>
          <p:cNvGrpSpPr/>
          <p:nvPr/>
        </p:nvGrpSpPr>
        <p:grpSpPr>
          <a:xfrm>
            <a:off x="-369299" y="0"/>
            <a:ext cx="1340891" cy="5143501"/>
            <a:chOff x="5280" y="0"/>
            <a:chExt cx="1340891" cy="5143501"/>
          </a:xfrm>
        </p:grpSpPr>
        <p:pic>
          <p:nvPicPr>
            <p:cNvPr id="320" name="Google Shape;320;p44"/>
            <p:cNvPicPr preferRelativeResize="0"/>
            <p:nvPr/>
          </p:nvPicPr>
          <p:blipFill>
            <a:blip r:embed="rId3">
              <a:alphaModFix amt="48000"/>
            </a:blip>
            <a:stretch>
              <a:fillRect/>
            </a:stretch>
          </p:blipFill>
          <p:spPr>
            <a:xfrm>
              <a:off x="5280" y="0"/>
              <a:ext cx="1278341" cy="5143501"/>
            </a:xfrm>
            <a:prstGeom prst="rect">
              <a:avLst/>
            </a:prstGeom>
            <a:noFill/>
            <a:ln>
              <a:noFill/>
            </a:ln>
          </p:spPr>
        </p:pic>
        <p:pic>
          <p:nvPicPr>
            <p:cNvPr id="321" name="Google Shape;321;p44"/>
            <p:cNvPicPr preferRelativeResize="0"/>
            <p:nvPr/>
          </p:nvPicPr>
          <p:blipFill>
            <a:blip r:embed="rId4">
              <a:alphaModFix/>
            </a:blip>
            <a:stretch>
              <a:fillRect/>
            </a:stretch>
          </p:blipFill>
          <p:spPr>
            <a:xfrm>
              <a:off x="67830" y="0"/>
              <a:ext cx="1278341" cy="5143501"/>
            </a:xfrm>
            <a:prstGeom prst="rect">
              <a:avLst/>
            </a:prstGeom>
            <a:noFill/>
            <a:ln>
              <a:noFill/>
            </a:ln>
          </p:spPr>
        </p:pic>
      </p:grpSp>
      <p:grpSp>
        <p:nvGrpSpPr>
          <p:cNvPr id="322" name="Google Shape;322;p44"/>
          <p:cNvGrpSpPr/>
          <p:nvPr/>
        </p:nvGrpSpPr>
        <p:grpSpPr>
          <a:xfrm>
            <a:off x="8026580" y="0"/>
            <a:ext cx="1340891" cy="5143501"/>
            <a:chOff x="5280" y="0"/>
            <a:chExt cx="1340891" cy="5143501"/>
          </a:xfrm>
        </p:grpSpPr>
        <p:pic>
          <p:nvPicPr>
            <p:cNvPr id="323" name="Google Shape;323;p44"/>
            <p:cNvPicPr preferRelativeResize="0"/>
            <p:nvPr/>
          </p:nvPicPr>
          <p:blipFill>
            <a:blip r:embed="rId3">
              <a:alphaModFix amt="48000"/>
            </a:blip>
            <a:stretch>
              <a:fillRect/>
            </a:stretch>
          </p:blipFill>
          <p:spPr>
            <a:xfrm>
              <a:off x="5280" y="0"/>
              <a:ext cx="1278341" cy="5143501"/>
            </a:xfrm>
            <a:prstGeom prst="rect">
              <a:avLst/>
            </a:prstGeom>
            <a:noFill/>
            <a:ln>
              <a:noFill/>
            </a:ln>
          </p:spPr>
        </p:pic>
        <p:pic>
          <p:nvPicPr>
            <p:cNvPr id="324" name="Google Shape;324;p44"/>
            <p:cNvPicPr preferRelativeResize="0"/>
            <p:nvPr/>
          </p:nvPicPr>
          <p:blipFill>
            <a:blip r:embed="rId4">
              <a:alphaModFix/>
            </a:blip>
            <a:stretch>
              <a:fillRect/>
            </a:stretch>
          </p:blipFill>
          <p:spPr>
            <a:xfrm>
              <a:off x="67830" y="0"/>
              <a:ext cx="1278341" cy="5143501"/>
            </a:xfrm>
            <a:prstGeom prst="rect">
              <a:avLst/>
            </a:prstGeom>
            <a:noFill/>
            <a:ln>
              <a:noFill/>
            </a:ln>
          </p:spPr>
        </p:pic>
      </p:grpSp>
      <p:grpSp>
        <p:nvGrpSpPr>
          <p:cNvPr id="325" name="Google Shape;325;p44"/>
          <p:cNvGrpSpPr/>
          <p:nvPr/>
        </p:nvGrpSpPr>
        <p:grpSpPr>
          <a:xfrm>
            <a:off x="1822348" y="1447171"/>
            <a:ext cx="340573" cy="339271"/>
            <a:chOff x="2085450" y="842250"/>
            <a:chExt cx="483700" cy="481850"/>
          </a:xfrm>
        </p:grpSpPr>
        <p:sp>
          <p:nvSpPr>
            <p:cNvPr id="326" name="Google Shape;326;p44"/>
            <p:cNvSpPr/>
            <p:nvPr/>
          </p:nvSpPr>
          <p:spPr>
            <a:xfrm>
              <a:off x="2085525" y="926925"/>
              <a:ext cx="483625" cy="397175"/>
            </a:xfrm>
            <a:custGeom>
              <a:avLst/>
              <a:gdLst/>
              <a:ahLst/>
              <a:cxnLst/>
              <a:rect l="l" t="t" r="r" b="b"/>
              <a:pathLst>
                <a:path w="19345" h="15887" extrusionOk="0">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27" name="Google Shape;327;p44"/>
            <p:cNvSpPr/>
            <p:nvPr/>
          </p:nvSpPr>
          <p:spPr>
            <a:xfrm>
              <a:off x="2085450" y="1151875"/>
              <a:ext cx="143650" cy="87575"/>
            </a:xfrm>
            <a:custGeom>
              <a:avLst/>
              <a:gdLst/>
              <a:ahLst/>
              <a:cxnLst/>
              <a:rect l="l" t="t" r="r" b="b"/>
              <a:pathLst>
                <a:path w="5746" h="3503" extrusionOk="0">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28" name="Google Shape;328;p44"/>
            <p:cNvSpPr/>
            <p:nvPr/>
          </p:nvSpPr>
          <p:spPr>
            <a:xfrm>
              <a:off x="2274775" y="842250"/>
              <a:ext cx="294375" cy="197650"/>
            </a:xfrm>
            <a:custGeom>
              <a:avLst/>
              <a:gdLst/>
              <a:ahLst/>
              <a:cxnLst/>
              <a:rect l="l" t="t" r="r" b="b"/>
              <a:pathLst>
                <a:path w="11775" h="7906" extrusionOk="0">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329" name="Google Shape;329;p44"/>
          <p:cNvSpPr/>
          <p:nvPr/>
        </p:nvSpPr>
        <p:spPr>
          <a:xfrm>
            <a:off x="4302204" y="1429302"/>
            <a:ext cx="375349" cy="344435"/>
          </a:xfrm>
          <a:custGeom>
            <a:avLst/>
            <a:gdLst/>
            <a:ahLst/>
            <a:cxnLst/>
            <a:rect l="l" t="t" r="r" b="b"/>
            <a:pathLst>
              <a:path w="12603" h="11565" extrusionOk="0">
                <a:moveTo>
                  <a:pt x="9200" y="822"/>
                </a:moveTo>
                <a:lnTo>
                  <a:pt x="11311" y="2933"/>
                </a:lnTo>
                <a:cubicBezTo>
                  <a:pt x="11279" y="3185"/>
                  <a:pt x="11185" y="3437"/>
                  <a:pt x="11090" y="3689"/>
                </a:cubicBezTo>
                <a:lnTo>
                  <a:pt x="8444" y="1074"/>
                </a:lnTo>
                <a:cubicBezTo>
                  <a:pt x="8664" y="948"/>
                  <a:pt x="8916" y="853"/>
                  <a:pt x="9200" y="822"/>
                </a:cubicBezTo>
                <a:close/>
                <a:moveTo>
                  <a:pt x="7814" y="1389"/>
                </a:moveTo>
                <a:lnTo>
                  <a:pt x="10712" y="4287"/>
                </a:lnTo>
                <a:cubicBezTo>
                  <a:pt x="10649" y="4413"/>
                  <a:pt x="10555" y="4476"/>
                  <a:pt x="10492" y="4571"/>
                </a:cubicBezTo>
                <a:cubicBezTo>
                  <a:pt x="10397" y="4634"/>
                  <a:pt x="10334" y="4728"/>
                  <a:pt x="10208" y="4791"/>
                </a:cubicBezTo>
                <a:lnTo>
                  <a:pt x="7310" y="1893"/>
                </a:lnTo>
                <a:cubicBezTo>
                  <a:pt x="7373" y="1798"/>
                  <a:pt x="7467" y="1704"/>
                  <a:pt x="7530" y="1609"/>
                </a:cubicBezTo>
                <a:cubicBezTo>
                  <a:pt x="7625" y="1546"/>
                  <a:pt x="7688" y="1452"/>
                  <a:pt x="7814" y="1389"/>
                </a:cubicBezTo>
                <a:close/>
                <a:moveTo>
                  <a:pt x="6994" y="2523"/>
                </a:moveTo>
                <a:lnTo>
                  <a:pt x="9609" y="5169"/>
                </a:lnTo>
                <a:cubicBezTo>
                  <a:pt x="9389" y="5264"/>
                  <a:pt x="9105" y="5327"/>
                  <a:pt x="8885" y="5390"/>
                </a:cubicBezTo>
                <a:lnTo>
                  <a:pt x="6742" y="3279"/>
                </a:lnTo>
                <a:cubicBezTo>
                  <a:pt x="6774" y="3027"/>
                  <a:pt x="6868" y="2743"/>
                  <a:pt x="6994" y="2523"/>
                </a:cubicBezTo>
                <a:close/>
                <a:moveTo>
                  <a:pt x="3812" y="6209"/>
                </a:moveTo>
                <a:lnTo>
                  <a:pt x="5923" y="8351"/>
                </a:lnTo>
                <a:cubicBezTo>
                  <a:pt x="5892" y="8572"/>
                  <a:pt x="5797" y="8855"/>
                  <a:pt x="5671" y="9107"/>
                </a:cubicBezTo>
                <a:lnTo>
                  <a:pt x="3056" y="6461"/>
                </a:lnTo>
                <a:cubicBezTo>
                  <a:pt x="3277" y="6335"/>
                  <a:pt x="3560" y="6272"/>
                  <a:pt x="3812" y="6209"/>
                </a:cubicBezTo>
                <a:close/>
                <a:moveTo>
                  <a:pt x="2426" y="6776"/>
                </a:moveTo>
                <a:lnTo>
                  <a:pt x="5325" y="9675"/>
                </a:lnTo>
                <a:cubicBezTo>
                  <a:pt x="5262" y="9801"/>
                  <a:pt x="5167" y="9895"/>
                  <a:pt x="5104" y="9958"/>
                </a:cubicBezTo>
                <a:cubicBezTo>
                  <a:pt x="5010" y="10053"/>
                  <a:pt x="4947" y="10116"/>
                  <a:pt x="4821" y="10210"/>
                </a:cubicBezTo>
                <a:lnTo>
                  <a:pt x="1891" y="7280"/>
                </a:lnTo>
                <a:cubicBezTo>
                  <a:pt x="1985" y="7217"/>
                  <a:pt x="2080" y="7091"/>
                  <a:pt x="2143" y="6997"/>
                </a:cubicBezTo>
                <a:cubicBezTo>
                  <a:pt x="2206" y="6934"/>
                  <a:pt x="2300" y="6839"/>
                  <a:pt x="2426" y="6776"/>
                </a:cubicBezTo>
                <a:close/>
                <a:moveTo>
                  <a:pt x="1576" y="7910"/>
                </a:moveTo>
                <a:lnTo>
                  <a:pt x="4222" y="10557"/>
                </a:lnTo>
                <a:cubicBezTo>
                  <a:pt x="4002" y="10620"/>
                  <a:pt x="3718" y="10714"/>
                  <a:pt x="3466" y="10777"/>
                </a:cubicBezTo>
                <a:lnTo>
                  <a:pt x="1355" y="8666"/>
                </a:lnTo>
                <a:cubicBezTo>
                  <a:pt x="1387" y="8414"/>
                  <a:pt x="1481" y="8162"/>
                  <a:pt x="1576" y="7910"/>
                </a:cubicBezTo>
                <a:close/>
                <a:moveTo>
                  <a:pt x="10602" y="0"/>
                </a:moveTo>
                <a:cubicBezTo>
                  <a:pt x="9383" y="0"/>
                  <a:pt x="7954" y="274"/>
                  <a:pt x="7089" y="1168"/>
                </a:cubicBezTo>
                <a:cubicBezTo>
                  <a:pt x="6207" y="2082"/>
                  <a:pt x="5923" y="3500"/>
                  <a:pt x="5923" y="4728"/>
                </a:cubicBezTo>
                <a:cubicBezTo>
                  <a:pt x="6238" y="4760"/>
                  <a:pt x="6459" y="4791"/>
                  <a:pt x="6522" y="4791"/>
                </a:cubicBezTo>
                <a:lnTo>
                  <a:pt x="6585" y="4791"/>
                </a:lnTo>
                <a:lnTo>
                  <a:pt x="6585" y="4130"/>
                </a:lnTo>
                <a:lnTo>
                  <a:pt x="7971" y="5516"/>
                </a:lnTo>
                <a:cubicBezTo>
                  <a:pt x="7751" y="5532"/>
                  <a:pt x="7540" y="5538"/>
                  <a:pt x="7348" y="5538"/>
                </a:cubicBezTo>
                <a:cubicBezTo>
                  <a:pt x="6772" y="5538"/>
                  <a:pt x="6364" y="5484"/>
                  <a:pt x="6364" y="5484"/>
                </a:cubicBezTo>
                <a:cubicBezTo>
                  <a:pt x="6314" y="5459"/>
                  <a:pt x="5810" y="5369"/>
                  <a:pt x="5121" y="5369"/>
                </a:cubicBezTo>
                <a:cubicBezTo>
                  <a:pt x="4077" y="5369"/>
                  <a:pt x="2606" y="5575"/>
                  <a:pt x="1639" y="6524"/>
                </a:cubicBezTo>
                <a:cubicBezTo>
                  <a:pt x="0" y="8162"/>
                  <a:pt x="536" y="11155"/>
                  <a:pt x="567" y="11250"/>
                </a:cubicBezTo>
                <a:cubicBezTo>
                  <a:pt x="599" y="11407"/>
                  <a:pt x="725" y="11533"/>
                  <a:pt x="914" y="11533"/>
                </a:cubicBezTo>
                <a:lnTo>
                  <a:pt x="1009" y="11533"/>
                </a:lnTo>
                <a:cubicBezTo>
                  <a:pt x="1198" y="11502"/>
                  <a:pt x="1324" y="11344"/>
                  <a:pt x="1261" y="11155"/>
                </a:cubicBezTo>
                <a:cubicBezTo>
                  <a:pt x="1261" y="11155"/>
                  <a:pt x="1166" y="10399"/>
                  <a:pt x="1229" y="9517"/>
                </a:cubicBezTo>
                <a:lnTo>
                  <a:pt x="1229" y="9517"/>
                </a:lnTo>
                <a:lnTo>
                  <a:pt x="2615" y="10903"/>
                </a:lnTo>
                <a:cubicBezTo>
                  <a:pt x="2447" y="10903"/>
                  <a:pt x="2293" y="10917"/>
                  <a:pt x="2153" y="10917"/>
                </a:cubicBezTo>
                <a:cubicBezTo>
                  <a:pt x="2083" y="10917"/>
                  <a:pt x="2017" y="10914"/>
                  <a:pt x="1954" y="10903"/>
                </a:cubicBezTo>
                <a:lnTo>
                  <a:pt x="1954" y="10966"/>
                </a:lnTo>
                <a:cubicBezTo>
                  <a:pt x="1985" y="11187"/>
                  <a:pt x="1954" y="11407"/>
                  <a:pt x="1859" y="11565"/>
                </a:cubicBezTo>
                <a:lnTo>
                  <a:pt x="2048" y="11565"/>
                </a:lnTo>
                <a:cubicBezTo>
                  <a:pt x="3277" y="11565"/>
                  <a:pt x="4695" y="11281"/>
                  <a:pt x="5577" y="10399"/>
                </a:cubicBezTo>
                <a:cubicBezTo>
                  <a:pt x="6427" y="9517"/>
                  <a:pt x="6742" y="8068"/>
                  <a:pt x="6742" y="6839"/>
                </a:cubicBezTo>
                <a:cubicBezTo>
                  <a:pt x="6396" y="6808"/>
                  <a:pt x="6144" y="6776"/>
                  <a:pt x="6112" y="6776"/>
                </a:cubicBezTo>
                <a:lnTo>
                  <a:pt x="6049" y="6776"/>
                </a:lnTo>
                <a:lnTo>
                  <a:pt x="6049" y="7438"/>
                </a:lnTo>
                <a:lnTo>
                  <a:pt x="4663" y="6051"/>
                </a:lnTo>
                <a:cubicBezTo>
                  <a:pt x="4876" y="6036"/>
                  <a:pt x="5083" y="6030"/>
                  <a:pt x="5273" y="6030"/>
                </a:cubicBezTo>
                <a:cubicBezTo>
                  <a:pt x="5845" y="6030"/>
                  <a:pt x="6270" y="6083"/>
                  <a:pt x="6270" y="6083"/>
                </a:cubicBezTo>
                <a:cubicBezTo>
                  <a:pt x="6301" y="6083"/>
                  <a:pt x="6837" y="6178"/>
                  <a:pt x="7499" y="6178"/>
                </a:cubicBezTo>
                <a:cubicBezTo>
                  <a:pt x="8727" y="6178"/>
                  <a:pt x="10145" y="5862"/>
                  <a:pt x="10996" y="4980"/>
                </a:cubicBezTo>
                <a:cubicBezTo>
                  <a:pt x="12602" y="3374"/>
                  <a:pt x="12098" y="381"/>
                  <a:pt x="12067" y="255"/>
                </a:cubicBezTo>
                <a:cubicBezTo>
                  <a:pt x="12035" y="160"/>
                  <a:pt x="11878" y="34"/>
                  <a:pt x="11657" y="34"/>
                </a:cubicBezTo>
                <a:cubicBezTo>
                  <a:pt x="11468" y="66"/>
                  <a:pt x="11342" y="223"/>
                  <a:pt x="11405" y="444"/>
                </a:cubicBezTo>
                <a:cubicBezTo>
                  <a:pt x="11405" y="444"/>
                  <a:pt x="11531" y="1168"/>
                  <a:pt x="11437" y="2050"/>
                </a:cubicBezTo>
                <a:lnTo>
                  <a:pt x="10050" y="664"/>
                </a:lnTo>
                <a:cubicBezTo>
                  <a:pt x="10218" y="664"/>
                  <a:pt x="10373" y="650"/>
                  <a:pt x="10513" y="650"/>
                </a:cubicBezTo>
                <a:cubicBezTo>
                  <a:pt x="10583" y="650"/>
                  <a:pt x="10649" y="654"/>
                  <a:pt x="10712" y="664"/>
                </a:cubicBezTo>
                <a:lnTo>
                  <a:pt x="10712" y="601"/>
                </a:lnTo>
                <a:cubicBezTo>
                  <a:pt x="10681" y="381"/>
                  <a:pt x="10712" y="160"/>
                  <a:pt x="10807" y="3"/>
                </a:cubicBezTo>
                <a:cubicBezTo>
                  <a:pt x="10739" y="1"/>
                  <a:pt x="10671" y="0"/>
                  <a:pt x="106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0" name="Google Shape;330;p44"/>
          <p:cNvGrpSpPr/>
          <p:nvPr/>
        </p:nvGrpSpPr>
        <p:grpSpPr>
          <a:xfrm>
            <a:off x="6891201" y="1416646"/>
            <a:ext cx="290815" cy="369740"/>
            <a:chOff x="-37370925" y="3579105"/>
            <a:chExt cx="248900" cy="316450"/>
          </a:xfrm>
        </p:grpSpPr>
        <p:sp>
          <p:nvSpPr>
            <p:cNvPr id="331" name="Google Shape;331;p44"/>
            <p:cNvSpPr/>
            <p:nvPr/>
          </p:nvSpPr>
          <p:spPr>
            <a:xfrm>
              <a:off x="-37268550" y="3671055"/>
              <a:ext cx="83525" cy="82525"/>
            </a:xfrm>
            <a:custGeom>
              <a:avLst/>
              <a:gdLst/>
              <a:ahLst/>
              <a:cxnLst/>
              <a:rect l="l" t="t" r="r" b="b"/>
              <a:pathLst>
                <a:path w="3341" h="3301" extrusionOk="0">
                  <a:moveTo>
                    <a:pt x="2238" y="1"/>
                  </a:moveTo>
                  <a:lnTo>
                    <a:pt x="1" y="2237"/>
                  </a:lnTo>
                  <a:lnTo>
                    <a:pt x="946" y="3183"/>
                  </a:lnTo>
                  <a:cubicBezTo>
                    <a:pt x="1040" y="3261"/>
                    <a:pt x="1151" y="3301"/>
                    <a:pt x="1257" y="3301"/>
                  </a:cubicBezTo>
                  <a:cubicBezTo>
                    <a:pt x="1363" y="3301"/>
                    <a:pt x="1466" y="3261"/>
                    <a:pt x="1545" y="3183"/>
                  </a:cubicBezTo>
                  <a:lnTo>
                    <a:pt x="3183" y="1544"/>
                  </a:lnTo>
                  <a:cubicBezTo>
                    <a:pt x="3340" y="1387"/>
                    <a:pt x="3340" y="1103"/>
                    <a:pt x="3183" y="946"/>
                  </a:cubicBez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44"/>
            <p:cNvSpPr/>
            <p:nvPr/>
          </p:nvSpPr>
          <p:spPr>
            <a:xfrm>
              <a:off x="-37370925" y="3579105"/>
              <a:ext cx="248900" cy="316450"/>
            </a:xfrm>
            <a:custGeom>
              <a:avLst/>
              <a:gdLst/>
              <a:ahLst/>
              <a:cxnLst/>
              <a:rect l="l" t="t" r="r" b="b"/>
              <a:pathLst>
                <a:path w="9956" h="12658" extrusionOk="0">
                  <a:moveTo>
                    <a:pt x="4537" y="8625"/>
                  </a:moveTo>
                  <a:cubicBezTo>
                    <a:pt x="4757" y="8625"/>
                    <a:pt x="4946" y="8845"/>
                    <a:pt x="4946" y="9066"/>
                  </a:cubicBezTo>
                  <a:cubicBezTo>
                    <a:pt x="4915" y="9255"/>
                    <a:pt x="4757" y="9475"/>
                    <a:pt x="4537" y="9475"/>
                  </a:cubicBezTo>
                  <a:cubicBezTo>
                    <a:pt x="4285" y="9475"/>
                    <a:pt x="4096" y="9255"/>
                    <a:pt x="4096" y="9066"/>
                  </a:cubicBezTo>
                  <a:cubicBezTo>
                    <a:pt x="4096" y="8845"/>
                    <a:pt x="4285" y="8625"/>
                    <a:pt x="4537" y="8625"/>
                  </a:cubicBezTo>
                  <a:close/>
                  <a:moveTo>
                    <a:pt x="2615" y="0"/>
                  </a:moveTo>
                  <a:cubicBezTo>
                    <a:pt x="2513" y="0"/>
                    <a:pt x="2410" y="40"/>
                    <a:pt x="2332" y="119"/>
                  </a:cubicBezTo>
                  <a:lnTo>
                    <a:pt x="662" y="1788"/>
                  </a:lnTo>
                  <a:cubicBezTo>
                    <a:pt x="504" y="1946"/>
                    <a:pt x="504" y="2229"/>
                    <a:pt x="662" y="2355"/>
                  </a:cubicBezTo>
                  <a:lnTo>
                    <a:pt x="1764" y="3458"/>
                  </a:lnTo>
                  <a:cubicBezTo>
                    <a:pt x="1166" y="4183"/>
                    <a:pt x="819" y="5096"/>
                    <a:pt x="819" y="6073"/>
                  </a:cubicBezTo>
                  <a:cubicBezTo>
                    <a:pt x="819" y="7774"/>
                    <a:pt x="1859" y="9223"/>
                    <a:pt x="3308" y="9853"/>
                  </a:cubicBezTo>
                  <a:lnTo>
                    <a:pt x="3308" y="10200"/>
                  </a:lnTo>
                  <a:lnTo>
                    <a:pt x="1229" y="10200"/>
                  </a:lnTo>
                  <a:cubicBezTo>
                    <a:pt x="536" y="10200"/>
                    <a:pt x="0" y="10767"/>
                    <a:pt x="0" y="11429"/>
                  </a:cubicBezTo>
                  <a:lnTo>
                    <a:pt x="0" y="12248"/>
                  </a:lnTo>
                  <a:cubicBezTo>
                    <a:pt x="0" y="12500"/>
                    <a:pt x="189" y="12657"/>
                    <a:pt x="441" y="12657"/>
                  </a:cubicBezTo>
                  <a:lnTo>
                    <a:pt x="8696" y="12657"/>
                  </a:lnTo>
                  <a:cubicBezTo>
                    <a:pt x="8948" y="12657"/>
                    <a:pt x="9137" y="12468"/>
                    <a:pt x="9137" y="12248"/>
                  </a:cubicBezTo>
                  <a:lnTo>
                    <a:pt x="9137" y="11429"/>
                  </a:lnTo>
                  <a:cubicBezTo>
                    <a:pt x="9137" y="10767"/>
                    <a:pt x="8570" y="10200"/>
                    <a:pt x="7876" y="10200"/>
                  </a:cubicBezTo>
                  <a:lnTo>
                    <a:pt x="5797" y="10200"/>
                  </a:lnTo>
                  <a:lnTo>
                    <a:pt x="5797" y="10137"/>
                  </a:lnTo>
                  <a:cubicBezTo>
                    <a:pt x="7120" y="9853"/>
                    <a:pt x="8223" y="8940"/>
                    <a:pt x="8790" y="7743"/>
                  </a:cubicBezTo>
                  <a:lnTo>
                    <a:pt x="9515" y="7743"/>
                  </a:lnTo>
                  <a:cubicBezTo>
                    <a:pt x="9767" y="7743"/>
                    <a:pt x="9956" y="7522"/>
                    <a:pt x="9956" y="7333"/>
                  </a:cubicBezTo>
                  <a:cubicBezTo>
                    <a:pt x="9893" y="7176"/>
                    <a:pt x="9735" y="6987"/>
                    <a:pt x="9483" y="6987"/>
                  </a:cubicBezTo>
                  <a:lnTo>
                    <a:pt x="6994" y="6987"/>
                  </a:lnTo>
                  <a:cubicBezTo>
                    <a:pt x="6774" y="6987"/>
                    <a:pt x="6585" y="7176"/>
                    <a:pt x="6585" y="7365"/>
                  </a:cubicBezTo>
                  <a:cubicBezTo>
                    <a:pt x="6585" y="7617"/>
                    <a:pt x="6774" y="7774"/>
                    <a:pt x="6994" y="7774"/>
                  </a:cubicBezTo>
                  <a:lnTo>
                    <a:pt x="7845" y="7774"/>
                  </a:lnTo>
                  <a:cubicBezTo>
                    <a:pt x="7404" y="8530"/>
                    <a:pt x="6648" y="9097"/>
                    <a:pt x="5734" y="9318"/>
                  </a:cubicBezTo>
                  <a:lnTo>
                    <a:pt x="5734" y="8971"/>
                  </a:lnTo>
                  <a:cubicBezTo>
                    <a:pt x="5734" y="8310"/>
                    <a:pt x="5198" y="7774"/>
                    <a:pt x="4537" y="7743"/>
                  </a:cubicBezTo>
                  <a:cubicBezTo>
                    <a:pt x="3844" y="7743"/>
                    <a:pt x="3308" y="8278"/>
                    <a:pt x="3308" y="8940"/>
                  </a:cubicBezTo>
                  <a:cubicBezTo>
                    <a:pt x="2332" y="8373"/>
                    <a:pt x="1638" y="7302"/>
                    <a:pt x="1638" y="6073"/>
                  </a:cubicBezTo>
                  <a:cubicBezTo>
                    <a:pt x="1638" y="5285"/>
                    <a:pt x="1922" y="4624"/>
                    <a:pt x="2363" y="4057"/>
                  </a:cubicBezTo>
                  <a:lnTo>
                    <a:pt x="3529" y="5254"/>
                  </a:lnTo>
                  <a:lnTo>
                    <a:pt x="5797" y="3017"/>
                  </a:lnTo>
                  <a:lnTo>
                    <a:pt x="2899" y="119"/>
                  </a:lnTo>
                  <a:cubicBezTo>
                    <a:pt x="2820" y="40"/>
                    <a:pt x="2717" y="0"/>
                    <a:pt x="26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5">
                                            <p:txEl>
                                              <p:pRg st="0" end="0"/>
                                            </p:txEl>
                                          </p:spTgt>
                                        </p:tgtEl>
                                        <p:attrNameLst>
                                          <p:attrName>style.visibility</p:attrName>
                                        </p:attrNameLst>
                                      </p:cBhvr>
                                      <p:to>
                                        <p:strVal val="visible"/>
                                      </p:to>
                                    </p:set>
                                    <p:animEffect transition="in" filter="wipe(up)">
                                      <p:cBhvr>
                                        <p:cTn id="7" dur="500"/>
                                        <p:tgtEl>
                                          <p:spTgt spid="3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5">
                                            <p:txEl>
                                              <p:pRg st="1" end="1"/>
                                            </p:txEl>
                                          </p:spTgt>
                                        </p:tgtEl>
                                        <p:attrNameLst>
                                          <p:attrName>style.visibility</p:attrName>
                                        </p:attrNameLst>
                                      </p:cBhvr>
                                      <p:to>
                                        <p:strVal val="visible"/>
                                      </p:to>
                                    </p:set>
                                    <p:animEffect transition="in" filter="wipe(up)">
                                      <p:cBhvr>
                                        <p:cTn id="12" dur="500"/>
                                        <p:tgtEl>
                                          <p:spTgt spid="3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7">
                                            <p:txEl>
                                              <p:pRg st="0" end="0"/>
                                            </p:txEl>
                                          </p:spTgt>
                                        </p:tgtEl>
                                        <p:attrNameLst>
                                          <p:attrName>style.visibility</p:attrName>
                                        </p:attrNameLst>
                                      </p:cBhvr>
                                      <p:to>
                                        <p:strVal val="visible"/>
                                      </p:to>
                                    </p:set>
                                    <p:animEffect transition="in" filter="wipe(up)">
                                      <p:cBhvr>
                                        <p:cTn id="17" dur="500"/>
                                        <p:tgtEl>
                                          <p:spTgt spid="30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7">
                                            <p:txEl>
                                              <p:pRg st="1" end="1"/>
                                            </p:txEl>
                                          </p:spTgt>
                                        </p:tgtEl>
                                        <p:attrNameLst>
                                          <p:attrName>style.visibility</p:attrName>
                                        </p:attrNameLst>
                                      </p:cBhvr>
                                      <p:to>
                                        <p:strVal val="visible"/>
                                      </p:to>
                                    </p:set>
                                    <p:animEffect transition="in" filter="wipe(up)">
                                      <p:cBhvr>
                                        <p:cTn id="22" dur="500"/>
                                        <p:tgtEl>
                                          <p:spTgt spid="30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09">
                                            <p:txEl>
                                              <p:pRg st="0" end="0"/>
                                            </p:txEl>
                                          </p:spTgt>
                                        </p:tgtEl>
                                        <p:attrNameLst>
                                          <p:attrName>style.visibility</p:attrName>
                                        </p:attrNameLst>
                                      </p:cBhvr>
                                      <p:to>
                                        <p:strVal val="visible"/>
                                      </p:to>
                                    </p:set>
                                    <p:animEffect transition="in" filter="wipe(up)">
                                      <p:cBhvr>
                                        <p:cTn id="27" dur="500"/>
                                        <p:tgtEl>
                                          <p:spTgt spid="3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 grpId="0" build="p"/>
      <p:bldP spid="307" grpId="0" build="p"/>
      <p:bldP spid="30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2000" y="0"/>
            <a:ext cx="4572000" cy="5143500"/>
          </a:xfrm>
          <a:prstGeom prst="rect">
            <a:avLst/>
          </a:prstGeom>
        </p:spPr>
      </p:pic>
      <p:pic>
        <p:nvPicPr>
          <p:cNvPr id="3" name="Picture 2"/>
          <p:cNvPicPr>
            <a:picLocks noChangeAspect="1"/>
          </p:cNvPicPr>
          <p:nvPr/>
        </p:nvPicPr>
        <p:blipFill>
          <a:blip r:embed="rId3"/>
          <a:stretch>
            <a:fillRect/>
          </a:stretch>
        </p:blipFill>
        <p:spPr>
          <a:xfrm>
            <a:off x="0" y="1"/>
            <a:ext cx="4572000" cy="4608575"/>
          </a:xfrm>
          <a:prstGeom prst="rect">
            <a:avLst/>
          </a:prstGeom>
        </p:spPr>
      </p:pic>
      <p:sp>
        <p:nvSpPr>
          <p:cNvPr id="4" name="TextBox 3"/>
          <p:cNvSpPr txBox="1"/>
          <p:nvPr/>
        </p:nvSpPr>
        <p:spPr>
          <a:xfrm>
            <a:off x="484632" y="4681835"/>
            <a:ext cx="3602736"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Tín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9168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Những điểm giống nhau và “khác nhau” giữa Phật giáo (Buddhism) và Ấn Độ  giáo (Hinduism) – Triết Học Đường Phố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5416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3387" y="4541639"/>
            <a:ext cx="8597225" cy="584775"/>
          </a:xfrm>
          <a:prstGeom prst="rect">
            <a:avLst/>
          </a:prstGeom>
        </p:spPr>
        <p:txBody>
          <a:bodyPr wrap="none">
            <a:spAutoFit/>
          </a:bodyPr>
          <a:lstStyle/>
          <a:p>
            <a:pPr marL="342900" lvl="0" indent="-342900" algn="just">
              <a:buClr>
                <a:srgbClr val="191919"/>
              </a:buClr>
              <a:buSzPts val="1400"/>
              <a:buFont typeface="Wingdings" panose="05000000000000000000" pitchFamily="2" charset="2"/>
              <a:buChar char="v"/>
            </a:pPr>
            <a:r>
              <a:rPr lang="vi-VN" sz="3200" dirty="0">
                <a:solidFill>
                  <a:srgbClr val="FF0000"/>
                </a:solidFill>
                <a:latin typeface="Times New Roman" panose="02020603050405020304" pitchFamily="18" charset="0"/>
                <a:cs typeface="Times New Roman" panose="02020603050405020304" pitchFamily="18" charset="0"/>
                <a:sym typeface="Assistant"/>
              </a:rPr>
              <a:t>Hin-du giáo và Phật giáo</a:t>
            </a:r>
            <a:r>
              <a:rPr lang="en-US" sz="3200" dirty="0">
                <a:solidFill>
                  <a:srgbClr val="FF0000"/>
                </a:solidFill>
                <a:latin typeface="Times New Roman" panose="02020603050405020304" pitchFamily="18" charset="0"/>
                <a:cs typeface="Times New Roman" panose="02020603050405020304" pitchFamily="18" charset="0"/>
                <a:sym typeface="Assistant"/>
              </a:rPr>
              <a:t> </a:t>
            </a:r>
            <a:r>
              <a:rPr lang="en-US" sz="3200" dirty="0" err="1">
                <a:solidFill>
                  <a:srgbClr val="FF0000"/>
                </a:solidFill>
                <a:latin typeface="Times New Roman" panose="02020603050405020304" pitchFamily="18" charset="0"/>
                <a:cs typeface="Times New Roman" panose="02020603050405020304" pitchFamily="18" charset="0"/>
                <a:sym typeface="Assistant"/>
              </a:rPr>
              <a:t>thời</a:t>
            </a:r>
            <a:r>
              <a:rPr lang="en-US" sz="3200" dirty="0">
                <a:solidFill>
                  <a:srgbClr val="FF0000"/>
                </a:solidFill>
                <a:latin typeface="Times New Roman" panose="02020603050405020304" pitchFamily="18" charset="0"/>
                <a:cs typeface="Times New Roman" panose="02020603050405020304" pitchFamily="18" charset="0"/>
                <a:sym typeface="Assistant"/>
              </a:rPr>
              <a:t> </a:t>
            </a:r>
            <a:r>
              <a:rPr lang="en-US" sz="3200" dirty="0" err="1">
                <a:solidFill>
                  <a:srgbClr val="FF0000"/>
                </a:solidFill>
                <a:latin typeface="Times New Roman" panose="02020603050405020304" pitchFamily="18" charset="0"/>
                <a:cs typeface="Times New Roman" panose="02020603050405020304" pitchFamily="18" charset="0"/>
                <a:sym typeface="Assistant"/>
              </a:rPr>
              <a:t>kì</a:t>
            </a:r>
            <a:r>
              <a:rPr lang="en-US" sz="3200" dirty="0">
                <a:solidFill>
                  <a:srgbClr val="FF0000"/>
                </a:solidFill>
                <a:latin typeface="Times New Roman" panose="02020603050405020304" pitchFamily="18" charset="0"/>
                <a:cs typeface="Times New Roman" panose="02020603050405020304" pitchFamily="18" charset="0"/>
                <a:sym typeface="Assistant"/>
              </a:rPr>
              <a:t> </a:t>
            </a:r>
            <a:r>
              <a:rPr lang="en-US" sz="3200" dirty="0" err="1">
                <a:solidFill>
                  <a:srgbClr val="FF0000"/>
                </a:solidFill>
                <a:latin typeface="Times New Roman" panose="02020603050405020304" pitchFamily="18" charset="0"/>
                <a:cs typeface="Times New Roman" panose="02020603050405020304" pitchFamily="18" charset="0"/>
                <a:sym typeface="Assistant"/>
              </a:rPr>
              <a:t>này</a:t>
            </a:r>
            <a:r>
              <a:rPr lang="vi-VN" sz="3200" dirty="0">
                <a:solidFill>
                  <a:srgbClr val="FF0000"/>
                </a:solidFill>
                <a:latin typeface="Times New Roman" panose="02020603050405020304" pitchFamily="18" charset="0"/>
                <a:cs typeface="Times New Roman" panose="02020603050405020304" pitchFamily="18" charset="0"/>
                <a:sym typeface="Assistant"/>
              </a:rPr>
              <a:t> được đề cao</a:t>
            </a:r>
          </a:p>
        </p:txBody>
      </p:sp>
    </p:spTree>
    <p:extLst>
      <p:ext uri="{BB962C8B-B14F-4D97-AF65-F5344CB8AC3E}">
        <p14:creationId xmlns:p14="http://schemas.microsoft.com/office/powerpoint/2010/main" val="913808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heel(1)">
                                      <p:cBhvr>
                                        <p:cTn id="7" dur="2000"/>
                                        <p:tgtEl>
                                          <p:spTgt spid="717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
            <a:ext cx="9144000" cy="4135272"/>
          </a:xfrm>
          <a:prstGeom prst="rect">
            <a:avLst/>
          </a:prstGeom>
        </p:spPr>
      </p:pic>
      <p:sp>
        <p:nvSpPr>
          <p:cNvPr id="4" name="TextBox 3"/>
          <p:cNvSpPr txBox="1"/>
          <p:nvPr/>
        </p:nvSpPr>
        <p:spPr>
          <a:xfrm>
            <a:off x="477671" y="4449169"/>
            <a:ext cx="8420669" cy="584775"/>
          </a:xfrm>
          <a:prstGeom prst="rect">
            <a:avLst/>
          </a:prstGeom>
          <a:noFill/>
        </p:spPr>
        <p:txBody>
          <a:bodyPr wrap="square" rtlCol="0">
            <a:spAutoFit/>
          </a:bodyPr>
          <a:lstStyle/>
          <a:p>
            <a:pPr algn="ctr"/>
            <a:r>
              <a:rPr lang="en-US" sz="3200" dirty="0" err="1">
                <a:solidFill>
                  <a:srgbClr val="0070C0"/>
                </a:solidFill>
                <a:latin typeface="Times New Roman" panose="02020603050405020304" pitchFamily="18" charset="0"/>
                <a:cs typeface="Times New Roman" panose="02020603050405020304" pitchFamily="18" charset="0"/>
              </a:rPr>
              <a:t>Những</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hình</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ảnh</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trên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đang</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nói</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đến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đất</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nước</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nào</a:t>
            </a:r>
            <a:r>
              <a:rPr lang="en-US" sz="3200" dirty="0">
                <a:solidFill>
                  <a:srgbClr val="0070C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40071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29718"/>
            <a:ext cx="4556777" cy="4523994"/>
          </a:xfrm>
          <a:prstGeom prst="rect">
            <a:avLst/>
          </a:prstGeom>
          <a:noFill/>
          <a:ln>
            <a:noFill/>
          </a:ln>
        </p:spPr>
      </p:pic>
      <p:pic>
        <p:nvPicPr>
          <p:cNvPr id="4" name="Picture 3"/>
          <p:cNvPicPr>
            <a:picLocks noChangeAspect="1"/>
          </p:cNvPicPr>
          <p:nvPr/>
        </p:nvPicPr>
        <p:blipFill>
          <a:blip r:embed="rId3"/>
          <a:stretch>
            <a:fillRect/>
          </a:stretch>
        </p:blipFill>
        <p:spPr>
          <a:xfrm>
            <a:off x="4572000" y="29718"/>
            <a:ext cx="4572000" cy="4523994"/>
          </a:xfrm>
          <a:prstGeom prst="rect">
            <a:avLst/>
          </a:prstGeom>
        </p:spPr>
      </p:pic>
      <p:sp>
        <p:nvSpPr>
          <p:cNvPr id="5" name="TextBox 4"/>
          <p:cNvSpPr txBox="1"/>
          <p:nvPr/>
        </p:nvSpPr>
        <p:spPr>
          <a:xfrm>
            <a:off x="422156" y="4553712"/>
            <a:ext cx="3712464" cy="523220"/>
          </a:xfrm>
          <a:prstGeom prst="rect">
            <a:avLst/>
          </a:prstGeom>
          <a:noFill/>
        </p:spPr>
        <p:txBody>
          <a:bodyPr wrap="square" rtlCol="0">
            <a:spAutoFit/>
          </a:bodyPr>
          <a:lstStyle/>
          <a:p>
            <a:pPr algn="ct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Khơ</a:t>
            </a:r>
            <a:r>
              <a:rPr lang="en-US" sz="2800" dirty="0">
                <a:latin typeface="Times New Roman" panose="02020603050405020304" pitchFamily="18" charset="0"/>
                <a:cs typeface="Times New Roman" panose="02020603050405020304" pitchFamily="18" charset="0"/>
              </a:rPr>
              <a:t>-me </a:t>
            </a:r>
            <a:r>
              <a:rPr lang="en-US" sz="2800" dirty="0" err="1">
                <a:latin typeface="Times New Roman" panose="02020603050405020304" pitchFamily="18" charset="0"/>
                <a:cs typeface="Times New Roman" panose="02020603050405020304" pitchFamily="18" charset="0"/>
              </a:rPr>
              <a:t>cổ</a:t>
            </a:r>
            <a:endParaRPr lang="en-US" sz="28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5001768" y="4620280"/>
            <a:ext cx="3712464" cy="523220"/>
          </a:xfrm>
          <a:prstGeom prst="rect">
            <a:avLst/>
          </a:prstGeom>
          <a:noFill/>
        </p:spPr>
        <p:txBody>
          <a:bodyPr wrap="square" rtlCol="0">
            <a:spAutoFit/>
          </a:bodyPr>
          <a:lstStyle/>
          <a:p>
            <a:pPr algn="ct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Khơ</a:t>
            </a:r>
            <a:r>
              <a:rPr lang="en-US" sz="2800" dirty="0">
                <a:latin typeface="Times New Roman" panose="02020603050405020304" pitchFamily="18" charset="0"/>
                <a:cs typeface="Times New Roman" panose="02020603050405020304" pitchFamily="18" charset="0"/>
              </a:rPr>
              <a:t>-me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nay</a:t>
            </a:r>
          </a:p>
        </p:txBody>
      </p:sp>
    </p:spTree>
    <p:extLst>
      <p:ext uri="{BB962C8B-B14F-4D97-AF65-F5344CB8AC3E}">
        <p14:creationId xmlns:p14="http://schemas.microsoft.com/office/powerpoint/2010/main" val="2710394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4624551" cy="4728754"/>
          </a:xfrm>
          <a:prstGeom prst="rect">
            <a:avLst/>
          </a:prstGeom>
        </p:spPr>
      </p:pic>
      <p:pic>
        <p:nvPicPr>
          <p:cNvPr id="4" name="Picture 3"/>
          <p:cNvPicPr>
            <a:picLocks noChangeAspect="1"/>
          </p:cNvPicPr>
          <p:nvPr/>
        </p:nvPicPr>
        <p:blipFill>
          <a:blip r:embed="rId3"/>
          <a:stretch>
            <a:fillRect/>
          </a:stretch>
        </p:blipFill>
        <p:spPr>
          <a:xfrm>
            <a:off x="4624550" y="1"/>
            <a:ext cx="4519450" cy="5143500"/>
          </a:xfrm>
          <a:prstGeom prst="rect">
            <a:avLst/>
          </a:prstGeom>
        </p:spPr>
      </p:pic>
      <p:sp>
        <p:nvSpPr>
          <p:cNvPr id="5" name="TextBox 4"/>
          <p:cNvSpPr txBox="1"/>
          <p:nvPr/>
        </p:nvSpPr>
        <p:spPr>
          <a:xfrm>
            <a:off x="339634" y="4728754"/>
            <a:ext cx="3670663" cy="461665"/>
          </a:xfrm>
          <a:prstGeom prst="rect">
            <a:avLst/>
          </a:prstGeom>
          <a:noFill/>
        </p:spPr>
        <p:txBody>
          <a:bodyPr wrap="square" rtlCol="0">
            <a:spAutoFit/>
          </a:bodyPr>
          <a:lstStyle/>
          <a:p>
            <a:pPr algn="ctr"/>
            <a:r>
              <a:rPr lang="en-US" sz="2400" b="1" dirty="0" err="1">
                <a:solidFill>
                  <a:srgbClr val="0070C0"/>
                </a:solidFill>
                <a:latin typeface="Times New Roman" panose="02020603050405020304" pitchFamily="18" charset="0"/>
                <a:cs typeface="Times New Roman" panose="02020603050405020304" pitchFamily="18" charset="0"/>
              </a:rPr>
              <a:t>Sử</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thi</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Riêm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Kê</a:t>
            </a:r>
            <a:endParaRPr lang="en-US" sz="24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5034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22668" y="4728754"/>
            <a:ext cx="3670663" cy="461665"/>
          </a:xfrm>
          <a:prstGeom prst="rect">
            <a:avLst/>
          </a:prstGeom>
          <a:noFill/>
        </p:spPr>
        <p:txBody>
          <a:bodyPr wrap="square" rtlCol="0">
            <a:spAutoFit/>
          </a:bodyPr>
          <a:lstStyle/>
          <a:p>
            <a:pPr algn="ctr"/>
            <a:r>
              <a:rPr lang="en-US" sz="2400" b="1" dirty="0" err="1">
                <a:solidFill>
                  <a:srgbClr val="0070C0"/>
                </a:solidFill>
                <a:latin typeface="Times New Roman" panose="02020603050405020304" pitchFamily="18" charset="0"/>
                <a:cs typeface="Times New Roman" panose="02020603050405020304" pitchFamily="18" charset="0"/>
              </a:rPr>
              <a:t>Sử</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thi</a:t>
            </a:r>
            <a:r>
              <a:rPr lang="en-US" sz="2400" b="1" dirty="0">
                <a:solidFill>
                  <a:srgbClr val="0070C0"/>
                </a:solidFill>
                <a:latin typeface="Times New Roman" panose="02020603050405020304" pitchFamily="18" charset="0"/>
                <a:cs typeface="Times New Roman" panose="02020603050405020304" pitchFamily="18" charset="0"/>
              </a:rPr>
              <a:t> Ja-ta-ca</a:t>
            </a:r>
          </a:p>
        </p:txBody>
      </p:sp>
      <p:pic>
        <p:nvPicPr>
          <p:cNvPr id="2" name="Picture 1"/>
          <p:cNvPicPr>
            <a:picLocks noChangeAspect="1"/>
          </p:cNvPicPr>
          <p:nvPr/>
        </p:nvPicPr>
        <p:blipFill>
          <a:blip r:embed="rId2"/>
          <a:stretch>
            <a:fillRect/>
          </a:stretch>
        </p:blipFill>
        <p:spPr>
          <a:xfrm>
            <a:off x="0" y="0"/>
            <a:ext cx="4572000" cy="5143500"/>
          </a:xfrm>
          <a:prstGeom prst="rect">
            <a:avLst/>
          </a:prstGeom>
        </p:spPr>
      </p:pic>
      <p:pic>
        <p:nvPicPr>
          <p:cNvPr id="6" name="Picture 5"/>
          <p:cNvPicPr>
            <a:picLocks noChangeAspect="1"/>
          </p:cNvPicPr>
          <p:nvPr/>
        </p:nvPicPr>
        <p:blipFill>
          <a:blip r:embed="rId3"/>
          <a:stretch>
            <a:fillRect/>
          </a:stretch>
        </p:blipFill>
        <p:spPr>
          <a:xfrm>
            <a:off x="4572000" y="0"/>
            <a:ext cx="4572000" cy="4728754"/>
          </a:xfrm>
          <a:prstGeom prst="rect">
            <a:avLst/>
          </a:prstGeom>
        </p:spPr>
      </p:pic>
    </p:spTree>
    <p:extLst>
      <p:ext uri="{BB962C8B-B14F-4D97-AF65-F5344CB8AC3E}">
        <p14:creationId xmlns:p14="http://schemas.microsoft.com/office/powerpoint/2010/main" val="2544558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4520440"/>
          </a:xfrm>
          <a:prstGeom prst="rect">
            <a:avLst/>
          </a:prstGeom>
        </p:spPr>
      </p:pic>
      <p:sp>
        <p:nvSpPr>
          <p:cNvPr id="4" name="Rectangle 3"/>
          <p:cNvSpPr/>
          <p:nvPr/>
        </p:nvSpPr>
        <p:spPr>
          <a:xfrm>
            <a:off x="128016" y="4620280"/>
            <a:ext cx="8759952" cy="461665"/>
          </a:xfrm>
          <a:prstGeom prst="rect">
            <a:avLst/>
          </a:prstGeom>
        </p:spPr>
        <p:txBody>
          <a:bodyPr wrap="square">
            <a:spAutoFit/>
          </a:bodyPr>
          <a:lstStyle/>
          <a:p>
            <a:pPr algn="ctr"/>
            <a:r>
              <a:rPr lang="en-US" sz="2400" dirty="0" err="1">
                <a:latin typeface="Times New Roman" panose="02020603050405020304" pitchFamily="18" charset="0"/>
                <a:cs typeface="Times New Roman" panose="02020603050405020304" pitchFamily="18" charset="0"/>
              </a:rPr>
              <a:t>Quần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di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đền</a:t>
            </a:r>
            <a:r>
              <a:rPr lang="en-US" sz="2400" dirty="0">
                <a:latin typeface="Times New Roman" panose="02020603050405020304" pitchFamily="18" charset="0"/>
                <a:cs typeface="Times New Roman" panose="02020603050405020304" pitchFamily="18" charset="0"/>
              </a:rPr>
              <a:t> Angkor –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Campuchia</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25085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ngkova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3103421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4384"/>
            <a:ext cx="4572000" cy="5094732"/>
          </a:xfrm>
          <a:prstGeom prst="rect">
            <a:avLst/>
          </a:prstGeom>
        </p:spPr>
      </p:pic>
      <p:pic>
        <p:nvPicPr>
          <p:cNvPr id="3" name="Picture 2"/>
          <p:cNvPicPr>
            <a:picLocks noChangeAspect="1"/>
          </p:cNvPicPr>
          <p:nvPr/>
        </p:nvPicPr>
        <p:blipFill>
          <a:blip r:embed="rId3"/>
          <a:stretch>
            <a:fillRect/>
          </a:stretch>
        </p:blipFill>
        <p:spPr>
          <a:xfrm>
            <a:off x="4572000" y="24384"/>
            <a:ext cx="4572000" cy="4565904"/>
          </a:xfrm>
          <a:prstGeom prst="rect">
            <a:avLst/>
          </a:prstGeom>
        </p:spPr>
      </p:pic>
      <p:sp>
        <p:nvSpPr>
          <p:cNvPr id="5" name="Rectangle 4"/>
          <p:cNvSpPr/>
          <p:nvPr/>
        </p:nvSpPr>
        <p:spPr>
          <a:xfrm>
            <a:off x="4753898" y="4590288"/>
            <a:ext cx="4208203" cy="584775"/>
          </a:xfrm>
          <a:prstGeom prst="rect">
            <a:avLst/>
          </a:prstGeom>
        </p:spPr>
        <p:txBody>
          <a:bodyPr wrap="none">
            <a:spAutoFit/>
          </a:bodyPr>
          <a:lstStyle/>
          <a:p>
            <a:r>
              <a:rPr lang="en-US" sz="3200" dirty="0" err="1">
                <a:solidFill>
                  <a:schemeClr val="accent2">
                    <a:lumMod val="50000"/>
                  </a:schemeClr>
                </a:solidFill>
                <a:latin typeface="Times New Roman" panose="02020603050405020304" pitchFamily="18" charset="0"/>
                <a:cs typeface="Times New Roman" panose="02020603050405020304" pitchFamily="18" charset="0"/>
              </a:rPr>
              <a:t>Cổng</a:t>
            </a:r>
            <a:r>
              <a:rPr lang="en-US" sz="3200" dirty="0">
                <a:solidFill>
                  <a:schemeClr val="accent2">
                    <a:lumMod val="50000"/>
                  </a:schemeClr>
                </a:solidFill>
                <a:latin typeface="Times New Roman" panose="02020603050405020304" pitchFamily="18" charset="0"/>
                <a:cs typeface="Times New Roman" panose="02020603050405020304" pitchFamily="18" charset="0"/>
              </a:rPr>
              <a:t> </a:t>
            </a:r>
            <a:r>
              <a:rPr lang="en-US" sz="3200" dirty="0" err="1">
                <a:solidFill>
                  <a:schemeClr val="accent2">
                    <a:lumMod val="50000"/>
                  </a:schemeClr>
                </a:solidFill>
                <a:latin typeface="Times New Roman" panose="02020603050405020304" pitchFamily="18" charset="0"/>
                <a:cs typeface="Times New Roman" panose="02020603050405020304" pitchFamily="18" charset="0"/>
              </a:rPr>
              <a:t>vào</a:t>
            </a:r>
            <a:r>
              <a:rPr lang="en-US" sz="3200" dirty="0">
                <a:solidFill>
                  <a:schemeClr val="accent2">
                    <a:lumMod val="50000"/>
                  </a:schemeClr>
                </a:solidFill>
                <a:latin typeface="Times New Roman" panose="02020603050405020304" pitchFamily="18" charset="0"/>
                <a:cs typeface="Times New Roman" panose="02020603050405020304" pitchFamily="18" charset="0"/>
              </a:rPr>
              <a:t> Angkor Thom</a:t>
            </a:r>
          </a:p>
        </p:txBody>
      </p:sp>
    </p:spTree>
    <p:extLst>
      <p:ext uri="{BB962C8B-B14F-4D97-AF65-F5344CB8AC3E}">
        <p14:creationId xmlns:p14="http://schemas.microsoft.com/office/powerpoint/2010/main" val="4282830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572000" cy="5143500"/>
          </a:xfrm>
          <a:prstGeom prst="rect">
            <a:avLst/>
          </a:prstGeom>
        </p:spPr>
      </p:pic>
      <p:pic>
        <p:nvPicPr>
          <p:cNvPr id="3" name="Picture 2"/>
          <p:cNvPicPr>
            <a:picLocks noChangeAspect="1"/>
          </p:cNvPicPr>
          <p:nvPr/>
        </p:nvPicPr>
        <p:blipFill>
          <a:blip r:embed="rId3"/>
          <a:stretch>
            <a:fillRect/>
          </a:stretch>
        </p:blipFill>
        <p:spPr>
          <a:xfrm>
            <a:off x="4572000" y="0"/>
            <a:ext cx="4572000" cy="4718304"/>
          </a:xfrm>
          <a:prstGeom prst="rect">
            <a:avLst/>
          </a:prstGeom>
        </p:spPr>
      </p:pic>
      <p:sp>
        <p:nvSpPr>
          <p:cNvPr id="5" name="Rectangle 4"/>
          <p:cNvSpPr/>
          <p:nvPr/>
        </p:nvSpPr>
        <p:spPr>
          <a:xfrm>
            <a:off x="5396702" y="4700070"/>
            <a:ext cx="2922595" cy="461665"/>
          </a:xfrm>
          <a:prstGeom prst="rect">
            <a:avLst/>
          </a:prstGeom>
        </p:spPr>
        <p:txBody>
          <a:bodyPr wrap="none">
            <a:spAutoFit/>
          </a:bodyPr>
          <a:lstStyle/>
          <a:p>
            <a:r>
              <a:rPr lang="en-US" sz="2400" b="1" dirty="0">
                <a:solidFill>
                  <a:srgbClr val="FF0000"/>
                </a:solidFill>
                <a:latin typeface="Times New Roman" panose="02020603050405020304" pitchFamily="18" charset="0"/>
                <a:cs typeface="Times New Roman" panose="02020603050405020304" pitchFamily="18" charset="0"/>
              </a:rPr>
              <a:t>NGÔI ĐỀN BAYON</a:t>
            </a:r>
          </a:p>
        </p:txBody>
      </p:sp>
    </p:spTree>
    <p:extLst>
      <p:ext uri="{BB962C8B-B14F-4D97-AF65-F5344CB8AC3E}">
        <p14:creationId xmlns:p14="http://schemas.microsoft.com/office/powerpoint/2010/main" val="3268325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ADF2235-57E8-47C2-8B10-FE078EED4E70}"/>
              </a:ext>
            </a:extLst>
          </p:cNvPr>
          <p:cNvSpPr/>
          <p:nvPr/>
        </p:nvSpPr>
        <p:spPr>
          <a:xfrm>
            <a:off x="646517" y="1431507"/>
            <a:ext cx="7304436" cy="1600438"/>
          </a:xfrm>
          <a:prstGeom prst="rect">
            <a:avLst/>
          </a:prstGeom>
          <a:noFill/>
        </p:spPr>
        <p:txBody>
          <a:bodyPr wrap="none" lIns="121920" tIns="60960" rIns="121920" bIns="60960">
            <a:spAutoFit/>
          </a:bodyPr>
          <a:lstStyle/>
          <a:p>
            <a:pPr algn="ctr">
              <a:buClrTx/>
              <a:buFontTx/>
              <a:buNone/>
              <a:defRPr/>
            </a:pPr>
            <a:r>
              <a:rPr lang="en-US" sz="9600" b="1" kern="1200" dirty="0">
                <a:ln w="0"/>
                <a:solidFill>
                  <a:srgbClr val="C0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783518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2.91667E-6 -1.11111E-6 L -2.91667E-6 -0.07222 " pathEditMode="relative" rAng="0" ptsTypes="AA">
                                      <p:cBhvr>
                                        <p:cTn id="6" dur="250" accel="50000" decel="50000" autoRev="1" fill="hold">
                                          <p:stCondLst>
                                            <p:cond delay="0"/>
                                          </p:stCondLst>
                                        </p:cTn>
                                        <p:tgtEl>
                                          <p:spTgt spid="5"/>
                                        </p:tgtEl>
                                        <p:attrNameLst>
                                          <p:attrName>ppt_x</p:attrName>
                                          <p:attrName>ppt_y</p:attrName>
                                        </p:attrNameLst>
                                      </p:cBhvr>
                                      <p:rCtr x="0" y="-3611"/>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 dau">
            <a:hlinkClick r:id="" action="ppaction://media"/>
            <a:extLst>
              <a:ext uri="{FF2B5EF4-FFF2-40B4-BE49-F238E27FC236}">
                <a16:creationId xmlns:a16="http://schemas.microsoft.com/office/drawing/2014/main" id="{75E62308-01BB-4C34-9025-A082CAF1177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1025190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1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ình ảnh 14">
            <a:extLst>
              <a:ext uri="{FF2B5EF4-FFF2-40B4-BE49-F238E27FC236}">
                <a16:creationId xmlns:a16="http://schemas.microsoft.com/office/drawing/2014/main" id="{07927DCC-75FF-4B31-B2CC-83EB1563F721}"/>
              </a:ext>
            </a:extLst>
          </p:cNvPr>
          <p:cNvPicPr>
            <a:picLocks noChangeAspect="1"/>
          </p:cNvPicPr>
          <p:nvPr/>
        </p:nvPicPr>
        <p:blipFill>
          <a:blip r:embed="rId9"/>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1714500"/>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419100" y="644932"/>
            <a:ext cx="8374838" cy="1077218"/>
          </a:xfrm>
          <a:prstGeom prst="rect">
            <a:avLst/>
          </a:prstGeom>
          <a:noFill/>
        </p:spPr>
        <p:txBody>
          <a:bodyPr wrap="square" rtlCol="0">
            <a:spAutoFit/>
          </a:bodyPr>
          <a:lstStyle/>
          <a:p>
            <a:pPr algn="ctr" defTabSz="685800">
              <a:buClrTx/>
            </a:pPr>
            <a:r>
              <a:rPr lang="en-US" sz="3200" b="1" kern="1200" dirty="0">
                <a:solidFill>
                  <a:srgbClr val="C00000"/>
                </a:solidFill>
                <a:latin typeface="Times New Roman" panose="02020603050405020304" pitchFamily="18" charset="0"/>
                <a:ea typeface="+mn-ea"/>
                <a:cs typeface="Times New Roman" panose="02020603050405020304" pitchFamily="18" charset="0"/>
              </a:rPr>
              <a:t>Câu 1:  </a:t>
            </a:r>
            <a:r>
              <a:rPr lang="en-US" sz="3200" b="1" kern="1200" dirty="0" err="1">
                <a:solidFill>
                  <a:srgbClr val="C00000"/>
                </a:solidFill>
                <a:latin typeface="Times New Roman" panose="02020603050405020304" pitchFamily="18" charset="0"/>
                <a:ea typeface="+mn-ea"/>
                <a:cs typeface="Times New Roman" panose="02020603050405020304" pitchFamily="18" charset="0"/>
              </a:rPr>
              <a:t>Giay</a:t>
            </a:r>
            <a:r>
              <a:rPr lang="en-US" sz="3200" b="1" kern="1200" dirty="0">
                <a:solidFill>
                  <a:srgbClr val="C00000"/>
                </a:solidFill>
                <a:latin typeface="Times New Roman" panose="02020603050405020304" pitchFamily="18" charset="0"/>
                <a:ea typeface="+mn-ea"/>
                <a:cs typeface="Times New Roman" panose="02020603050405020304" pitchFamily="18" charset="0"/>
              </a:rPr>
              <a:t>-a-</a:t>
            </a:r>
            <a:r>
              <a:rPr lang="en-US" sz="3200" b="1" kern="1200" dirty="0" err="1">
                <a:solidFill>
                  <a:srgbClr val="C00000"/>
                </a:solidFill>
                <a:latin typeface="Times New Roman" panose="02020603050405020304" pitchFamily="18" charset="0"/>
                <a:ea typeface="+mn-ea"/>
                <a:cs typeface="Times New Roman" panose="02020603050405020304" pitchFamily="18" charset="0"/>
              </a:rPr>
              <a:t>vác</a:t>
            </a:r>
            <a:r>
              <a:rPr lang="en-US" sz="3200" b="1" kern="1200" dirty="0">
                <a:solidFill>
                  <a:srgbClr val="C00000"/>
                </a:solidFill>
                <a:latin typeface="Times New Roman" panose="02020603050405020304" pitchFamily="18" charset="0"/>
                <a:ea typeface="+mn-ea"/>
                <a:cs typeface="Times New Roman" panose="02020603050405020304" pitchFamily="18" charset="0"/>
              </a:rPr>
              <a:t>-man II </a:t>
            </a:r>
            <a:r>
              <a:rPr lang="en-US" sz="3200" b="1" kern="1200" dirty="0" err="1">
                <a:solidFill>
                  <a:srgbClr val="C00000"/>
                </a:solidFill>
                <a:latin typeface="Times New Roman" panose="02020603050405020304" pitchFamily="18" charset="0"/>
                <a:ea typeface="+mn-ea"/>
                <a:cs typeface="Times New Roman" panose="02020603050405020304" pitchFamily="18" charset="0"/>
              </a:rPr>
              <a:t>thống</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nhất</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lãnh</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thổ</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vào</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thời</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gian</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nào</a:t>
            </a:r>
            <a:r>
              <a:rPr lang="en-US" sz="3200" b="1" kern="1200" dirty="0">
                <a:solidFill>
                  <a:srgbClr val="C00000"/>
                </a:solidFill>
                <a:latin typeface="Times New Roman" panose="02020603050405020304" pitchFamily="18" charset="0"/>
                <a:ea typeface="+mn-ea"/>
                <a:cs typeface="Times New Roman" panose="02020603050405020304" pitchFamily="18" charset="0"/>
              </a:rPr>
              <a:t>?</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1376363"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602</a:t>
            </a: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4986735"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802</a:t>
            </a: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11">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2">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3">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4">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3181549"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702</a:t>
            </a: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6791921"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902</a:t>
            </a: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1288178" y="4261337"/>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5">
            <a:extLst>
              <a:ext uri="{28A0092B-C50C-407E-A947-70E740481C1C}">
                <a14:useLocalDpi xmlns:a14="http://schemas.microsoft.com/office/drawing/2010/main" val="0"/>
              </a:ext>
            </a:extLst>
          </a:blip>
          <a:srcRect l="16470" t="17916" r="33119" b="22917"/>
          <a:stretch/>
        </p:blipFill>
        <p:spPr>
          <a:xfrm>
            <a:off x="1078928" y="3976215"/>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57701"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3099318" y="4283723"/>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5">
            <a:extLst>
              <a:ext uri="{28A0092B-C50C-407E-A947-70E740481C1C}">
                <a14:useLocalDpi xmlns:a14="http://schemas.microsoft.com/office/drawing/2010/main" val="0"/>
              </a:ext>
            </a:extLst>
          </a:blip>
          <a:srcRect l="16470" t="17916" r="33119" b="22917"/>
          <a:stretch/>
        </p:blipFill>
        <p:spPr>
          <a:xfrm>
            <a:off x="2911279" y="3991532"/>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1770" y="-295687"/>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6699203" y="4277829"/>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5">
            <a:extLst>
              <a:ext uri="{28A0092B-C50C-407E-A947-70E740481C1C}">
                <a14:useLocalDpi xmlns:a14="http://schemas.microsoft.com/office/drawing/2010/main" val="0"/>
              </a:ext>
            </a:extLst>
          </a:blip>
          <a:srcRect l="16470" t="17916" r="33119" b="22917"/>
          <a:stretch/>
        </p:blipFill>
        <p:spPr>
          <a:xfrm>
            <a:off x="6518234" y="3978568"/>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1655" y="-294511"/>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6">
            <a:extLst>
              <a:ext uri="{28A0092B-C50C-407E-A947-70E740481C1C}">
                <a14:useLocalDpi xmlns:a14="http://schemas.microsoft.com/office/drawing/2010/main" val="0"/>
              </a:ext>
            </a:extLst>
          </a:blip>
          <a:srcRect l="22424" t="9020" r="61100" b="13659"/>
          <a:stretch/>
        </p:blipFill>
        <p:spPr>
          <a:xfrm>
            <a:off x="5168755" y="3632489"/>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72896"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7">
            <a:extLst>
              <a:ext uri="{28A0092B-C50C-407E-A947-70E740481C1C}">
                <a14:useLocalDpi xmlns:a14="http://schemas.microsoft.com/office/drawing/2010/main" val="0"/>
              </a:ext>
            </a:extLst>
          </a:blip>
          <a:srcRect l="12679" t="-52" r="49613" b="3350"/>
          <a:stretch/>
        </p:blipFill>
        <p:spPr>
          <a:xfrm>
            <a:off x="5132895" y="3673019"/>
            <a:ext cx="933254" cy="1346756"/>
          </a:xfrm>
          <a:prstGeom prst="rect">
            <a:avLst/>
          </a:prstGeom>
        </p:spPr>
      </p:pic>
      <p:pic>
        <p:nvPicPr>
          <p:cNvPr id="3" name="Am-thanh-that-vong-phim-hoat-hinh-de-thuong-www_tiengdong_com">
            <a:hlinkClick r:id="" action="ppaction://media"/>
            <a:extLst>
              <a:ext uri="{FF2B5EF4-FFF2-40B4-BE49-F238E27FC236}">
                <a16:creationId xmlns:a16="http://schemas.microsoft.com/office/drawing/2014/main" id="{CEB155E3-0800-4B16-90B2-485310FA1342}"/>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267825" y="1552575"/>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B5867151-E56D-47F3-AE9B-828D4C4E664E}"/>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324975" y="1809750"/>
            <a:ext cx="304800" cy="304800"/>
          </a:xfrm>
          <a:prstGeom prst="rect">
            <a:avLst/>
          </a:prstGeom>
        </p:spPr>
      </p:pic>
      <p:pic>
        <p:nvPicPr>
          <p:cNvPr id="71" name="Am-thanh-that-vong-phim-hoat-hinh-de-thuong-www_tiengdong_com">
            <a:hlinkClick r:id="" action="ppaction://media"/>
            <a:extLst>
              <a:ext uri="{FF2B5EF4-FFF2-40B4-BE49-F238E27FC236}">
                <a16:creationId xmlns:a16="http://schemas.microsoft.com/office/drawing/2014/main" id="{E9584439-05C5-482F-A3E6-3D7D65830E19}"/>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486900" y="2266950"/>
            <a:ext cx="304800" cy="304800"/>
          </a:xfrm>
          <a:prstGeom prst="rect">
            <a:avLst/>
          </a:prstGeom>
        </p:spPr>
      </p:pic>
      <p:pic>
        <p:nvPicPr>
          <p:cNvPr id="4" name="super chiken">
            <a:hlinkClick r:id="" action="ppaction://media"/>
            <a:extLst>
              <a:ext uri="{FF2B5EF4-FFF2-40B4-BE49-F238E27FC236}">
                <a16:creationId xmlns:a16="http://schemas.microsoft.com/office/drawing/2014/main" id="{605C56B8-6581-4590-846E-29F9A6DA29FE}"/>
              </a:ext>
            </a:extLst>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657225" y="2495550"/>
            <a:ext cx="304800" cy="304800"/>
          </a:xfrm>
          <a:prstGeom prst="rect">
            <a:avLst/>
          </a:prstGeom>
        </p:spPr>
      </p:pic>
      <p:pic>
        <p:nvPicPr>
          <p:cNvPr id="68" name="cao boi">
            <a:hlinkClick r:id="" action="ppaction://media"/>
            <a:extLst>
              <a:ext uri="{FF2B5EF4-FFF2-40B4-BE49-F238E27FC236}">
                <a16:creationId xmlns:a16="http://schemas.microsoft.com/office/drawing/2014/main" id="{CCD65CC9-969F-47EF-A270-3BA4B2B19208}"/>
              </a:ext>
            </a:extLst>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9391650" y="2409825"/>
            <a:ext cx="304800" cy="304800"/>
          </a:xfrm>
          <a:prstGeom prst="rect">
            <a:avLst/>
          </a:prstGeom>
        </p:spPr>
      </p:pic>
    </p:spTree>
    <p:extLst>
      <p:ext uri="{BB962C8B-B14F-4D97-AF65-F5344CB8AC3E}">
        <p14:creationId xmlns:p14="http://schemas.microsoft.com/office/powerpoint/2010/main" val="31735760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71" fill="hold"/>
                                            <p:tgtEl>
                                              <p:spTgt spid="68"/>
                                            </p:tgtEl>
                                          </p:cBhvr>
                                        </p:cmd>
                                      </p:childTnLst>
                                    </p:cTn>
                                  </p:par>
                                  <p:par>
                                    <p:cTn id="7" presetID="2" presetClass="entr" presetSubtype="1" fill="hold" grpId="0" nodeType="withEffect" p14:presetBounceEnd="80000">
                                      <p:stCondLst>
                                        <p:cond delay="500"/>
                                      </p:stCondLst>
                                      <p:childTnLst>
                                        <p:set>
                                          <p:cBhvr>
                                            <p:cTn id="8" dur="1" fill="hold">
                                              <p:stCondLst>
                                                <p:cond delay="0"/>
                                              </p:stCondLst>
                                            </p:cTn>
                                            <p:tgtEl>
                                              <p:spTgt spid="9"/>
                                            </p:tgtEl>
                                            <p:attrNameLst>
                                              <p:attrName>style.visibility</p:attrName>
                                            </p:attrNameLst>
                                          </p:cBhvr>
                                          <p:to>
                                            <p:strVal val="visible"/>
                                          </p:to>
                                        </p:set>
                                        <p:anim calcmode="lin" valueType="num" p14:bounceEnd="80000">
                                          <p:cBhvr additive="base">
                                            <p:cTn id="9"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10" dur="2000" fill="hold"/>
                                            <p:tgtEl>
                                              <p:spTgt spid="9"/>
                                            </p:tgtEl>
                                            <p:attrNameLst>
                                              <p:attrName>ppt_y</p:attrName>
                                            </p:attrNameLst>
                                          </p:cBhvr>
                                          <p:tavLst>
                                            <p:tav tm="0">
                                              <p:val>
                                                <p:strVal val="0-#ppt_h/2"/>
                                              </p:val>
                                            </p:tav>
                                            <p:tav tm="100000">
                                              <p:val>
                                                <p:strVal val="#ppt_y"/>
                                              </p:val>
                                            </p:tav>
                                          </p:tavLst>
                                        </p:anim>
                                      </p:childTnLst>
                                    </p:cTn>
                                  </p:par>
                                  <p:par>
                                    <p:cTn id="11" presetID="42" presetClass="entr" presetSubtype="0" fill="hold"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anim calcmode="lin" valueType="num">
                                          <p:cBhvr>
                                            <p:cTn id="19" dur="500" fill="hold"/>
                                            <p:tgtEl>
                                              <p:spTgt spid="63"/>
                                            </p:tgtEl>
                                            <p:attrNameLst>
                                              <p:attrName>ppt_x</p:attrName>
                                            </p:attrNameLst>
                                          </p:cBhvr>
                                          <p:tavLst>
                                            <p:tav tm="0">
                                              <p:val>
                                                <p:strVal val="#ppt_x"/>
                                              </p:val>
                                            </p:tav>
                                            <p:tav tm="100000">
                                              <p:val>
                                                <p:strVal val="#ppt_x"/>
                                              </p:val>
                                            </p:tav>
                                          </p:tavLst>
                                        </p:anim>
                                        <p:anim calcmode="lin" valueType="num">
                                          <p:cBhvr>
                                            <p:cTn id="20" dur="500" fill="hold"/>
                                            <p:tgtEl>
                                              <p:spTgt spid="6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500"/>
                                            <p:tgtEl>
                                              <p:spTgt spid="1028"/>
                                            </p:tgtEl>
                                          </p:cBhvr>
                                        </p:animEffect>
                                        <p:anim calcmode="lin" valueType="num">
                                          <p:cBhvr>
                                            <p:cTn id="24" dur="500" fill="hold"/>
                                            <p:tgtEl>
                                              <p:spTgt spid="1028"/>
                                            </p:tgtEl>
                                            <p:attrNameLst>
                                              <p:attrName>ppt_x</p:attrName>
                                            </p:attrNameLst>
                                          </p:cBhvr>
                                          <p:tavLst>
                                            <p:tav tm="0">
                                              <p:val>
                                                <p:strVal val="#ppt_x"/>
                                              </p:val>
                                            </p:tav>
                                            <p:tav tm="100000">
                                              <p:val>
                                                <p:strVal val="#ppt_x"/>
                                              </p:val>
                                            </p:tav>
                                          </p:tavLst>
                                        </p:anim>
                                        <p:anim calcmode="lin" valueType="num">
                                          <p:cBhvr>
                                            <p:cTn id="25" dur="500" fill="hold"/>
                                            <p:tgtEl>
                                              <p:spTgt spid="102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1025"/>
                                            </p:tgtEl>
                                            <p:attrNameLst>
                                              <p:attrName>style.visibility</p:attrName>
                                            </p:attrNameLst>
                                          </p:cBhvr>
                                          <p:to>
                                            <p:strVal val="visible"/>
                                          </p:to>
                                        </p:set>
                                        <p:animEffect transition="in" filter="fade">
                                          <p:cBhvr>
                                            <p:cTn id="28" dur="500"/>
                                            <p:tgtEl>
                                              <p:spTgt spid="1025"/>
                                            </p:tgtEl>
                                          </p:cBhvr>
                                        </p:animEffect>
                                        <p:anim calcmode="lin" valueType="num">
                                          <p:cBhvr>
                                            <p:cTn id="29" dur="500" fill="hold"/>
                                            <p:tgtEl>
                                              <p:spTgt spid="1025"/>
                                            </p:tgtEl>
                                            <p:attrNameLst>
                                              <p:attrName>ppt_x</p:attrName>
                                            </p:attrNameLst>
                                          </p:cBhvr>
                                          <p:tavLst>
                                            <p:tav tm="0">
                                              <p:val>
                                                <p:strVal val="#ppt_x"/>
                                              </p:val>
                                            </p:tav>
                                            <p:tav tm="100000">
                                              <p:val>
                                                <p:strVal val="#ppt_x"/>
                                              </p:val>
                                            </p:tav>
                                          </p:tavLst>
                                        </p:anim>
                                        <p:anim calcmode="lin" valueType="num">
                                          <p:cBhvr>
                                            <p:cTn id="30" dur="500" fill="hold"/>
                                            <p:tgtEl>
                                              <p:spTgt spid="1025"/>
                                            </p:tgtEl>
                                            <p:attrNameLst>
                                              <p:attrName>ppt_y</p:attrName>
                                            </p:attrNameLst>
                                          </p:cBhvr>
                                          <p:tavLst>
                                            <p:tav tm="0">
                                              <p:val>
                                                <p:strVal val="#ppt_y+.1"/>
                                              </p:val>
                                            </p:tav>
                                            <p:tav tm="100000">
                                              <p:val>
                                                <p:strVal val="#ppt_y"/>
                                              </p:val>
                                            </p:tav>
                                          </p:tavLst>
                                        </p:anim>
                                      </p:childTnLst>
                                    </p:cTn>
                                  </p:par>
                                  <p:par>
                                    <p:cTn id="31" presetID="17" presetClass="entr" presetSubtype="10" fill="hold" grpId="0" nodeType="withEffect">
                                      <p:stCondLst>
                                        <p:cond delay="2000"/>
                                      </p:stCondLst>
                                      <p:iterate type="lt">
                                        <p:tmPct val="5000"/>
                                      </p:iterate>
                                      <p:childTnLst>
                                        <p:set>
                                          <p:cBhvr>
                                            <p:cTn id="32" dur="1" fill="hold">
                                              <p:stCondLst>
                                                <p:cond delay="0"/>
                                              </p:stCondLst>
                                            </p:cTn>
                                            <p:tgtEl>
                                              <p:spTgt spid="18"/>
                                            </p:tgtEl>
                                            <p:attrNameLst>
                                              <p:attrName>style.visibility</p:attrName>
                                            </p:attrNameLst>
                                          </p:cBhvr>
                                          <p:to>
                                            <p:strVal val="visible"/>
                                          </p:to>
                                        </p:set>
                                        <p:anim calcmode="lin" valueType="num">
                                          <p:cBhvr>
                                            <p:cTn id="33" dur="250" fill="hold"/>
                                            <p:tgtEl>
                                              <p:spTgt spid="18"/>
                                            </p:tgtEl>
                                            <p:attrNameLst>
                                              <p:attrName>ppt_w</p:attrName>
                                            </p:attrNameLst>
                                          </p:cBhvr>
                                          <p:tavLst>
                                            <p:tav tm="0">
                                              <p:val>
                                                <p:fltVal val="0"/>
                                              </p:val>
                                            </p:tav>
                                            <p:tav tm="100000">
                                              <p:val>
                                                <p:strVal val="#ppt_w"/>
                                              </p:val>
                                            </p:tav>
                                          </p:tavLst>
                                        </p:anim>
                                        <p:anim calcmode="lin" valueType="num">
                                          <p:cBhvr>
                                            <p:cTn id="34" dur="250" fill="hold"/>
                                            <p:tgtEl>
                                              <p:spTgt spid="18"/>
                                            </p:tgtEl>
                                            <p:attrNameLst>
                                              <p:attrName>ppt_h</p:attrName>
                                            </p:attrNameLst>
                                          </p:cBhvr>
                                          <p:tavLst>
                                            <p:tav tm="0">
                                              <p:val>
                                                <p:strVal val="#ppt_h"/>
                                              </p:val>
                                            </p:tav>
                                            <p:tav tm="100000">
                                              <p:val>
                                                <p:strVal val="#ppt_h"/>
                                              </p:val>
                                            </p:tav>
                                          </p:tavLst>
                                        </p:anim>
                                      </p:childTnLst>
                                    </p:cTn>
                                  </p:par>
                                  <p:par>
                                    <p:cTn id="35" presetID="42" presetClass="entr" presetSubtype="0" fill="hold" grpId="0" nodeType="withEffect">
                                      <p:stCondLst>
                                        <p:cond delay="275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75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strVal val="#ppt_x"/>
                                              </p:val>
                                            </p:tav>
                                            <p:tav tm="100000">
                                              <p:val>
                                                <p:strVal val="#ppt_x"/>
                                              </p:val>
                                            </p:tav>
                                          </p:tavLst>
                                        </p:anim>
                                        <p:anim calcmode="lin" valueType="num">
                                          <p:cBhvr>
                                            <p:cTn id="44" dur="500" fill="hold"/>
                                            <p:tgtEl>
                                              <p:spTgt spid="7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75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75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anim calcmode="lin" valueType="num">
                                          <p:cBhvr>
                                            <p:cTn id="53" dur="500" fill="hold"/>
                                            <p:tgtEl>
                                              <p:spTgt spid="73"/>
                                            </p:tgtEl>
                                            <p:attrNameLst>
                                              <p:attrName>ppt_x</p:attrName>
                                            </p:attrNameLst>
                                          </p:cBhvr>
                                          <p:tavLst>
                                            <p:tav tm="0">
                                              <p:val>
                                                <p:strVal val="#ppt_x"/>
                                              </p:val>
                                            </p:tav>
                                            <p:tav tm="100000">
                                              <p:val>
                                                <p:strVal val="#ppt_x"/>
                                              </p:val>
                                            </p:tav>
                                          </p:tavLst>
                                        </p:anim>
                                        <p:anim calcmode="lin" valueType="num">
                                          <p:cBhvr>
                                            <p:cTn id="54"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5" restart="whenNotActive" fill="hold" evtFilter="cancelBubble" nodeType="interactiveSeq">
                    <p:stCondLst>
                      <p:cond evt="onClick" delay="0">
                        <p:tgtEl>
                          <p:spTgt spid="13"/>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8" name="cashreg.wav"/>
                                            </p:tgtEl>
                                          </p:cMediaNode>
                                        </p:audio>
                                      </p:sub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8" name="cashreg.wav"/>
                                            </p:tgtEl>
                                          </p:cMediaNode>
                                        </p:audio>
                                      </p:sub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8" name="cashreg.wav"/>
                                            </p:tgtEl>
                                          </p:cMediaNode>
                                        </p:audio>
                                      </p:sub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8" name="cashreg.wav"/>
                                            </p:tgtEl>
                                          </p:cMediaNode>
                                        </p:audio>
                                      </p:sub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8" name="cashreg.wav"/>
                                            </p:tgtEl>
                                          </p:cMediaNode>
                                        </p:audio>
                                      </p:subTnLst>
                                    </p:cTn>
                                  </p:par>
                                </p:childTnLst>
                              </p:cTn>
                            </p:par>
                          </p:childTnLst>
                        </p:cTn>
                      </p:par>
                    </p:childTnLst>
                  </p:cTn>
                  <p:nextCondLst>
                    <p:cond evt="onClick" delay="0">
                      <p:tgtEl>
                        <p:spTgt spid="13"/>
                      </p:tgtEl>
                    </p:cond>
                  </p:nextCondLst>
                </p:seq>
                <p:seq concurrent="1" nextAc="seek">
                  <p:cTn id="76" restart="whenNotActive" fill="hold" evtFilter="cancelBubble" nodeType="interactiveSeq">
                    <p:stCondLst>
                      <p:cond evt="onClick" delay="0">
                        <p:tgtEl>
                          <p:spTgt spid="12"/>
                        </p:tgtEl>
                      </p:cond>
                    </p:stCondLst>
                    <p:endSync evt="end" delay="0">
                      <p:rtn val="all"/>
                    </p:endSync>
                    <p:childTnLst>
                      <p:par>
                        <p:cTn id="77" fill="hold">
                          <p:stCondLst>
                            <p:cond delay="0"/>
                          </p:stCondLst>
                          <p:childTnLst>
                            <p:par>
                              <p:cTn id="78" fill="hold">
                                <p:stCondLst>
                                  <p:cond delay="0"/>
                                </p:stCondLst>
                                <p:childTnLst>
                                  <p:par>
                                    <p:cTn id="79" presetID="22" presetClass="exit" presetSubtype="2" fill="hold" grpId="0" nodeType="clickEffect">
                                      <p:stCondLst>
                                        <p:cond delay="0"/>
                                      </p:stCondLst>
                                      <p:childTnLst>
                                        <p:animEffect transition="out" filter="wipe(right)">
                                          <p:cBhvr>
                                            <p:cTn id="80" dur="59000"/>
                                            <p:tgtEl>
                                              <p:spTgt spid="10"/>
                                            </p:tgtEl>
                                          </p:cBhvr>
                                        </p:animEffect>
                                        <p:set>
                                          <p:cBhvr>
                                            <p:cTn id="81" dur="1" fill="hold">
                                              <p:stCondLst>
                                                <p:cond delay="58999"/>
                                              </p:stCondLst>
                                            </p:cTn>
                                            <p:tgtEl>
                                              <p:spTgt spid="10"/>
                                            </p:tgtEl>
                                            <p:attrNameLst>
                                              <p:attrName>style.visibility</p:attrName>
                                            </p:attrNameLst>
                                          </p:cBhvr>
                                          <p:to>
                                            <p:strVal val="hidden"/>
                                          </p:to>
                                        </p:set>
                                      </p:childTnLst>
                                    </p:cTn>
                                  </p:par>
                                  <p:par>
                                    <p:cTn id="82" presetID="19" presetClass="emph" presetSubtype="0" fill="hold" grpId="1" nodeType="withEffect">
                                      <p:stCondLst>
                                        <p:cond delay="0"/>
                                      </p:stCondLst>
                                      <p:childTnLst>
                                        <p:animClr clrSpc="rgb" dir="cw">
                                          <p:cBhvr override="childStyle">
                                            <p:cTn id="83" dur="59000" fill="hold"/>
                                            <p:tgtEl>
                                              <p:spTgt spid="10"/>
                                            </p:tgtEl>
                                            <p:attrNameLst>
                                              <p:attrName>style.color</p:attrName>
                                            </p:attrNameLst>
                                          </p:cBhvr>
                                          <p:to>
                                            <a:srgbClr val="FF0000"/>
                                          </p:to>
                                        </p:animClr>
                                        <p:animClr clrSpc="rgb" dir="cw">
                                          <p:cBhvr>
                                            <p:cTn id="84" dur="59000" fill="hold"/>
                                            <p:tgtEl>
                                              <p:spTgt spid="10"/>
                                            </p:tgtEl>
                                            <p:attrNameLst>
                                              <p:attrName>fillcolor</p:attrName>
                                            </p:attrNameLst>
                                          </p:cBhvr>
                                          <p:to>
                                            <a:srgbClr val="FF0000"/>
                                          </p:to>
                                        </p:animClr>
                                        <p:set>
                                          <p:cBhvr>
                                            <p:cTn id="85" dur="59000" fill="hold"/>
                                            <p:tgtEl>
                                              <p:spTgt spid="10"/>
                                            </p:tgtEl>
                                            <p:attrNameLst>
                                              <p:attrName>fill.type</p:attrName>
                                            </p:attrNameLst>
                                          </p:cBhvr>
                                          <p:to>
                                            <p:strVal val="solid"/>
                                          </p:to>
                                        </p:set>
                                        <p:set>
                                          <p:cBhvr>
                                            <p:cTn id="8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87" restart="whenNotActive" fill="hold" evtFilter="cancelBubble" nodeType="interactiveSeq">
                    <p:stCondLst>
                      <p:cond evt="onClick" delay="0">
                        <p:tgtEl>
                          <p:spTgt spid="61"/>
                        </p:tgtEl>
                      </p:cond>
                    </p:stCondLst>
                    <p:endSync evt="end" delay="0">
                      <p:rtn val="all"/>
                    </p:endSync>
                    <p:childTnLst>
                      <p:par>
                        <p:cTn id="88" fill="hold">
                          <p:stCondLst>
                            <p:cond delay="0"/>
                          </p:stCondLst>
                          <p:childTnLst>
                            <p:par>
                              <p:cTn id="89" fill="hold">
                                <p:stCondLst>
                                  <p:cond delay="0"/>
                                </p:stCondLst>
                                <p:childTnLst>
                                  <p:par>
                                    <p:cTn id="90" presetID="42" presetClass="path" presetSubtype="0" fill="hold" nodeType="clickEffect" p14:presetBounceEnd="9000">
                                      <p:stCondLst>
                                        <p:cond delay="0"/>
                                      </p:stCondLst>
                                      <p:childTnLst>
                                        <p:animMotion origin="layout" path="M 2.91667E-6 3.7037E-6 L 0.00078 0.72685 " pathEditMode="relative" rAng="0" ptsTypes="AA" p14:bounceEnd="9000">
                                          <p:cBhvr>
                                            <p:cTn id="91" dur="750" fill="hold"/>
                                            <p:tgtEl>
                                              <p:spTgt spid="85"/>
                                            </p:tgtEl>
                                            <p:attrNameLst>
                                              <p:attrName>ppt_x</p:attrName>
                                              <p:attrName>ppt_y</p:attrName>
                                            </p:attrNameLst>
                                          </p:cBhvr>
                                          <p:rCtr x="39" y="36343"/>
                                        </p:animMotion>
                                      </p:childTnLst>
                                    </p:cTn>
                                  </p:par>
                                </p:childTnLst>
                              </p:cTn>
                            </p:par>
                            <p:par>
                              <p:cTn id="92" fill="hold">
                                <p:stCondLst>
                                  <p:cond delay="750"/>
                                </p:stCondLst>
                                <p:childTnLst>
                                  <p:par>
                                    <p:cTn id="93" presetID="0" presetClass="path" presetSubtype="0" fill="hold" nodeType="afterEffect" p14:presetBounceEnd="76000">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14:bounceEnd="76000">
                                          <p:cBhvr>
                                            <p:cTn id="94" dur="500" fill="hold"/>
                                            <p:tgtEl>
                                              <p:spTgt spid="85"/>
                                            </p:tgtEl>
                                            <p:attrNameLst>
                                              <p:attrName>ppt_x</p:attrName>
                                              <p:attrName>ppt_y</p:attrName>
                                            </p:attrNameLst>
                                          </p:cBhvr>
                                          <p:rCtr x="-4010" y="7315"/>
                                        </p:animMotion>
                                      </p:childTnLst>
                                    </p:cTn>
                                  </p:par>
                                  <p:par>
                                    <p:cTn id="95" presetID="1" presetClass="exit" presetSubtype="0" fill="hold" nodeType="withEffect">
                                      <p:stCondLst>
                                        <p:cond delay="0"/>
                                      </p:stCondLst>
                                      <p:childTnLst>
                                        <p:set>
                                          <p:cBhvr>
                                            <p:cTn id="96" dur="1" fill="hold">
                                              <p:stCondLst>
                                                <p:cond delay="0"/>
                                              </p:stCondLst>
                                            </p:cTn>
                                            <p:tgtEl>
                                              <p:spTgt spid="61"/>
                                            </p:tgtEl>
                                            <p:attrNameLst>
                                              <p:attrName>style.visibility</p:attrName>
                                            </p:attrNameLst>
                                          </p:cBhvr>
                                          <p:to>
                                            <p:strVal val="hidden"/>
                                          </p:to>
                                        </p:set>
                                      </p:childTnLst>
                                    </p:cTn>
                                  </p:par>
                                  <p:par>
                                    <p:cTn id="97" presetID="1" presetClass="mediacall" presetSubtype="0" fill="hold" nodeType="withEffect">
                                      <p:stCondLst>
                                        <p:cond delay="0"/>
                                      </p:stCondLst>
                                      <p:childTnLst>
                                        <p:cmd type="call" cmd="playFrom(0.0)">
                                          <p:cBhvr>
                                            <p:cTn id="98" dur="504" fill="hold"/>
                                            <p:tgtEl>
                                              <p:spTgt spid="3"/>
                                            </p:tgtEl>
                                          </p:cBhvr>
                                        </p:cmd>
                                      </p:childTnLst>
                                    </p:cTn>
                                  </p:par>
                                  <p:par>
                                    <p:cTn id="99" presetID="9" presetClass="exit" presetSubtype="0" fill="hold" grpId="1" nodeType="withEffect">
                                      <p:stCondLst>
                                        <p:cond delay="0"/>
                                      </p:stCondLst>
                                      <p:childTnLst>
                                        <p:animEffect transition="out" filter="dissolv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 presetClass="entr" presetSubtype="0" fill="hold" nodeType="withEffect">
                                      <p:stCondLst>
                                        <p:cond delay="0"/>
                                      </p:stCondLst>
                                      <p:childTnLst>
                                        <p:set>
                                          <p:cBhvr>
                                            <p:cTn id="103" dur="1" fill="hold">
                                              <p:stCondLst>
                                                <p:cond delay="0"/>
                                              </p:stCondLst>
                                            </p:cTn>
                                            <p:tgtEl>
                                              <p:spTgt spid="1032"/>
                                            </p:tgtEl>
                                            <p:attrNameLst>
                                              <p:attrName>style.visibility</p:attrName>
                                            </p:attrNameLst>
                                          </p:cBhvr>
                                          <p:to>
                                            <p:strVal val="visible"/>
                                          </p:to>
                                        </p:set>
                                      </p:childTnLst>
                                    </p:cTn>
                                  </p:par>
                                  <p:par>
                                    <p:cTn id="104" presetID="1" presetClass="exit" presetSubtype="0" fill="hold" nodeType="withEffect">
                                      <p:stCondLst>
                                        <p:cond delay="800"/>
                                      </p:stCondLst>
                                      <p:childTnLst>
                                        <p:set>
                                          <p:cBhvr>
                                            <p:cTn id="105" dur="1" fill="hold">
                                              <p:stCondLst>
                                                <p:cond delay="0"/>
                                              </p:stCondLst>
                                            </p:cTn>
                                            <p:tgtEl>
                                              <p:spTgt spid="1032"/>
                                            </p:tgtEl>
                                            <p:attrNameLst>
                                              <p:attrName>style.visibility</p:attrName>
                                            </p:attrNameLst>
                                          </p:cBhvr>
                                          <p:to>
                                            <p:strVal val="hidden"/>
                                          </p:to>
                                        </p:set>
                                      </p:childTnLst>
                                    </p:cTn>
                                  </p:par>
                                  <p:par>
                                    <p:cTn id="106" presetID="1" presetClass="entr" presetSubtype="0" fill="hold" nodeType="withEffect">
                                      <p:stCondLst>
                                        <p:cond delay="800"/>
                                      </p:stCondLst>
                                      <p:childTnLst>
                                        <p:set>
                                          <p:cBhvr>
                                            <p:cTn id="10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08" restart="whenNotActive" fill="hold" evtFilter="cancelBubble" nodeType="interactiveSeq">
                    <p:stCondLst>
                      <p:cond evt="onClick" delay="0">
                        <p:tgtEl>
                          <p:spTgt spid="63"/>
                        </p:tgtEl>
                      </p:cond>
                    </p:stCondLst>
                    <p:endSync evt="end" delay="0">
                      <p:rtn val="all"/>
                    </p:endSync>
                    <p:childTnLst>
                      <p:par>
                        <p:cTn id="109" fill="hold">
                          <p:stCondLst>
                            <p:cond delay="0"/>
                          </p:stCondLst>
                          <p:childTnLst>
                            <p:par>
                              <p:cTn id="110" fill="hold">
                                <p:stCondLst>
                                  <p:cond delay="0"/>
                                </p:stCondLst>
                                <p:childTnLst>
                                  <p:par>
                                    <p:cTn id="111" presetID="42" presetClass="path" presetSubtype="0" fill="hold" nodeType="withEffect" p14:presetBounceEnd="9000">
                                      <p:stCondLst>
                                        <p:cond delay="0"/>
                                      </p:stCondLst>
                                      <p:childTnLst>
                                        <p:animMotion origin="layout" path="M -2.91667E-6 2.22222E-6 L 0.00078 0.72685 " pathEditMode="relative" rAng="0" ptsTypes="AA" p14:bounceEnd="9000">
                                          <p:cBhvr>
                                            <p:cTn id="112" dur="750" fill="hold"/>
                                            <p:tgtEl>
                                              <p:spTgt spid="54"/>
                                            </p:tgtEl>
                                            <p:attrNameLst>
                                              <p:attrName>ppt_x</p:attrName>
                                              <p:attrName>ppt_y</p:attrName>
                                            </p:attrNameLst>
                                          </p:cBhvr>
                                          <p:rCtr x="39" y="36343"/>
                                        </p:animMotion>
                                      </p:childTnLst>
                                    </p:cTn>
                                  </p:par>
                                </p:childTnLst>
                              </p:cTn>
                            </p:par>
                            <p:par>
                              <p:cTn id="113" fill="hold">
                                <p:stCondLst>
                                  <p:cond delay="750"/>
                                </p:stCondLst>
                                <p:childTnLst>
                                  <p:par>
                                    <p:cTn id="114" presetID="0" presetClass="path" presetSubtype="0" fill="hold" nodeType="afterEffect" p14:presetBounceEnd="76000">
                                      <p:stCondLst>
                                        <p:cond delay="0"/>
                                      </p:stCondLst>
                                      <p:childTnLst>
                                        <p:animMotion origin="layout" path="M 0.00065 0.73426 L 0.00065 0.73449 C 0.00209 0.72685 0.00508 0.71967 0.00482 0.71203 C 0.00482 0.71041 -0.00286 0.68703 -0.00455 0.68426 C -0.0056 0.68217 -0.00729 0.68171 -0.00872 0.68055 C -0.01497 0.68171 -0.02122 0.68194 -0.02747 0.68426 C -0.03047 0.68518 -0.0375 0.69421 -0.03997 0.69722 C -0.04127 0.70092 -0.04231 0.70509 -0.04401 0.70833 C -0.04713 0.71389 -0.05091 0.71852 -0.05338 0.725 L -0.0638 0.75092 C -0.06692 0.7669 -0.06185 0.74166 -0.06797 0.76574 C -0.06888 0.76921 -0.0694 0.77315 -0.07005 0.77685 C -0.07239 0.78773 -0.07396 0.79328 -0.07526 0.80463 C -0.08112 0.85254 -0.07656 0.81666 -0.07942 0.85278 C -0.08034 0.86389 -0.08151 0.875 -0.08255 0.88611 C -0.08385 0.92291 -0.08359 0.90694 -0.08359 0.93426 L -0.08359 0.93449 " pathEditMode="relative" rAng="0" ptsTypes="AAAAAAAAAAAAAAAAA" p14:bounceEnd="76000">
                                          <p:cBhvr>
                                            <p:cTn id="115" dur="500" fill="hold"/>
                                            <p:tgtEl>
                                              <p:spTgt spid="54"/>
                                            </p:tgtEl>
                                            <p:attrNameLst>
                                              <p:attrName>ppt_x</p:attrName>
                                              <p:attrName>ppt_y</p:attrName>
                                            </p:attrNameLst>
                                          </p:cBhvr>
                                          <p:rCtr x="-4010" y="7315"/>
                                        </p:animMotion>
                                      </p:childTnLst>
                                    </p:cTn>
                                  </p:par>
                                  <p:par>
                                    <p:cTn id="116" presetID="1" presetClass="mediacall" presetSubtype="0" fill="hold" nodeType="withEffect">
                                      <p:stCondLst>
                                        <p:cond delay="0"/>
                                      </p:stCondLst>
                                      <p:childTnLst>
                                        <p:cmd type="call" cmd="playFrom(0.0)">
                                          <p:cBhvr>
                                            <p:cTn id="117" dur="504" fill="hold"/>
                                            <p:tgtEl>
                                              <p:spTgt spid="70"/>
                                            </p:tgtEl>
                                          </p:cBhvr>
                                        </p:cmd>
                                      </p:childTnLst>
                                    </p:cTn>
                                  </p:par>
                                  <p:par>
                                    <p:cTn id="118" presetID="1" presetClass="exit" presetSubtype="0" fill="hold" nodeType="withEffect">
                                      <p:stCondLst>
                                        <p:cond delay="0"/>
                                      </p:stCondLst>
                                      <p:childTnLst>
                                        <p:set>
                                          <p:cBhvr>
                                            <p:cTn id="119" dur="1" fill="hold">
                                              <p:stCondLst>
                                                <p:cond delay="0"/>
                                              </p:stCondLst>
                                            </p:cTn>
                                            <p:tgtEl>
                                              <p:spTgt spid="63"/>
                                            </p:tgtEl>
                                            <p:attrNameLst>
                                              <p:attrName>style.visibility</p:attrName>
                                            </p:attrNameLst>
                                          </p:cBhvr>
                                          <p:to>
                                            <p:strVal val="hidden"/>
                                          </p:to>
                                        </p:set>
                                      </p:childTnLst>
                                    </p:cTn>
                                  </p:par>
                                  <p:par>
                                    <p:cTn id="120" presetID="9" presetClass="exit" presetSubtype="0" fill="hold" grpId="1" nodeType="withEffect">
                                      <p:stCondLst>
                                        <p:cond delay="0"/>
                                      </p:stCondLst>
                                      <p:childTnLst>
                                        <p:animEffect transition="out" filter="dissolve">
                                          <p:cBhvr>
                                            <p:cTn id="121" dur="500"/>
                                            <p:tgtEl>
                                              <p:spTgt spid="72"/>
                                            </p:tgtEl>
                                          </p:cBhvr>
                                        </p:animEffect>
                                        <p:set>
                                          <p:cBhvr>
                                            <p:cTn id="122" dur="1" fill="hold">
                                              <p:stCondLst>
                                                <p:cond delay="499"/>
                                              </p:stCondLst>
                                            </p:cTn>
                                            <p:tgtEl>
                                              <p:spTgt spid="72"/>
                                            </p:tgtEl>
                                            <p:attrNameLst>
                                              <p:attrName>style.visibility</p:attrName>
                                            </p:attrNameLst>
                                          </p:cBhvr>
                                          <p:to>
                                            <p:strVal val="hidden"/>
                                          </p:to>
                                        </p:set>
                                      </p:childTnLst>
                                    </p:cTn>
                                  </p:par>
                                  <p:par>
                                    <p:cTn id="123" presetID="1" presetClass="entr" presetSubtype="0" fill="hold" nodeType="withEffect">
                                      <p:stCondLst>
                                        <p:cond delay="0"/>
                                      </p:stCondLst>
                                      <p:childTnLst>
                                        <p:set>
                                          <p:cBhvr>
                                            <p:cTn id="124" dur="1" fill="hold">
                                              <p:stCondLst>
                                                <p:cond delay="0"/>
                                              </p:stCondLst>
                                            </p:cTn>
                                            <p:tgtEl>
                                              <p:spTgt spid="53"/>
                                            </p:tgtEl>
                                            <p:attrNameLst>
                                              <p:attrName>style.visibility</p:attrName>
                                            </p:attrNameLst>
                                          </p:cBhvr>
                                          <p:to>
                                            <p:strVal val="visible"/>
                                          </p:to>
                                        </p:set>
                                      </p:childTnLst>
                                    </p:cTn>
                                  </p:par>
                                  <p:par>
                                    <p:cTn id="125" presetID="1" presetClass="exit" presetSubtype="0" fill="hold" nodeType="withEffect">
                                      <p:stCondLst>
                                        <p:cond delay="800"/>
                                      </p:stCondLst>
                                      <p:childTnLst>
                                        <p:set>
                                          <p:cBhvr>
                                            <p:cTn id="126" dur="1" fill="hold">
                                              <p:stCondLst>
                                                <p:cond delay="0"/>
                                              </p:stCondLst>
                                            </p:cTn>
                                            <p:tgtEl>
                                              <p:spTgt spid="53"/>
                                            </p:tgtEl>
                                            <p:attrNameLst>
                                              <p:attrName>style.visibility</p:attrName>
                                            </p:attrNameLst>
                                          </p:cBhvr>
                                          <p:to>
                                            <p:strVal val="hidden"/>
                                          </p:to>
                                        </p:set>
                                      </p:childTnLst>
                                    </p:cTn>
                                  </p:par>
                                  <p:par>
                                    <p:cTn id="127" presetID="1" presetClass="entr" presetSubtype="0" fill="hold" nodeType="withEffect">
                                      <p:stCondLst>
                                        <p:cond delay="800"/>
                                      </p:stCondLst>
                                      <p:childTnLst>
                                        <p:set>
                                          <p:cBhvr>
                                            <p:cTn id="128"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29" restart="whenNotActive" fill="hold" evtFilter="cancelBubble" nodeType="interactiveSeq">
                    <p:stCondLst>
                      <p:cond evt="onClick" delay="0">
                        <p:tgtEl>
                          <p:spTgt spid="1028"/>
                        </p:tgtEl>
                      </p:cond>
                    </p:stCondLst>
                    <p:endSync evt="end" delay="0">
                      <p:rtn val="all"/>
                    </p:endSync>
                    <p:childTnLst>
                      <p:par>
                        <p:cTn id="130" fill="hold">
                          <p:stCondLst>
                            <p:cond delay="0"/>
                          </p:stCondLst>
                          <p:childTnLst>
                            <p:par>
                              <p:cTn id="131" fill="hold">
                                <p:stCondLst>
                                  <p:cond delay="0"/>
                                </p:stCondLst>
                                <p:childTnLst>
                                  <p:par>
                                    <p:cTn id="132" presetID="42" presetClass="path" presetSubtype="0" fill="hold" nodeType="clickEffect" p14:presetBounceEnd="9000">
                                      <p:stCondLst>
                                        <p:cond delay="0"/>
                                      </p:stCondLst>
                                      <p:childTnLst>
                                        <p:animMotion origin="layout" path="M -2.70833E-6 -0.0125 L 0.00078 0.71435 " pathEditMode="relative" rAng="0" ptsTypes="AA" p14:bounceEnd="9000">
                                          <p:cBhvr>
                                            <p:cTn id="133" dur="750" fill="hold"/>
                                            <p:tgtEl>
                                              <p:spTgt spid="65"/>
                                            </p:tgtEl>
                                            <p:attrNameLst>
                                              <p:attrName>ppt_x</p:attrName>
                                              <p:attrName>ppt_y</p:attrName>
                                            </p:attrNameLst>
                                          </p:cBhvr>
                                          <p:rCtr x="39" y="36343"/>
                                        </p:animMotion>
                                      </p:childTnLst>
                                    </p:cTn>
                                  </p:par>
                                </p:childTnLst>
                              </p:cTn>
                            </p:par>
                            <p:par>
                              <p:cTn id="134" fill="hold">
                                <p:stCondLst>
                                  <p:cond delay="750"/>
                                </p:stCondLst>
                                <p:childTnLst>
                                  <p:par>
                                    <p:cTn id="135" presetID="0" presetClass="path" presetSubtype="0" fill="hold" nodeType="afterEffect" p14:presetBounceEnd="76000">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14:bounceEnd="76000">
                                          <p:cBhvr>
                                            <p:cTn id="136" dur="500" fill="hold"/>
                                            <p:tgtEl>
                                              <p:spTgt spid="65"/>
                                            </p:tgtEl>
                                            <p:attrNameLst>
                                              <p:attrName>ppt_x</p:attrName>
                                              <p:attrName>ppt_y</p:attrName>
                                            </p:attrNameLst>
                                          </p:cBhvr>
                                          <p:rCtr x="-4010" y="7315"/>
                                        </p:animMotion>
                                      </p:childTnLst>
                                    </p:cTn>
                                  </p:par>
                                  <p:par>
                                    <p:cTn id="137" presetID="1" presetClass="mediacall" presetSubtype="0" fill="hold" nodeType="withEffect">
                                      <p:stCondLst>
                                        <p:cond delay="0"/>
                                      </p:stCondLst>
                                      <p:childTnLst>
                                        <p:cmd type="call" cmd="playFrom(0.0)">
                                          <p:cBhvr>
                                            <p:cTn id="138" dur="504" fill="hold"/>
                                            <p:tgtEl>
                                              <p:spTgt spid="71"/>
                                            </p:tgtEl>
                                          </p:cBhvr>
                                        </p:cmd>
                                      </p:childTnLst>
                                    </p:cTn>
                                  </p:par>
                                  <p:par>
                                    <p:cTn id="139" presetID="1" presetClass="exit" presetSubtype="0" fill="hold" nodeType="withEffect">
                                      <p:stCondLst>
                                        <p:cond delay="0"/>
                                      </p:stCondLst>
                                      <p:childTnLst>
                                        <p:set>
                                          <p:cBhvr>
                                            <p:cTn id="140" dur="1" fill="hold">
                                              <p:stCondLst>
                                                <p:cond delay="0"/>
                                              </p:stCondLst>
                                            </p:cTn>
                                            <p:tgtEl>
                                              <p:spTgt spid="1028"/>
                                            </p:tgtEl>
                                            <p:attrNameLst>
                                              <p:attrName>style.visibility</p:attrName>
                                            </p:attrNameLst>
                                          </p:cBhvr>
                                          <p:to>
                                            <p:strVal val="hidden"/>
                                          </p:to>
                                        </p:set>
                                      </p:childTnLst>
                                    </p:cTn>
                                  </p:par>
                                  <p:par>
                                    <p:cTn id="141" presetID="9" presetClass="exit" presetSubtype="0" fill="hold" grpId="1" nodeType="withEffect">
                                      <p:stCondLst>
                                        <p:cond delay="0"/>
                                      </p:stCondLst>
                                      <p:childTnLst>
                                        <p:animEffect transition="out" filter="dissolve">
                                          <p:cBhvr>
                                            <p:cTn id="142" dur="500"/>
                                            <p:tgtEl>
                                              <p:spTgt spid="73"/>
                                            </p:tgtEl>
                                          </p:cBhvr>
                                        </p:animEffect>
                                        <p:set>
                                          <p:cBhvr>
                                            <p:cTn id="143" dur="1" fill="hold">
                                              <p:stCondLst>
                                                <p:cond delay="499"/>
                                              </p:stCondLst>
                                            </p:cTn>
                                            <p:tgtEl>
                                              <p:spTgt spid="73"/>
                                            </p:tgtEl>
                                            <p:attrNameLst>
                                              <p:attrName>style.visibility</p:attrName>
                                            </p:attrNameLst>
                                          </p:cBhvr>
                                          <p:to>
                                            <p:strVal val="hidden"/>
                                          </p:to>
                                        </p:set>
                                      </p:childTnLst>
                                    </p:cTn>
                                  </p:par>
                                  <p:par>
                                    <p:cTn id="144" presetID="1" presetClass="entr" presetSubtype="0" fill="hold" nodeType="withEffect">
                                      <p:stCondLst>
                                        <p:cond delay="0"/>
                                      </p:stCondLst>
                                      <p:childTnLst>
                                        <p:set>
                                          <p:cBhvr>
                                            <p:cTn id="145" dur="1" fill="hold">
                                              <p:stCondLst>
                                                <p:cond delay="0"/>
                                              </p:stCondLst>
                                            </p:cTn>
                                            <p:tgtEl>
                                              <p:spTgt spid="64"/>
                                            </p:tgtEl>
                                            <p:attrNameLst>
                                              <p:attrName>style.visibility</p:attrName>
                                            </p:attrNameLst>
                                          </p:cBhvr>
                                          <p:to>
                                            <p:strVal val="visible"/>
                                          </p:to>
                                        </p:set>
                                      </p:childTnLst>
                                    </p:cTn>
                                  </p:par>
                                  <p:par>
                                    <p:cTn id="146" presetID="1" presetClass="exit" presetSubtype="0" fill="hold" nodeType="withEffect">
                                      <p:stCondLst>
                                        <p:cond delay="800"/>
                                      </p:stCondLst>
                                      <p:childTnLst>
                                        <p:set>
                                          <p:cBhvr>
                                            <p:cTn id="147" dur="1" fill="hold">
                                              <p:stCondLst>
                                                <p:cond delay="0"/>
                                              </p:stCondLst>
                                            </p:cTn>
                                            <p:tgtEl>
                                              <p:spTgt spid="64"/>
                                            </p:tgtEl>
                                            <p:attrNameLst>
                                              <p:attrName>style.visibility</p:attrName>
                                            </p:attrNameLst>
                                          </p:cBhvr>
                                          <p:to>
                                            <p:strVal val="hidden"/>
                                          </p:to>
                                        </p:set>
                                      </p:childTnLst>
                                    </p:cTn>
                                  </p:par>
                                  <p:par>
                                    <p:cTn id="148" presetID="1" presetClass="entr" presetSubtype="0" fill="hold" nodeType="withEffect">
                                      <p:stCondLst>
                                        <p:cond delay="800"/>
                                      </p:stCondLst>
                                      <p:childTnLst>
                                        <p:set>
                                          <p:cBhvr>
                                            <p:cTn id="14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50" restart="whenNotActive" fill="hold" evtFilter="cancelBubble" nodeType="interactiveSeq">
                    <p:stCondLst>
                      <p:cond evt="onClick" delay="0">
                        <p:tgtEl>
                          <p:spTgt spid="1025"/>
                        </p:tgtEl>
                      </p:cond>
                    </p:stCondLst>
                    <p:endSync evt="end" delay="0">
                      <p:rtn val="all"/>
                    </p:endSync>
                    <p:childTnLst>
                      <p:par>
                        <p:cTn id="151" fill="hold">
                          <p:stCondLst>
                            <p:cond delay="0"/>
                          </p:stCondLst>
                          <p:childTnLst>
                            <p:par>
                              <p:cTn id="152" fill="hold">
                                <p:stCondLst>
                                  <p:cond delay="0"/>
                                </p:stCondLst>
                                <p:childTnLst>
                                  <p:par>
                                    <p:cTn id="153" presetID="42" presetClass="path" presetSubtype="0" fill="hold" nodeType="withEffect" p14:presetBounceEnd="9000">
                                      <p:stCondLst>
                                        <p:cond delay="0"/>
                                      </p:stCondLst>
                                      <p:childTnLst>
                                        <p:animMotion origin="layout" path="M 2.08333E-7 3.7037E-6 L 0.00078 0.72685 " pathEditMode="relative" rAng="0" ptsTypes="AA" p14:bounceEnd="9000">
                                          <p:cBhvr>
                                            <p:cTn id="154" dur="750" fill="hold"/>
                                            <p:tgtEl>
                                              <p:spTgt spid="67"/>
                                            </p:tgtEl>
                                            <p:attrNameLst>
                                              <p:attrName>ppt_x</p:attrName>
                                              <p:attrName>ppt_y</p:attrName>
                                            </p:attrNameLst>
                                          </p:cBhvr>
                                          <p:rCtr x="39" y="36343"/>
                                        </p:animMotion>
                                      </p:childTnLst>
                                    </p:cTn>
                                  </p:par>
                                  <p:par>
                                    <p:cTn id="155" presetID="1" presetClass="mediacall" presetSubtype="0" fill="hold" nodeType="withEffect">
                                      <p:stCondLst>
                                        <p:cond delay="0"/>
                                      </p:stCondLst>
                                      <p:childTnLst>
                                        <p:cmd type="call" cmd="playFrom(0.0)">
                                          <p:cBhvr>
                                            <p:cTn id="156" dur="2832" fill="hold"/>
                                            <p:tgtEl>
                                              <p:spTgt spid="4"/>
                                            </p:tgtEl>
                                          </p:cBhvr>
                                        </p:cmd>
                                      </p:childTnLst>
                                    </p:cTn>
                                  </p:par>
                                  <p:par>
                                    <p:cTn id="157" presetID="1" presetClass="exit" presetSubtype="0" fill="hold" nodeType="withEffect">
                                      <p:stCondLst>
                                        <p:cond delay="750"/>
                                      </p:stCondLst>
                                      <p:childTnLst>
                                        <p:set>
                                          <p:cBhvr>
                                            <p:cTn id="158" dur="1" fill="hold">
                                              <p:stCondLst>
                                                <p:cond delay="0"/>
                                              </p:stCondLst>
                                            </p:cTn>
                                            <p:tgtEl>
                                              <p:spTgt spid="1025"/>
                                            </p:tgtEl>
                                            <p:attrNameLst>
                                              <p:attrName>style.visibility</p:attrName>
                                            </p:attrNameLst>
                                          </p:cBhvr>
                                          <p:to>
                                            <p:strVal val="hidden"/>
                                          </p:to>
                                        </p:set>
                                      </p:childTnLst>
                                    </p:cTn>
                                  </p:par>
                                  <p:par>
                                    <p:cTn id="159" presetID="1" presetClass="exit" presetSubtype="0" fill="hold" nodeType="withEffect">
                                      <p:stCondLst>
                                        <p:cond delay="750"/>
                                      </p:stCondLst>
                                      <p:childTnLst>
                                        <p:set>
                                          <p:cBhvr>
                                            <p:cTn id="160" dur="1" fill="hold">
                                              <p:stCondLst>
                                                <p:cond delay="0"/>
                                              </p:stCondLst>
                                            </p:cTn>
                                            <p:tgtEl>
                                              <p:spTgt spid="67"/>
                                            </p:tgtEl>
                                            <p:attrNameLst>
                                              <p:attrName>style.visibility</p:attrName>
                                            </p:attrNameLst>
                                          </p:cBhvr>
                                          <p:to>
                                            <p:strVal val="hidden"/>
                                          </p:to>
                                        </p:set>
                                      </p:childTnLst>
                                    </p:cTn>
                                  </p:par>
                                  <p:par>
                                    <p:cTn id="161" presetID="1" presetClass="entr" presetSubtype="0" fill="hold" nodeType="withEffect">
                                      <p:stCondLst>
                                        <p:cond delay="750"/>
                                      </p:stCondLst>
                                      <p:childTnLst>
                                        <p:set>
                                          <p:cBhvr>
                                            <p:cTn id="162" dur="1" fill="hold">
                                              <p:stCondLst>
                                                <p:cond delay="0"/>
                                              </p:stCondLst>
                                            </p:cTn>
                                            <p:tgtEl>
                                              <p:spTgt spid="66"/>
                                            </p:tgtEl>
                                            <p:attrNameLst>
                                              <p:attrName>style.visibility</p:attrName>
                                            </p:attrNameLst>
                                          </p:cBhvr>
                                          <p:to>
                                            <p:strVal val="visible"/>
                                          </p:to>
                                        </p:set>
                                      </p:childTnLst>
                                    </p:cTn>
                                  </p:par>
                                  <p:par>
                                    <p:cTn id="163" presetID="1" presetClass="exit" presetSubtype="0" fill="hold" nodeType="withEffect">
                                      <p:stCondLst>
                                        <p:cond delay="1000"/>
                                      </p:stCondLst>
                                      <p:childTnLst>
                                        <p:set>
                                          <p:cBhvr>
                                            <p:cTn id="164" dur="1" fill="hold">
                                              <p:stCondLst>
                                                <p:cond delay="0"/>
                                              </p:stCondLst>
                                            </p:cTn>
                                            <p:tgtEl>
                                              <p:spTgt spid="66"/>
                                            </p:tgtEl>
                                            <p:attrNameLst>
                                              <p:attrName>style.visibility</p:attrName>
                                            </p:attrNameLst>
                                          </p:cBhvr>
                                          <p:to>
                                            <p:strVal val="hidden"/>
                                          </p:to>
                                        </p:set>
                                      </p:childTnLst>
                                    </p:cTn>
                                  </p:par>
                                  <p:par>
                                    <p:cTn id="165" presetID="1" presetClass="entr" presetSubtype="0" fill="hold" nodeType="withEffect">
                                      <p:stCondLst>
                                        <p:cond delay="1000"/>
                                      </p:stCondLst>
                                      <p:childTnLst>
                                        <p:set>
                                          <p:cBhvr>
                                            <p:cTn id="166"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67" fill="hold" display="0">
                      <p:stCondLst>
                        <p:cond delay="indefinite"/>
                      </p:stCondLst>
                      <p:endCondLst>
                        <p:cond evt="onStopAudio" delay="0">
                          <p:tgtEl>
                            <p:sldTgt/>
                          </p:tgtEl>
                        </p:cond>
                      </p:endCondLst>
                    </p:cTn>
                    <p:tgtEl>
                      <p:spTgt spid="3"/>
                    </p:tgtEl>
                  </p:cMediaNode>
                </p:audio>
                <p:audio>
                  <p:cMediaNode vol="80000">
                    <p:cTn id="168" fill="hold" display="0">
                      <p:stCondLst>
                        <p:cond delay="indefinite"/>
                      </p:stCondLst>
                      <p:endCondLst>
                        <p:cond evt="onStopAudio" delay="0">
                          <p:tgtEl>
                            <p:sldTgt/>
                          </p:tgtEl>
                        </p:cond>
                      </p:endCondLst>
                    </p:cTn>
                    <p:tgtEl>
                      <p:spTgt spid="70"/>
                    </p:tgtEl>
                  </p:cMediaNode>
                </p:audio>
                <p:audio>
                  <p:cMediaNode vol="80000">
                    <p:cTn id="169" fill="hold" display="0">
                      <p:stCondLst>
                        <p:cond delay="indefinite"/>
                      </p:stCondLst>
                      <p:endCondLst>
                        <p:cond evt="onStopAudio" delay="0">
                          <p:tgtEl>
                            <p:sldTgt/>
                          </p:tgtEl>
                        </p:cond>
                      </p:endCondLst>
                    </p:cTn>
                    <p:tgtEl>
                      <p:spTgt spid="71"/>
                    </p:tgtEl>
                  </p:cMediaNode>
                </p:audio>
                <p:audio>
                  <p:cMediaNode vol="80000">
                    <p:cTn id="170" fill="hold" display="0">
                      <p:stCondLst>
                        <p:cond delay="indefinite"/>
                      </p:stCondLst>
                      <p:endCondLst>
                        <p:cond evt="onStopAudio" delay="0">
                          <p:tgtEl>
                            <p:sldTgt/>
                          </p:tgtEl>
                        </p:cond>
                      </p:endCondLst>
                    </p:cTn>
                    <p:tgtEl>
                      <p:spTgt spid="4"/>
                    </p:tgtEl>
                  </p:cMediaNode>
                </p:audio>
                <p:audio>
                  <p:cMediaNode vol="34694">
                    <p:cTn id="171" fill="hold" display="0">
                      <p:stCondLst>
                        <p:cond delay="indefinite"/>
                      </p:stCondLst>
                      <p:endCondLst>
                        <p:cond evt="onStopAudio" delay="0">
                          <p:tgtEl>
                            <p:sldTgt/>
                          </p:tgtEl>
                        </p:cond>
                      </p:endCondLst>
                    </p:cTn>
                    <p:tgtEl>
                      <p:spTgt spid="68"/>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71" fill="hold"/>
                                            <p:tgtEl>
                                              <p:spTgt spid="68"/>
                                            </p:tgtEl>
                                          </p:cBhvr>
                                        </p:cmd>
                                      </p:childTnLst>
                                    </p:cTn>
                                  </p:par>
                                  <p:par>
                                    <p:cTn id="7" presetID="49" presetClass="entr" presetSubtype="0" decel="10000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anim calcmode="lin" valueType="num">
                                          <p:cBhvr>
                                            <p:cTn id="11" dur="500" fill="hold"/>
                                            <p:tgtEl>
                                              <p:spTgt spid="6"/>
                                            </p:tgtEl>
                                            <p:attrNameLst>
                                              <p:attrName>style.rotation</p:attrName>
                                            </p:attrNameLst>
                                          </p:cBhvr>
                                          <p:tavLst>
                                            <p:tav tm="0">
                                              <p:val>
                                                <p:fltVal val="360"/>
                                              </p:val>
                                            </p:tav>
                                            <p:tav tm="100000">
                                              <p:val>
                                                <p:fltVal val="0"/>
                                              </p:val>
                                            </p:tav>
                                          </p:tavLst>
                                        </p:anim>
                                        <p:animEffect transition="in" filter="fade">
                                          <p:cBhvr>
                                            <p:cTn id="12" dur="500"/>
                                            <p:tgtEl>
                                              <p:spTgt spid="6"/>
                                            </p:tgtEl>
                                          </p:cBhvr>
                                        </p:animEffect>
                                      </p:childTnLst>
                                    </p:cTn>
                                  </p:par>
                                  <p:par>
                                    <p:cTn id="13" presetID="23" presetClass="entr" presetSubtype="16"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2000" fill="hold"/>
                                            <p:tgtEl>
                                              <p:spTgt spid="9"/>
                                            </p:tgtEl>
                                            <p:attrNameLst>
                                              <p:attrName>ppt_x</p:attrName>
                                            </p:attrNameLst>
                                          </p:cBhvr>
                                          <p:tavLst>
                                            <p:tav tm="0">
                                              <p:val>
                                                <p:strVal val="#ppt_x"/>
                                              </p:val>
                                            </p:tav>
                                            <p:tav tm="100000">
                                              <p:val>
                                                <p:strVal val="#ppt_x"/>
                                              </p:val>
                                            </p:tav>
                                          </p:tavLst>
                                        </p:anim>
                                        <p:anim calcmode="lin" valueType="num">
                                          <p:cBhvr additive="base">
                                            <p:cTn id="20" dur="2000" fill="hold"/>
                                            <p:tgtEl>
                                              <p:spTgt spid="9"/>
                                            </p:tgtEl>
                                            <p:attrNameLst>
                                              <p:attrName>ppt_y</p:attrName>
                                            </p:attrNameLst>
                                          </p:cBhvr>
                                          <p:tavLst>
                                            <p:tav tm="0">
                                              <p:val>
                                                <p:strVal val="0-#ppt_h/2"/>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anim calcmode="lin" valueType="num">
                                          <p:cBhvr>
                                            <p:cTn id="24" dur="500" fill="hold"/>
                                            <p:tgtEl>
                                              <p:spTgt spid="61"/>
                                            </p:tgtEl>
                                            <p:attrNameLst>
                                              <p:attrName>ppt_x</p:attrName>
                                            </p:attrNameLst>
                                          </p:cBhvr>
                                          <p:tavLst>
                                            <p:tav tm="0">
                                              <p:val>
                                                <p:strVal val="#ppt_x"/>
                                              </p:val>
                                            </p:tav>
                                            <p:tav tm="100000">
                                              <p:val>
                                                <p:strVal val="#ppt_x"/>
                                              </p:val>
                                            </p:tav>
                                          </p:tavLst>
                                        </p:anim>
                                        <p:anim calcmode="lin" valueType="num">
                                          <p:cBhvr>
                                            <p:cTn id="25" dur="500" fill="hold"/>
                                            <p:tgtEl>
                                              <p:spTgt spid="6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anim calcmode="lin" valueType="num">
                                          <p:cBhvr>
                                            <p:cTn id="29" dur="500" fill="hold"/>
                                            <p:tgtEl>
                                              <p:spTgt spid="63"/>
                                            </p:tgtEl>
                                            <p:attrNameLst>
                                              <p:attrName>ppt_x</p:attrName>
                                            </p:attrNameLst>
                                          </p:cBhvr>
                                          <p:tavLst>
                                            <p:tav tm="0">
                                              <p:val>
                                                <p:strVal val="#ppt_x"/>
                                              </p:val>
                                            </p:tav>
                                            <p:tav tm="100000">
                                              <p:val>
                                                <p:strVal val="#ppt_x"/>
                                              </p:val>
                                            </p:tav>
                                          </p:tavLst>
                                        </p:anim>
                                        <p:anim calcmode="lin" valueType="num">
                                          <p:cBhvr>
                                            <p:cTn id="30" dur="500" fill="hold"/>
                                            <p:tgtEl>
                                              <p:spTgt spid="6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028"/>
                                            </p:tgtEl>
                                            <p:attrNameLst>
                                              <p:attrName>style.visibility</p:attrName>
                                            </p:attrNameLst>
                                          </p:cBhvr>
                                          <p:to>
                                            <p:strVal val="visible"/>
                                          </p:to>
                                        </p:set>
                                        <p:animEffect transition="in" filter="fade">
                                          <p:cBhvr>
                                            <p:cTn id="33" dur="500"/>
                                            <p:tgtEl>
                                              <p:spTgt spid="1028"/>
                                            </p:tgtEl>
                                          </p:cBhvr>
                                        </p:animEffect>
                                        <p:anim calcmode="lin" valueType="num">
                                          <p:cBhvr>
                                            <p:cTn id="34" dur="500" fill="hold"/>
                                            <p:tgtEl>
                                              <p:spTgt spid="1028"/>
                                            </p:tgtEl>
                                            <p:attrNameLst>
                                              <p:attrName>ppt_x</p:attrName>
                                            </p:attrNameLst>
                                          </p:cBhvr>
                                          <p:tavLst>
                                            <p:tav tm="0">
                                              <p:val>
                                                <p:strVal val="#ppt_x"/>
                                              </p:val>
                                            </p:tav>
                                            <p:tav tm="100000">
                                              <p:val>
                                                <p:strVal val="#ppt_x"/>
                                              </p:val>
                                            </p:tav>
                                          </p:tavLst>
                                        </p:anim>
                                        <p:anim calcmode="lin" valueType="num">
                                          <p:cBhvr>
                                            <p:cTn id="35" dur="500" fill="hold"/>
                                            <p:tgtEl>
                                              <p:spTgt spid="102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025"/>
                                            </p:tgtEl>
                                            <p:attrNameLst>
                                              <p:attrName>style.visibility</p:attrName>
                                            </p:attrNameLst>
                                          </p:cBhvr>
                                          <p:to>
                                            <p:strVal val="visible"/>
                                          </p:to>
                                        </p:set>
                                        <p:animEffect transition="in" filter="fade">
                                          <p:cBhvr>
                                            <p:cTn id="38" dur="500"/>
                                            <p:tgtEl>
                                              <p:spTgt spid="1025"/>
                                            </p:tgtEl>
                                          </p:cBhvr>
                                        </p:animEffect>
                                        <p:anim calcmode="lin" valueType="num">
                                          <p:cBhvr>
                                            <p:cTn id="39" dur="500" fill="hold"/>
                                            <p:tgtEl>
                                              <p:spTgt spid="1025"/>
                                            </p:tgtEl>
                                            <p:attrNameLst>
                                              <p:attrName>ppt_x</p:attrName>
                                            </p:attrNameLst>
                                          </p:cBhvr>
                                          <p:tavLst>
                                            <p:tav tm="0">
                                              <p:val>
                                                <p:strVal val="#ppt_x"/>
                                              </p:val>
                                            </p:tav>
                                            <p:tav tm="100000">
                                              <p:val>
                                                <p:strVal val="#ppt_x"/>
                                              </p:val>
                                            </p:tav>
                                          </p:tavLst>
                                        </p:anim>
                                        <p:anim calcmode="lin" valueType="num">
                                          <p:cBhvr>
                                            <p:cTn id="40" dur="500" fill="hold"/>
                                            <p:tgtEl>
                                              <p:spTgt spid="1025"/>
                                            </p:tgtEl>
                                            <p:attrNameLst>
                                              <p:attrName>ppt_y</p:attrName>
                                            </p:attrNameLst>
                                          </p:cBhvr>
                                          <p:tavLst>
                                            <p:tav tm="0">
                                              <p:val>
                                                <p:strVal val="#ppt_y+.1"/>
                                              </p:val>
                                            </p:tav>
                                            <p:tav tm="100000">
                                              <p:val>
                                                <p:strVal val="#ppt_y"/>
                                              </p:val>
                                            </p:tav>
                                          </p:tavLst>
                                        </p:anim>
                                      </p:childTnLst>
                                    </p:cTn>
                                  </p:par>
                                  <p:par>
                                    <p:cTn id="41" presetID="17" presetClass="entr" presetSubtype="10" fill="hold" grpId="0" nodeType="withEffect">
                                      <p:stCondLst>
                                        <p:cond delay="200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250" fill="hold"/>
                                            <p:tgtEl>
                                              <p:spTgt spid="18"/>
                                            </p:tgtEl>
                                            <p:attrNameLst>
                                              <p:attrName>ppt_w</p:attrName>
                                            </p:attrNameLst>
                                          </p:cBhvr>
                                          <p:tavLst>
                                            <p:tav tm="0">
                                              <p:val>
                                                <p:fltVal val="0"/>
                                              </p:val>
                                            </p:tav>
                                            <p:tav tm="100000">
                                              <p:val>
                                                <p:strVal val="#ppt_w"/>
                                              </p:val>
                                            </p:tav>
                                          </p:tavLst>
                                        </p:anim>
                                        <p:anim calcmode="lin" valueType="num">
                                          <p:cBhvr>
                                            <p:cTn id="44" dur="250" fill="hold"/>
                                            <p:tgtEl>
                                              <p:spTgt spid="18"/>
                                            </p:tgtEl>
                                            <p:attrNameLst>
                                              <p:attrName>ppt_h</p:attrName>
                                            </p:attrNameLst>
                                          </p:cBhvr>
                                          <p:tavLst>
                                            <p:tav tm="0">
                                              <p:val>
                                                <p:strVal val="#ppt_h"/>
                                              </p:val>
                                            </p:tav>
                                            <p:tav tm="100000">
                                              <p:val>
                                                <p:strVal val="#ppt_h"/>
                                              </p:val>
                                            </p:tav>
                                          </p:tavLst>
                                        </p:anim>
                                      </p:childTnLst>
                                    </p:cTn>
                                  </p:par>
                                  <p:par>
                                    <p:cTn id="45" presetID="42" presetClass="entr" presetSubtype="0" fill="hold" grpId="0" nodeType="withEffect">
                                      <p:stCondLst>
                                        <p:cond delay="275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75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anim calcmode="lin" valueType="num">
                                          <p:cBhvr>
                                            <p:cTn id="53" dur="500" fill="hold"/>
                                            <p:tgtEl>
                                              <p:spTgt spid="72"/>
                                            </p:tgtEl>
                                            <p:attrNameLst>
                                              <p:attrName>ppt_x</p:attrName>
                                            </p:attrNameLst>
                                          </p:cBhvr>
                                          <p:tavLst>
                                            <p:tav tm="0">
                                              <p:val>
                                                <p:strVal val="#ppt_x"/>
                                              </p:val>
                                            </p:tav>
                                            <p:tav tm="100000">
                                              <p:val>
                                                <p:strVal val="#ppt_x"/>
                                              </p:val>
                                            </p:tav>
                                          </p:tavLst>
                                        </p:anim>
                                        <p:anim calcmode="lin" valueType="num">
                                          <p:cBhvr>
                                            <p:cTn id="54" dur="500" fill="hold"/>
                                            <p:tgtEl>
                                              <p:spTgt spid="7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75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500"/>
                                            <p:tgtEl>
                                              <p:spTgt spid="73"/>
                                            </p:tgtEl>
                                          </p:cBhvr>
                                        </p:animEffect>
                                        <p:anim calcmode="lin" valueType="num">
                                          <p:cBhvr>
                                            <p:cTn id="63" dur="500" fill="hold"/>
                                            <p:tgtEl>
                                              <p:spTgt spid="73"/>
                                            </p:tgtEl>
                                            <p:attrNameLst>
                                              <p:attrName>ppt_x</p:attrName>
                                            </p:attrNameLst>
                                          </p:cBhvr>
                                          <p:tavLst>
                                            <p:tav tm="0">
                                              <p:val>
                                                <p:strVal val="#ppt_x"/>
                                              </p:val>
                                            </p:tav>
                                            <p:tav tm="100000">
                                              <p:val>
                                                <p:strVal val="#ppt_x"/>
                                              </p:val>
                                            </p:tav>
                                          </p:tavLst>
                                        </p:anim>
                                        <p:anim calcmode="lin" valueType="num">
                                          <p:cBhvr>
                                            <p:cTn id="64"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5" restart="whenNotActive" fill="hold" evtFilter="cancelBubble" nodeType="interactiveSeq">
                    <p:stCondLst>
                      <p:cond evt="onClick" delay="0">
                        <p:tgtEl>
                          <p:spTgt spid="13"/>
                        </p:tgtEl>
                      </p:cond>
                    </p:stCondLst>
                    <p:endSync evt="end" delay="0">
                      <p:rtn val="all"/>
                    </p:endSync>
                    <p:childTnLst>
                      <p:par>
                        <p:cTn id="66" fill="hold">
                          <p:stCondLst>
                            <p:cond delay="0"/>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19" name="cashreg.wav"/>
                                            </p:tgtEl>
                                          </p:cMediaNode>
                                        </p:audio>
                                      </p:sub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19" name="cashreg.wav"/>
                                            </p:tgtEl>
                                          </p:cMediaNode>
                                        </p:audio>
                                      </p:sub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76"/>
                                                </p:cond>
                                              </p:stCondLst>
                                              <p:endCondLst>
                                                <p:cond evt="onStopAudio" delay="0">
                                                  <p:tgtEl>
                                                    <p:sldTgt/>
                                                  </p:tgtEl>
                                                </p:cond>
                                              </p:endCondLst>
                                            </p:cTn>
                                            <p:tgtEl>
                                              <p:sndTgt r:embed="rId19" name="cashreg.wav"/>
                                            </p:tgtEl>
                                          </p:cMediaNode>
                                        </p:audio>
                                      </p:sub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19" name="cashreg.wav"/>
                                            </p:tgtEl>
                                          </p:cMediaNode>
                                        </p:audio>
                                      </p:sub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childTnLst>
                                        <p:set>
                                          <p:cBhvr>
                                            <p:cTn id="8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19" name="cashreg.wav"/>
                                            </p:tgtEl>
                                          </p:cMediaNode>
                                        </p:audio>
                                      </p:subTnLst>
                                    </p:cTn>
                                  </p:par>
                                </p:childTnLst>
                              </p:cTn>
                            </p:par>
                          </p:childTnLst>
                        </p:cTn>
                      </p:par>
                    </p:childTnLst>
                  </p:cTn>
                  <p:nextCondLst>
                    <p:cond evt="onClick" delay="0">
                      <p:tgtEl>
                        <p:spTgt spid="13"/>
                      </p:tgtEl>
                    </p:cond>
                  </p:nextCondLst>
                </p:seq>
                <p:seq concurrent="1" nextAc="seek">
                  <p:cTn id="86" restart="whenNotActive" fill="hold" evtFilter="cancelBubble" nodeType="interactiveSeq">
                    <p:stCondLst>
                      <p:cond evt="onClick" delay="0">
                        <p:tgtEl>
                          <p:spTgt spid="12"/>
                        </p:tgtEl>
                      </p:cond>
                    </p:stCondLst>
                    <p:endSync evt="end" delay="0">
                      <p:rtn val="all"/>
                    </p:endSync>
                    <p:childTnLst>
                      <p:par>
                        <p:cTn id="87" fill="hold">
                          <p:stCondLst>
                            <p:cond delay="0"/>
                          </p:stCondLst>
                          <p:childTnLst>
                            <p:par>
                              <p:cTn id="88" fill="hold">
                                <p:stCondLst>
                                  <p:cond delay="0"/>
                                </p:stCondLst>
                                <p:childTnLst>
                                  <p:par>
                                    <p:cTn id="89" presetID="22" presetClass="exit" presetSubtype="2" fill="hold" grpId="0" nodeType="clickEffect">
                                      <p:stCondLst>
                                        <p:cond delay="0"/>
                                      </p:stCondLst>
                                      <p:childTnLst>
                                        <p:animEffect transition="out" filter="wipe(right)">
                                          <p:cBhvr>
                                            <p:cTn id="90" dur="59000"/>
                                            <p:tgtEl>
                                              <p:spTgt spid="10"/>
                                            </p:tgtEl>
                                          </p:cBhvr>
                                        </p:animEffect>
                                        <p:set>
                                          <p:cBhvr>
                                            <p:cTn id="91" dur="1" fill="hold">
                                              <p:stCondLst>
                                                <p:cond delay="58999"/>
                                              </p:stCondLst>
                                            </p:cTn>
                                            <p:tgtEl>
                                              <p:spTgt spid="10"/>
                                            </p:tgtEl>
                                            <p:attrNameLst>
                                              <p:attrName>style.visibility</p:attrName>
                                            </p:attrNameLst>
                                          </p:cBhvr>
                                          <p:to>
                                            <p:strVal val="hidden"/>
                                          </p:to>
                                        </p:set>
                                      </p:childTnLst>
                                    </p:cTn>
                                  </p:par>
                                  <p:par>
                                    <p:cTn id="92" presetID="19" presetClass="emph" presetSubtype="0" fill="hold" grpId="1" nodeType="withEffect">
                                      <p:stCondLst>
                                        <p:cond delay="0"/>
                                      </p:stCondLst>
                                      <p:childTnLst>
                                        <p:animClr clrSpc="rgb" dir="cw">
                                          <p:cBhvr override="childStyle">
                                            <p:cTn id="93" dur="59000" fill="hold"/>
                                            <p:tgtEl>
                                              <p:spTgt spid="10"/>
                                            </p:tgtEl>
                                            <p:attrNameLst>
                                              <p:attrName>style.color</p:attrName>
                                            </p:attrNameLst>
                                          </p:cBhvr>
                                          <p:to>
                                            <a:srgbClr val="FF0000"/>
                                          </p:to>
                                        </p:animClr>
                                        <p:animClr clrSpc="rgb" dir="cw">
                                          <p:cBhvr>
                                            <p:cTn id="94" dur="59000" fill="hold"/>
                                            <p:tgtEl>
                                              <p:spTgt spid="10"/>
                                            </p:tgtEl>
                                            <p:attrNameLst>
                                              <p:attrName>fillcolor</p:attrName>
                                            </p:attrNameLst>
                                          </p:cBhvr>
                                          <p:to>
                                            <a:srgbClr val="FF0000"/>
                                          </p:to>
                                        </p:animClr>
                                        <p:set>
                                          <p:cBhvr>
                                            <p:cTn id="95" dur="59000" fill="hold"/>
                                            <p:tgtEl>
                                              <p:spTgt spid="10"/>
                                            </p:tgtEl>
                                            <p:attrNameLst>
                                              <p:attrName>fill.type</p:attrName>
                                            </p:attrNameLst>
                                          </p:cBhvr>
                                          <p:to>
                                            <p:strVal val="solid"/>
                                          </p:to>
                                        </p:set>
                                        <p:set>
                                          <p:cBhvr>
                                            <p:cTn id="9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97" restart="whenNotActive" fill="hold" evtFilter="cancelBubble" nodeType="interactiveSeq">
                    <p:stCondLst>
                      <p:cond evt="onClick" delay="0">
                        <p:tgtEl>
                          <p:spTgt spid="61"/>
                        </p:tgtEl>
                      </p:cond>
                    </p:stCondLst>
                    <p:endSync evt="end" delay="0">
                      <p:rtn val="all"/>
                    </p:endSync>
                    <p:childTnLst>
                      <p:par>
                        <p:cTn id="98" fill="hold">
                          <p:stCondLst>
                            <p:cond delay="0"/>
                          </p:stCondLst>
                          <p:childTnLst>
                            <p:par>
                              <p:cTn id="99" fill="hold">
                                <p:stCondLst>
                                  <p:cond delay="0"/>
                                </p:stCondLst>
                                <p:childTnLst>
                                  <p:par>
                                    <p:cTn id="100" presetID="42" presetClass="path" presetSubtype="0" fill="hold" nodeType="clickEffect">
                                      <p:stCondLst>
                                        <p:cond delay="0"/>
                                      </p:stCondLst>
                                      <p:childTnLst>
                                        <p:animMotion origin="layout" path="M 2.91667E-6 3.7037E-6 L 0.00078 0.72685 " pathEditMode="relative" rAng="0" ptsTypes="AA">
                                          <p:cBhvr>
                                            <p:cTn id="101" dur="750" fill="hold"/>
                                            <p:tgtEl>
                                              <p:spTgt spid="85"/>
                                            </p:tgtEl>
                                            <p:attrNameLst>
                                              <p:attrName>ppt_x</p:attrName>
                                              <p:attrName>ppt_y</p:attrName>
                                            </p:attrNameLst>
                                          </p:cBhvr>
                                          <p:rCtr x="39" y="36343"/>
                                        </p:animMotion>
                                      </p:childTnLst>
                                    </p:cTn>
                                  </p:par>
                                </p:childTnLst>
                              </p:cTn>
                            </p:par>
                            <p:par>
                              <p:cTn id="102" fill="hold">
                                <p:stCondLst>
                                  <p:cond delay="750"/>
                                </p:stCondLst>
                                <p:childTnLst>
                                  <p:par>
                                    <p:cTn id="103" presetID="0" presetClass="path" presetSubtype="0" fill="hold" nodeType="afterEffect">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cBhvr>
                                            <p:cTn id="104" dur="500" fill="hold"/>
                                            <p:tgtEl>
                                              <p:spTgt spid="85"/>
                                            </p:tgtEl>
                                            <p:attrNameLst>
                                              <p:attrName>ppt_x</p:attrName>
                                              <p:attrName>ppt_y</p:attrName>
                                            </p:attrNameLst>
                                          </p:cBhvr>
                                          <p:rCtr x="-4010" y="7315"/>
                                        </p:animMotion>
                                      </p:childTnLst>
                                    </p:cTn>
                                  </p:par>
                                  <p:par>
                                    <p:cTn id="105" presetID="1" presetClass="exit" presetSubtype="0" fill="hold" nodeType="withEffect">
                                      <p:stCondLst>
                                        <p:cond delay="0"/>
                                      </p:stCondLst>
                                      <p:childTnLst>
                                        <p:set>
                                          <p:cBhvr>
                                            <p:cTn id="106" dur="1" fill="hold">
                                              <p:stCondLst>
                                                <p:cond delay="0"/>
                                              </p:stCondLst>
                                            </p:cTn>
                                            <p:tgtEl>
                                              <p:spTgt spid="61"/>
                                            </p:tgtEl>
                                            <p:attrNameLst>
                                              <p:attrName>style.visibility</p:attrName>
                                            </p:attrNameLst>
                                          </p:cBhvr>
                                          <p:to>
                                            <p:strVal val="hidden"/>
                                          </p:to>
                                        </p:set>
                                      </p:childTnLst>
                                    </p:cTn>
                                  </p:par>
                                  <p:par>
                                    <p:cTn id="107" presetID="1" presetClass="mediacall" presetSubtype="0" fill="hold" nodeType="withEffect">
                                      <p:stCondLst>
                                        <p:cond delay="0"/>
                                      </p:stCondLst>
                                      <p:childTnLst>
                                        <p:cmd type="call" cmd="playFrom(0.0)">
                                          <p:cBhvr>
                                            <p:cTn id="108" dur="504" fill="hold"/>
                                            <p:tgtEl>
                                              <p:spTgt spid="3"/>
                                            </p:tgtEl>
                                          </p:cBhvr>
                                        </p:cmd>
                                      </p:childTnLst>
                                    </p:cTn>
                                  </p:par>
                                  <p:par>
                                    <p:cTn id="109" presetID="9" presetClass="exit" presetSubtype="0" fill="hold" grpId="1" nodeType="withEffect">
                                      <p:stCondLst>
                                        <p:cond delay="0"/>
                                      </p:stCondLst>
                                      <p:childTnLst>
                                        <p:animEffect transition="out" filter="dissolve">
                                          <p:cBhvr>
                                            <p:cTn id="110" dur="500"/>
                                            <p:tgtEl>
                                              <p:spTgt spid="20"/>
                                            </p:tgtEl>
                                          </p:cBhvr>
                                        </p:animEffect>
                                        <p:set>
                                          <p:cBhvr>
                                            <p:cTn id="111" dur="1" fill="hold">
                                              <p:stCondLst>
                                                <p:cond delay="499"/>
                                              </p:stCondLst>
                                            </p:cTn>
                                            <p:tgtEl>
                                              <p:spTgt spid="20"/>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1032"/>
                                            </p:tgtEl>
                                            <p:attrNameLst>
                                              <p:attrName>style.visibility</p:attrName>
                                            </p:attrNameLst>
                                          </p:cBhvr>
                                          <p:to>
                                            <p:strVal val="visible"/>
                                          </p:to>
                                        </p:set>
                                      </p:childTnLst>
                                    </p:cTn>
                                  </p:par>
                                  <p:par>
                                    <p:cTn id="114" presetID="1" presetClass="exit" presetSubtype="0" fill="hold" nodeType="withEffect">
                                      <p:stCondLst>
                                        <p:cond delay="800"/>
                                      </p:stCondLst>
                                      <p:childTnLst>
                                        <p:set>
                                          <p:cBhvr>
                                            <p:cTn id="115" dur="1" fill="hold">
                                              <p:stCondLst>
                                                <p:cond delay="0"/>
                                              </p:stCondLst>
                                            </p:cTn>
                                            <p:tgtEl>
                                              <p:spTgt spid="1032"/>
                                            </p:tgtEl>
                                            <p:attrNameLst>
                                              <p:attrName>style.visibility</p:attrName>
                                            </p:attrNameLst>
                                          </p:cBhvr>
                                          <p:to>
                                            <p:strVal val="hidden"/>
                                          </p:to>
                                        </p:set>
                                      </p:childTnLst>
                                    </p:cTn>
                                  </p:par>
                                  <p:par>
                                    <p:cTn id="116" presetID="1" presetClass="entr" presetSubtype="0" fill="hold" nodeType="withEffect">
                                      <p:stCondLst>
                                        <p:cond delay="800"/>
                                      </p:stCondLst>
                                      <p:childTnLst>
                                        <p:set>
                                          <p:cBhvr>
                                            <p:cTn id="11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18" restart="whenNotActive" fill="hold" evtFilter="cancelBubble" nodeType="interactiveSeq">
                    <p:stCondLst>
                      <p:cond evt="onClick" delay="0">
                        <p:tgtEl>
                          <p:spTgt spid="63"/>
                        </p:tgtEl>
                      </p:cond>
                    </p:stCondLst>
                    <p:endSync evt="end" delay="0">
                      <p:rtn val="all"/>
                    </p:endSync>
                    <p:childTnLst>
                      <p:par>
                        <p:cTn id="119" fill="hold">
                          <p:stCondLst>
                            <p:cond delay="0"/>
                          </p:stCondLst>
                          <p:childTnLst>
                            <p:par>
                              <p:cTn id="120" fill="hold">
                                <p:stCondLst>
                                  <p:cond delay="0"/>
                                </p:stCondLst>
                                <p:childTnLst>
                                  <p:par>
                                    <p:cTn id="121" presetID="42" presetClass="path" presetSubtype="0" fill="hold" nodeType="withEffect">
                                      <p:stCondLst>
                                        <p:cond delay="0"/>
                                      </p:stCondLst>
                                      <p:childTnLst>
                                        <p:animMotion origin="layout" path="M -2.91667E-6 2.22222E-6 L 0.00078 0.72685 " pathEditMode="relative" rAng="0" ptsTypes="AA">
                                          <p:cBhvr>
                                            <p:cTn id="122" dur="750" fill="hold"/>
                                            <p:tgtEl>
                                              <p:spTgt spid="54"/>
                                            </p:tgtEl>
                                            <p:attrNameLst>
                                              <p:attrName>ppt_x</p:attrName>
                                              <p:attrName>ppt_y</p:attrName>
                                            </p:attrNameLst>
                                          </p:cBhvr>
                                          <p:rCtr x="39" y="36343"/>
                                        </p:animMotion>
                                      </p:childTnLst>
                                    </p:cTn>
                                  </p:par>
                                </p:childTnLst>
                              </p:cTn>
                            </p:par>
                            <p:par>
                              <p:cTn id="123" fill="hold">
                                <p:stCondLst>
                                  <p:cond delay="750"/>
                                </p:stCondLst>
                                <p:childTnLst>
                                  <p:par>
                                    <p:cTn id="124" presetID="0" presetClass="path" presetSubtype="0" fill="hold" nodeType="afterEffect">
                                      <p:stCondLst>
                                        <p:cond delay="0"/>
                                      </p:stCondLst>
                                      <p:childTnLst>
                                        <p:animMotion origin="layout" path="M 0.00065 0.73426 L 0.00065 0.73449 C 0.00209 0.72685 0.00508 0.71967 0.00482 0.71203 C 0.00482 0.71041 -0.00286 0.68703 -0.00455 0.68426 C -0.0056 0.68217 -0.00729 0.68171 -0.00872 0.68055 C -0.01497 0.68171 -0.02122 0.68194 -0.02747 0.68426 C -0.03047 0.68518 -0.0375 0.69421 -0.03997 0.69722 C -0.04127 0.70092 -0.04231 0.70509 -0.04401 0.70833 C -0.04713 0.71389 -0.05091 0.71852 -0.05338 0.725 L -0.0638 0.75092 C -0.06692 0.7669 -0.06185 0.74166 -0.06797 0.76574 C -0.06888 0.76921 -0.0694 0.77315 -0.07005 0.77685 C -0.07239 0.78773 -0.07396 0.79328 -0.07526 0.80463 C -0.08112 0.85254 -0.07656 0.81666 -0.07942 0.85278 C -0.08034 0.86389 -0.08151 0.875 -0.08255 0.88611 C -0.08385 0.92291 -0.08359 0.90694 -0.08359 0.93426 L -0.08359 0.93449 " pathEditMode="relative" rAng="0" ptsTypes="AAAAAAAAAAAAAAAAA">
                                          <p:cBhvr>
                                            <p:cTn id="125" dur="500" fill="hold"/>
                                            <p:tgtEl>
                                              <p:spTgt spid="54"/>
                                            </p:tgtEl>
                                            <p:attrNameLst>
                                              <p:attrName>ppt_x</p:attrName>
                                              <p:attrName>ppt_y</p:attrName>
                                            </p:attrNameLst>
                                          </p:cBhvr>
                                          <p:rCtr x="-4010" y="7315"/>
                                        </p:animMotion>
                                      </p:childTnLst>
                                    </p:cTn>
                                  </p:par>
                                  <p:par>
                                    <p:cTn id="126" presetID="1" presetClass="mediacall" presetSubtype="0" fill="hold" nodeType="withEffect">
                                      <p:stCondLst>
                                        <p:cond delay="0"/>
                                      </p:stCondLst>
                                      <p:childTnLst>
                                        <p:cmd type="call" cmd="playFrom(0.0)">
                                          <p:cBhvr>
                                            <p:cTn id="127" dur="504" fill="hold"/>
                                            <p:tgtEl>
                                              <p:spTgt spid="70"/>
                                            </p:tgtEl>
                                          </p:cBhvr>
                                        </p:cmd>
                                      </p:childTnLst>
                                    </p:cTn>
                                  </p:par>
                                  <p:par>
                                    <p:cTn id="128" presetID="1" presetClass="exit" presetSubtype="0" fill="hold" nodeType="withEffect">
                                      <p:stCondLst>
                                        <p:cond delay="0"/>
                                      </p:stCondLst>
                                      <p:childTnLst>
                                        <p:set>
                                          <p:cBhvr>
                                            <p:cTn id="129" dur="1" fill="hold">
                                              <p:stCondLst>
                                                <p:cond delay="0"/>
                                              </p:stCondLst>
                                            </p:cTn>
                                            <p:tgtEl>
                                              <p:spTgt spid="63"/>
                                            </p:tgtEl>
                                            <p:attrNameLst>
                                              <p:attrName>style.visibility</p:attrName>
                                            </p:attrNameLst>
                                          </p:cBhvr>
                                          <p:to>
                                            <p:strVal val="hidden"/>
                                          </p:to>
                                        </p:set>
                                      </p:childTnLst>
                                    </p:cTn>
                                  </p:par>
                                  <p:par>
                                    <p:cTn id="130" presetID="9" presetClass="exit" presetSubtype="0" fill="hold" grpId="1" nodeType="withEffect">
                                      <p:stCondLst>
                                        <p:cond delay="0"/>
                                      </p:stCondLst>
                                      <p:childTnLst>
                                        <p:animEffect transition="out" filter="dissolve">
                                          <p:cBhvr>
                                            <p:cTn id="131" dur="500"/>
                                            <p:tgtEl>
                                              <p:spTgt spid="72"/>
                                            </p:tgtEl>
                                          </p:cBhvr>
                                        </p:animEffect>
                                        <p:set>
                                          <p:cBhvr>
                                            <p:cTn id="132" dur="1" fill="hold">
                                              <p:stCondLst>
                                                <p:cond delay="499"/>
                                              </p:stCondLst>
                                            </p:cTn>
                                            <p:tgtEl>
                                              <p:spTgt spid="72"/>
                                            </p:tgtEl>
                                            <p:attrNameLst>
                                              <p:attrName>style.visibility</p:attrName>
                                            </p:attrNameLst>
                                          </p:cBhvr>
                                          <p:to>
                                            <p:strVal val="hidden"/>
                                          </p:to>
                                        </p:set>
                                      </p:childTnLst>
                                    </p:cTn>
                                  </p:par>
                                  <p:par>
                                    <p:cTn id="133" presetID="1" presetClass="entr" presetSubtype="0" fill="hold" nodeType="withEffect">
                                      <p:stCondLst>
                                        <p:cond delay="0"/>
                                      </p:stCondLst>
                                      <p:childTnLst>
                                        <p:set>
                                          <p:cBhvr>
                                            <p:cTn id="134" dur="1" fill="hold">
                                              <p:stCondLst>
                                                <p:cond delay="0"/>
                                              </p:stCondLst>
                                            </p:cTn>
                                            <p:tgtEl>
                                              <p:spTgt spid="53"/>
                                            </p:tgtEl>
                                            <p:attrNameLst>
                                              <p:attrName>style.visibility</p:attrName>
                                            </p:attrNameLst>
                                          </p:cBhvr>
                                          <p:to>
                                            <p:strVal val="visible"/>
                                          </p:to>
                                        </p:set>
                                      </p:childTnLst>
                                    </p:cTn>
                                  </p:par>
                                  <p:par>
                                    <p:cTn id="135" presetID="1" presetClass="exit" presetSubtype="0" fill="hold" nodeType="withEffect">
                                      <p:stCondLst>
                                        <p:cond delay="800"/>
                                      </p:stCondLst>
                                      <p:childTnLst>
                                        <p:set>
                                          <p:cBhvr>
                                            <p:cTn id="136" dur="1" fill="hold">
                                              <p:stCondLst>
                                                <p:cond delay="0"/>
                                              </p:stCondLst>
                                            </p:cTn>
                                            <p:tgtEl>
                                              <p:spTgt spid="53"/>
                                            </p:tgtEl>
                                            <p:attrNameLst>
                                              <p:attrName>style.visibility</p:attrName>
                                            </p:attrNameLst>
                                          </p:cBhvr>
                                          <p:to>
                                            <p:strVal val="hidden"/>
                                          </p:to>
                                        </p:set>
                                      </p:childTnLst>
                                    </p:cTn>
                                  </p:par>
                                  <p:par>
                                    <p:cTn id="137" presetID="1" presetClass="entr" presetSubtype="0" fill="hold" nodeType="withEffect">
                                      <p:stCondLst>
                                        <p:cond delay="800"/>
                                      </p:stCondLst>
                                      <p:childTnLst>
                                        <p:set>
                                          <p:cBhvr>
                                            <p:cTn id="138"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39" restart="whenNotActive" fill="hold" evtFilter="cancelBubble" nodeType="interactiveSeq">
                    <p:stCondLst>
                      <p:cond evt="onClick" delay="0">
                        <p:tgtEl>
                          <p:spTgt spid="1028"/>
                        </p:tgtEl>
                      </p:cond>
                    </p:stCondLst>
                    <p:endSync evt="end" delay="0">
                      <p:rtn val="all"/>
                    </p:endSync>
                    <p:childTnLst>
                      <p:par>
                        <p:cTn id="140" fill="hold">
                          <p:stCondLst>
                            <p:cond delay="0"/>
                          </p:stCondLst>
                          <p:childTnLst>
                            <p:par>
                              <p:cTn id="141" fill="hold">
                                <p:stCondLst>
                                  <p:cond delay="0"/>
                                </p:stCondLst>
                                <p:childTnLst>
                                  <p:par>
                                    <p:cTn id="142" presetID="42" presetClass="path" presetSubtype="0" fill="hold" nodeType="clickEffect">
                                      <p:stCondLst>
                                        <p:cond delay="0"/>
                                      </p:stCondLst>
                                      <p:childTnLst>
                                        <p:animMotion origin="layout" path="M -2.70833E-6 -0.0125 L 0.00078 0.71435 " pathEditMode="relative" rAng="0" ptsTypes="AA">
                                          <p:cBhvr>
                                            <p:cTn id="143" dur="750" fill="hold"/>
                                            <p:tgtEl>
                                              <p:spTgt spid="65"/>
                                            </p:tgtEl>
                                            <p:attrNameLst>
                                              <p:attrName>ppt_x</p:attrName>
                                              <p:attrName>ppt_y</p:attrName>
                                            </p:attrNameLst>
                                          </p:cBhvr>
                                          <p:rCtr x="39" y="36343"/>
                                        </p:animMotion>
                                      </p:childTnLst>
                                    </p:cTn>
                                  </p:par>
                                </p:childTnLst>
                              </p:cTn>
                            </p:par>
                            <p:par>
                              <p:cTn id="144" fill="hold">
                                <p:stCondLst>
                                  <p:cond delay="750"/>
                                </p:stCondLst>
                                <p:childTnLst>
                                  <p:par>
                                    <p:cTn id="145" presetID="0" presetClass="path" presetSubtype="0" fill="hold" nodeType="afterEffect">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cBhvr>
                                            <p:cTn id="146" dur="500" fill="hold"/>
                                            <p:tgtEl>
                                              <p:spTgt spid="65"/>
                                            </p:tgtEl>
                                            <p:attrNameLst>
                                              <p:attrName>ppt_x</p:attrName>
                                              <p:attrName>ppt_y</p:attrName>
                                            </p:attrNameLst>
                                          </p:cBhvr>
                                          <p:rCtr x="-4010" y="7315"/>
                                        </p:animMotion>
                                      </p:childTnLst>
                                    </p:cTn>
                                  </p:par>
                                  <p:par>
                                    <p:cTn id="147" presetID="1" presetClass="mediacall" presetSubtype="0" fill="hold" nodeType="withEffect">
                                      <p:stCondLst>
                                        <p:cond delay="0"/>
                                      </p:stCondLst>
                                      <p:childTnLst>
                                        <p:cmd type="call" cmd="playFrom(0.0)">
                                          <p:cBhvr>
                                            <p:cTn id="148" dur="504" fill="hold"/>
                                            <p:tgtEl>
                                              <p:spTgt spid="71"/>
                                            </p:tgtEl>
                                          </p:cBhvr>
                                        </p:cmd>
                                      </p:childTnLst>
                                    </p:cTn>
                                  </p:par>
                                  <p:par>
                                    <p:cTn id="149" presetID="1" presetClass="exit" presetSubtype="0" fill="hold" nodeType="withEffect">
                                      <p:stCondLst>
                                        <p:cond delay="0"/>
                                      </p:stCondLst>
                                      <p:childTnLst>
                                        <p:set>
                                          <p:cBhvr>
                                            <p:cTn id="150" dur="1" fill="hold">
                                              <p:stCondLst>
                                                <p:cond delay="0"/>
                                              </p:stCondLst>
                                            </p:cTn>
                                            <p:tgtEl>
                                              <p:spTgt spid="1028"/>
                                            </p:tgtEl>
                                            <p:attrNameLst>
                                              <p:attrName>style.visibility</p:attrName>
                                            </p:attrNameLst>
                                          </p:cBhvr>
                                          <p:to>
                                            <p:strVal val="hidden"/>
                                          </p:to>
                                        </p:set>
                                      </p:childTnLst>
                                    </p:cTn>
                                  </p:par>
                                  <p:par>
                                    <p:cTn id="151" presetID="9" presetClass="exit" presetSubtype="0" fill="hold" grpId="1" nodeType="withEffect">
                                      <p:stCondLst>
                                        <p:cond delay="0"/>
                                      </p:stCondLst>
                                      <p:childTnLst>
                                        <p:animEffect transition="out" filter="dissolve">
                                          <p:cBhvr>
                                            <p:cTn id="152" dur="500"/>
                                            <p:tgtEl>
                                              <p:spTgt spid="73"/>
                                            </p:tgtEl>
                                          </p:cBhvr>
                                        </p:animEffect>
                                        <p:set>
                                          <p:cBhvr>
                                            <p:cTn id="153" dur="1" fill="hold">
                                              <p:stCondLst>
                                                <p:cond delay="499"/>
                                              </p:stCondLst>
                                            </p:cTn>
                                            <p:tgtEl>
                                              <p:spTgt spid="73"/>
                                            </p:tgtEl>
                                            <p:attrNameLst>
                                              <p:attrName>style.visibility</p:attrName>
                                            </p:attrNameLst>
                                          </p:cBhvr>
                                          <p:to>
                                            <p:strVal val="hidden"/>
                                          </p:to>
                                        </p:set>
                                      </p:childTnLst>
                                    </p:cTn>
                                  </p:par>
                                  <p:par>
                                    <p:cTn id="154" presetID="1" presetClass="entr" presetSubtype="0" fill="hold" nodeType="withEffect">
                                      <p:stCondLst>
                                        <p:cond delay="0"/>
                                      </p:stCondLst>
                                      <p:childTnLst>
                                        <p:set>
                                          <p:cBhvr>
                                            <p:cTn id="155" dur="1" fill="hold">
                                              <p:stCondLst>
                                                <p:cond delay="0"/>
                                              </p:stCondLst>
                                            </p:cTn>
                                            <p:tgtEl>
                                              <p:spTgt spid="64"/>
                                            </p:tgtEl>
                                            <p:attrNameLst>
                                              <p:attrName>style.visibility</p:attrName>
                                            </p:attrNameLst>
                                          </p:cBhvr>
                                          <p:to>
                                            <p:strVal val="visible"/>
                                          </p:to>
                                        </p:set>
                                      </p:childTnLst>
                                    </p:cTn>
                                  </p:par>
                                  <p:par>
                                    <p:cTn id="156" presetID="1" presetClass="exit" presetSubtype="0" fill="hold" nodeType="withEffect">
                                      <p:stCondLst>
                                        <p:cond delay="800"/>
                                      </p:stCondLst>
                                      <p:childTnLst>
                                        <p:set>
                                          <p:cBhvr>
                                            <p:cTn id="157" dur="1" fill="hold">
                                              <p:stCondLst>
                                                <p:cond delay="0"/>
                                              </p:stCondLst>
                                            </p:cTn>
                                            <p:tgtEl>
                                              <p:spTgt spid="64"/>
                                            </p:tgtEl>
                                            <p:attrNameLst>
                                              <p:attrName>style.visibility</p:attrName>
                                            </p:attrNameLst>
                                          </p:cBhvr>
                                          <p:to>
                                            <p:strVal val="hidden"/>
                                          </p:to>
                                        </p:set>
                                      </p:childTnLst>
                                    </p:cTn>
                                  </p:par>
                                  <p:par>
                                    <p:cTn id="158" presetID="1" presetClass="entr" presetSubtype="0" fill="hold" nodeType="withEffect">
                                      <p:stCondLst>
                                        <p:cond delay="800"/>
                                      </p:stCondLst>
                                      <p:childTnLst>
                                        <p:set>
                                          <p:cBhvr>
                                            <p:cTn id="15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60" restart="whenNotActive" fill="hold" evtFilter="cancelBubble" nodeType="interactiveSeq">
                    <p:stCondLst>
                      <p:cond evt="onClick" delay="0">
                        <p:tgtEl>
                          <p:spTgt spid="1025"/>
                        </p:tgtEl>
                      </p:cond>
                    </p:stCondLst>
                    <p:endSync evt="end" delay="0">
                      <p:rtn val="all"/>
                    </p:endSync>
                    <p:childTnLst>
                      <p:par>
                        <p:cTn id="161" fill="hold">
                          <p:stCondLst>
                            <p:cond delay="0"/>
                          </p:stCondLst>
                          <p:childTnLst>
                            <p:par>
                              <p:cTn id="162" fill="hold">
                                <p:stCondLst>
                                  <p:cond delay="0"/>
                                </p:stCondLst>
                                <p:childTnLst>
                                  <p:par>
                                    <p:cTn id="163" presetID="42" presetClass="path" presetSubtype="0" fill="hold" nodeType="withEffect">
                                      <p:stCondLst>
                                        <p:cond delay="0"/>
                                      </p:stCondLst>
                                      <p:childTnLst>
                                        <p:animMotion origin="layout" path="M 2.08333E-7 3.7037E-6 L 0.00078 0.72685 " pathEditMode="relative" rAng="0" ptsTypes="AA">
                                          <p:cBhvr>
                                            <p:cTn id="164" dur="750" fill="hold"/>
                                            <p:tgtEl>
                                              <p:spTgt spid="67"/>
                                            </p:tgtEl>
                                            <p:attrNameLst>
                                              <p:attrName>ppt_x</p:attrName>
                                              <p:attrName>ppt_y</p:attrName>
                                            </p:attrNameLst>
                                          </p:cBhvr>
                                          <p:rCtr x="39" y="36343"/>
                                        </p:animMotion>
                                      </p:childTnLst>
                                    </p:cTn>
                                  </p:par>
                                  <p:par>
                                    <p:cTn id="165" presetID="1" presetClass="mediacall" presetSubtype="0" fill="hold" nodeType="withEffect">
                                      <p:stCondLst>
                                        <p:cond delay="0"/>
                                      </p:stCondLst>
                                      <p:childTnLst>
                                        <p:cmd type="call" cmd="playFrom(0.0)">
                                          <p:cBhvr>
                                            <p:cTn id="166" dur="2832" fill="hold"/>
                                            <p:tgtEl>
                                              <p:spTgt spid="4"/>
                                            </p:tgtEl>
                                          </p:cBhvr>
                                        </p:cmd>
                                      </p:childTnLst>
                                    </p:cTn>
                                  </p:par>
                                  <p:par>
                                    <p:cTn id="167" presetID="1" presetClass="exit" presetSubtype="0" fill="hold" nodeType="withEffect">
                                      <p:stCondLst>
                                        <p:cond delay="750"/>
                                      </p:stCondLst>
                                      <p:childTnLst>
                                        <p:set>
                                          <p:cBhvr>
                                            <p:cTn id="168" dur="1" fill="hold">
                                              <p:stCondLst>
                                                <p:cond delay="0"/>
                                              </p:stCondLst>
                                            </p:cTn>
                                            <p:tgtEl>
                                              <p:spTgt spid="1025"/>
                                            </p:tgtEl>
                                            <p:attrNameLst>
                                              <p:attrName>style.visibility</p:attrName>
                                            </p:attrNameLst>
                                          </p:cBhvr>
                                          <p:to>
                                            <p:strVal val="hidden"/>
                                          </p:to>
                                        </p:set>
                                      </p:childTnLst>
                                    </p:cTn>
                                  </p:par>
                                  <p:par>
                                    <p:cTn id="169" presetID="1" presetClass="exit" presetSubtype="0" fill="hold" nodeType="withEffect">
                                      <p:stCondLst>
                                        <p:cond delay="750"/>
                                      </p:stCondLst>
                                      <p:childTnLst>
                                        <p:set>
                                          <p:cBhvr>
                                            <p:cTn id="170" dur="1" fill="hold">
                                              <p:stCondLst>
                                                <p:cond delay="0"/>
                                              </p:stCondLst>
                                            </p:cTn>
                                            <p:tgtEl>
                                              <p:spTgt spid="67"/>
                                            </p:tgtEl>
                                            <p:attrNameLst>
                                              <p:attrName>style.visibility</p:attrName>
                                            </p:attrNameLst>
                                          </p:cBhvr>
                                          <p:to>
                                            <p:strVal val="hidden"/>
                                          </p:to>
                                        </p:set>
                                      </p:childTnLst>
                                    </p:cTn>
                                  </p:par>
                                  <p:par>
                                    <p:cTn id="171" presetID="1" presetClass="entr" presetSubtype="0" fill="hold" nodeType="withEffect">
                                      <p:stCondLst>
                                        <p:cond delay="750"/>
                                      </p:stCondLst>
                                      <p:childTnLst>
                                        <p:set>
                                          <p:cBhvr>
                                            <p:cTn id="172" dur="1" fill="hold">
                                              <p:stCondLst>
                                                <p:cond delay="0"/>
                                              </p:stCondLst>
                                            </p:cTn>
                                            <p:tgtEl>
                                              <p:spTgt spid="66"/>
                                            </p:tgtEl>
                                            <p:attrNameLst>
                                              <p:attrName>style.visibility</p:attrName>
                                            </p:attrNameLst>
                                          </p:cBhvr>
                                          <p:to>
                                            <p:strVal val="visible"/>
                                          </p:to>
                                        </p:set>
                                      </p:childTnLst>
                                    </p:cTn>
                                  </p:par>
                                  <p:par>
                                    <p:cTn id="173" presetID="1" presetClass="exit" presetSubtype="0" fill="hold" nodeType="withEffect">
                                      <p:stCondLst>
                                        <p:cond delay="1000"/>
                                      </p:stCondLst>
                                      <p:childTnLst>
                                        <p:set>
                                          <p:cBhvr>
                                            <p:cTn id="174" dur="1" fill="hold">
                                              <p:stCondLst>
                                                <p:cond delay="0"/>
                                              </p:stCondLst>
                                            </p:cTn>
                                            <p:tgtEl>
                                              <p:spTgt spid="66"/>
                                            </p:tgtEl>
                                            <p:attrNameLst>
                                              <p:attrName>style.visibility</p:attrName>
                                            </p:attrNameLst>
                                          </p:cBhvr>
                                          <p:to>
                                            <p:strVal val="hidden"/>
                                          </p:to>
                                        </p:set>
                                      </p:childTnLst>
                                    </p:cTn>
                                  </p:par>
                                  <p:par>
                                    <p:cTn id="175" presetID="1" presetClass="entr" presetSubtype="0" fill="hold" nodeType="withEffect">
                                      <p:stCondLst>
                                        <p:cond delay="1000"/>
                                      </p:stCondLst>
                                      <p:childTnLst>
                                        <p:set>
                                          <p:cBhvr>
                                            <p:cTn id="176"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77" fill="hold" display="0">
                      <p:stCondLst>
                        <p:cond delay="indefinite"/>
                      </p:stCondLst>
                      <p:endCondLst>
                        <p:cond evt="onStopAudio" delay="0">
                          <p:tgtEl>
                            <p:sldTgt/>
                          </p:tgtEl>
                        </p:cond>
                      </p:endCondLst>
                    </p:cTn>
                    <p:tgtEl>
                      <p:spTgt spid="3"/>
                    </p:tgtEl>
                  </p:cMediaNode>
                </p:audio>
                <p:audio>
                  <p:cMediaNode vol="80000">
                    <p:cTn id="178" fill="hold" display="0">
                      <p:stCondLst>
                        <p:cond delay="indefinite"/>
                      </p:stCondLst>
                      <p:endCondLst>
                        <p:cond evt="onStopAudio" delay="0">
                          <p:tgtEl>
                            <p:sldTgt/>
                          </p:tgtEl>
                        </p:cond>
                      </p:endCondLst>
                    </p:cTn>
                    <p:tgtEl>
                      <p:spTgt spid="70"/>
                    </p:tgtEl>
                  </p:cMediaNode>
                </p:audio>
                <p:audio>
                  <p:cMediaNode vol="80000">
                    <p:cTn id="179" fill="hold" display="0">
                      <p:stCondLst>
                        <p:cond delay="indefinite"/>
                      </p:stCondLst>
                      <p:endCondLst>
                        <p:cond evt="onStopAudio" delay="0">
                          <p:tgtEl>
                            <p:sldTgt/>
                          </p:tgtEl>
                        </p:cond>
                      </p:endCondLst>
                    </p:cTn>
                    <p:tgtEl>
                      <p:spTgt spid="71"/>
                    </p:tgtEl>
                  </p:cMediaNode>
                </p:audio>
                <p:audio>
                  <p:cMediaNode vol="80000">
                    <p:cTn id="180" fill="hold" display="0">
                      <p:stCondLst>
                        <p:cond delay="indefinite"/>
                      </p:stCondLst>
                      <p:endCondLst>
                        <p:cond evt="onStopAudio" delay="0">
                          <p:tgtEl>
                            <p:sldTgt/>
                          </p:tgtEl>
                        </p:cond>
                      </p:endCondLst>
                    </p:cTn>
                    <p:tgtEl>
                      <p:spTgt spid="4"/>
                    </p:tgtEl>
                  </p:cMediaNode>
                </p:audio>
                <p:audio>
                  <p:cMediaNode vol="34694">
                    <p:cTn id="181" fill="hold" display="0">
                      <p:stCondLst>
                        <p:cond delay="indefinite"/>
                      </p:stCondLst>
                      <p:endCondLst>
                        <p:cond evt="onStopAudio" delay="0">
                          <p:tgtEl>
                            <p:sldTgt/>
                          </p:tgtEl>
                        </p:cond>
                      </p:endCondLst>
                    </p:cTn>
                    <p:tgtEl>
                      <p:spTgt spid="68"/>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6"/>
          <p:cNvSpPr/>
          <p:nvPr/>
        </p:nvSpPr>
        <p:spPr>
          <a:xfrm>
            <a:off x="647900" y="748275"/>
            <a:ext cx="2409000" cy="2711400"/>
          </a:xfrm>
          <a:prstGeom prst="ellipse">
            <a:avLst/>
          </a:prstGeom>
          <a:solidFill>
            <a:srgbClr val="89473A"/>
          </a:solidFill>
          <a:ln w="38100" cap="flat" cmpd="sng">
            <a:solidFill>
              <a:srgbClr val="FCDCB5"/>
            </a:solidFill>
            <a:prstDash val="solid"/>
            <a:round/>
            <a:headEnd type="none" w="sm" len="sm"/>
            <a:tailEnd type="none" w="sm" len="sm"/>
          </a:ln>
          <a:effectLst>
            <a:outerShdw dist="95250" dir="7380000" algn="bl" rotWithShape="0">
              <a:schemeClr val="dk2">
                <a:alpha val="6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8502" r="18329"/>
          <a:stretch/>
        </p:blipFill>
        <p:spPr>
          <a:xfrm>
            <a:off x="0" y="745143"/>
            <a:ext cx="3464261" cy="2717664"/>
          </a:xfrm>
          <a:prstGeom prst="rect">
            <a:avLst/>
          </a:prstGeom>
        </p:spPr>
      </p:pic>
      <p:sp>
        <p:nvSpPr>
          <p:cNvPr id="179" name="Google Shape;179;p36"/>
          <p:cNvSpPr/>
          <p:nvPr/>
        </p:nvSpPr>
        <p:spPr>
          <a:xfrm>
            <a:off x="790187" y="873224"/>
            <a:ext cx="2124600" cy="2465400"/>
          </a:xfrm>
          <a:prstGeom prst="ellipse">
            <a:avLst/>
          </a:prstGeom>
          <a:noFill/>
          <a:ln w="19050" cap="flat" cmpd="sng">
            <a:solidFill>
              <a:srgbClr val="FCDCB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6"/>
          <p:cNvSpPr txBox="1">
            <a:spLocks noGrp="1"/>
          </p:cNvSpPr>
          <p:nvPr>
            <p:ph type="ctrTitle"/>
          </p:nvPr>
        </p:nvSpPr>
        <p:spPr>
          <a:xfrm>
            <a:off x="3084252" y="1714000"/>
            <a:ext cx="6065219" cy="1444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solidFill>
                  <a:schemeClr val="dk2"/>
                </a:solidFill>
              </a:rPr>
              <a:t>VƯƠNG QUỐC CAM-PU-CHIA</a:t>
            </a:r>
            <a:endParaRPr sz="4400" b="1" dirty="0">
              <a:solidFill>
                <a:schemeClr val="lt2"/>
              </a:solidFill>
            </a:endParaRPr>
          </a:p>
        </p:txBody>
      </p:sp>
      <p:pic>
        <p:nvPicPr>
          <p:cNvPr id="182" name="Google Shape;182;p36"/>
          <p:cNvPicPr preferRelativeResize="0"/>
          <p:nvPr/>
        </p:nvPicPr>
        <p:blipFill rotWithShape="1">
          <a:blip r:embed="rId4">
            <a:alphaModFix/>
          </a:blip>
          <a:srcRect l="52019" b="22094"/>
          <a:stretch/>
        </p:blipFill>
        <p:spPr>
          <a:xfrm flipH="1">
            <a:off x="7086550" y="3237675"/>
            <a:ext cx="2057451" cy="1920624"/>
          </a:xfrm>
          <a:prstGeom prst="rect">
            <a:avLst/>
          </a:prstGeom>
          <a:noFill/>
          <a:ln>
            <a:noFill/>
          </a:ln>
          <a:effectLst>
            <a:outerShdw dist="85725" dir="9120000" algn="bl" rotWithShape="0">
              <a:srgbClr val="89473A">
                <a:alpha val="35000"/>
              </a:srgbClr>
            </a:outerShdw>
          </a:effectLst>
        </p:spPr>
      </p:pic>
      <p:pic>
        <p:nvPicPr>
          <p:cNvPr id="183" name="Google Shape;183;p36"/>
          <p:cNvPicPr preferRelativeResize="0"/>
          <p:nvPr/>
        </p:nvPicPr>
        <p:blipFill>
          <a:blip r:embed="rId5">
            <a:alphaModFix/>
          </a:blip>
          <a:stretch>
            <a:fillRect/>
          </a:stretch>
        </p:blipFill>
        <p:spPr>
          <a:xfrm>
            <a:off x="0" y="2803337"/>
            <a:ext cx="1781350" cy="2340163"/>
          </a:xfrm>
          <a:prstGeom prst="rect">
            <a:avLst/>
          </a:prstGeom>
          <a:noFill/>
          <a:ln>
            <a:noFill/>
          </a:ln>
        </p:spPr>
      </p:pic>
      <p:sp>
        <p:nvSpPr>
          <p:cNvPr id="4" name="Rectangle 3"/>
          <p:cNvSpPr/>
          <p:nvPr/>
        </p:nvSpPr>
        <p:spPr>
          <a:xfrm>
            <a:off x="5112318" y="638534"/>
            <a:ext cx="1954382" cy="923330"/>
          </a:xfrm>
          <a:prstGeom prst="rect">
            <a:avLst/>
          </a:prstGeom>
          <a:noFill/>
        </p:spPr>
        <p:txBody>
          <a:bodyPr wrap="none" lIns="91440" tIns="45720" rIns="91440" bIns="45720">
            <a:spAutoFit/>
          </a:bodyPr>
          <a:lstStyle/>
          <a:p>
            <a:pPr algn="ctr"/>
            <a:r>
              <a:rPr lang="en-US" sz="5400" b="1" cap="none" spc="0" dirty="0">
                <a:ln w="0"/>
                <a:solidFill>
                  <a:srgbClr val="FF0000"/>
                </a:solidFill>
                <a:effectLst>
                  <a:reflection blurRad="6350" stA="53000" endA="300" endPos="35500" dir="5400000" sy="-90000" algn="bl" rotWithShape="0"/>
                </a:effectLst>
              </a:rPr>
              <a:t>BÀI 8</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randombar(horizontal)">
                                      <p:cBhvr>
                                        <p:cTn id="7" dur="500"/>
                                        <p:tgtEl>
                                          <p:spTgt spid="18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41C729D9-55CA-44CB-B1CA-8BD2F47DB86A}"/>
              </a:ext>
            </a:extLst>
          </p:cNvPr>
          <p:cNvPicPr>
            <a:picLocks noChangeAspect="1"/>
          </p:cNvPicPr>
          <p:nvPr/>
        </p:nvPicPr>
        <p:blipFill>
          <a:blip r:embed="rId7"/>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1666875"/>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1262510" y="565137"/>
            <a:ext cx="6541212" cy="1077218"/>
          </a:xfrm>
          <a:prstGeom prst="rect">
            <a:avLst/>
          </a:prstGeom>
          <a:noFill/>
        </p:spPr>
        <p:txBody>
          <a:bodyPr wrap="square" rtlCol="0">
            <a:spAutoFit/>
          </a:bodyPr>
          <a:lstStyle/>
          <a:p>
            <a:pPr algn="ctr" defTabSz="685800">
              <a:buClrTx/>
            </a:pPr>
            <a:r>
              <a:rPr lang="en-US" sz="3200" b="1" kern="1200" dirty="0">
                <a:solidFill>
                  <a:srgbClr val="FF0000"/>
                </a:solidFill>
                <a:latin typeface="Times New Roman" panose="02020603050405020304" pitchFamily="18" charset="0"/>
                <a:ea typeface="+mn-ea"/>
                <a:cs typeface="Times New Roman" panose="02020603050405020304" pitchFamily="18" charset="0"/>
              </a:rPr>
              <a:t>Câu 2: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Nghành</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kinh</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tế</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nào</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có</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bước</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phát</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triển</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nhất</a:t>
            </a:r>
            <a:r>
              <a:rPr lang="en-US" sz="3200" b="1" kern="1200" dirty="0">
                <a:solidFill>
                  <a:srgbClr val="FF0000"/>
                </a:solidFill>
                <a:latin typeface="Times New Roman" panose="02020603050405020304" pitchFamily="18" charset="0"/>
                <a:ea typeface="+mn-ea"/>
                <a:cs typeface="Times New Roman" panose="02020603050405020304" pitchFamily="18" charset="0"/>
              </a:rPr>
              <a:t> ở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thời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Ăng</a:t>
            </a:r>
            <a:r>
              <a:rPr lang="en-US" sz="3200" b="1" kern="1200" dirty="0">
                <a:solidFill>
                  <a:srgbClr val="FF0000"/>
                </a:solidFill>
                <a:latin typeface="Times New Roman" panose="02020603050405020304" pitchFamily="18" charset="0"/>
                <a:ea typeface="+mn-ea"/>
                <a:cs typeface="Times New Roman" panose="02020603050405020304" pitchFamily="18" charset="0"/>
              </a:rPr>
              <a:t>-co?</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1147796" y="2385100"/>
            <a:ext cx="1486991"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Công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nghiệp</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2938993" y="2385100"/>
            <a:ext cx="1486991"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Nông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nghiệp</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9">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0">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1">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2">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4793813" y="2385100"/>
            <a:ext cx="1486991"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Thủ</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công</a:t>
            </a:r>
            <a:r>
              <a:rPr lang="en-US" sz="2400" kern="1200" dirty="0">
                <a:solidFill>
                  <a:prstClr val="white"/>
                </a:solidFill>
                <a:latin typeface="Times New Roman" panose="02020603050405020304" pitchFamily="18" charset="0"/>
                <a:cs typeface="Times New Roman" panose="02020603050405020304" pitchFamily="18" charset="0"/>
              </a:rPr>
              <a:t> </a:t>
            </a: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6563354" y="2385100"/>
            <a:ext cx="1699040"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Thương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nghiệp</a:t>
            </a:r>
            <a:endParaRPr lang="en-US" sz="2400" kern="1200" dirty="0">
              <a:solidFill>
                <a:prstClr val="white"/>
              </a:solidFill>
              <a:latin typeface="Times New Roman" panose="02020603050405020304" pitchFamily="18" charset="0"/>
              <a:cs typeface="Times New Roman" panose="02020603050405020304" pitchFamily="18" charset="0"/>
            </a:endParaRP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1288178" y="4261337"/>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1107803" y="3976215"/>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57701"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4905916" y="4296821"/>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4727774" y="3994583"/>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805" y="-296863"/>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6699203" y="4277829"/>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6518234" y="4000225"/>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1655" y="-294511"/>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4">
            <a:extLst>
              <a:ext uri="{28A0092B-C50C-407E-A947-70E740481C1C}">
                <a14:useLocalDpi xmlns:a14="http://schemas.microsoft.com/office/drawing/2010/main" val="0"/>
              </a:ext>
            </a:extLst>
          </a:blip>
          <a:srcRect l="22424" t="9020" r="61100" b="13659"/>
          <a:stretch/>
        </p:blipFill>
        <p:spPr>
          <a:xfrm>
            <a:off x="3392893" y="3668583"/>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32065"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5">
            <a:extLst>
              <a:ext uri="{28A0092B-C50C-407E-A947-70E740481C1C}">
                <a14:useLocalDpi xmlns:a14="http://schemas.microsoft.com/office/drawing/2010/main" val="0"/>
              </a:ext>
            </a:extLst>
          </a:blip>
          <a:srcRect l="12679" t="-52" r="49613" b="3350"/>
          <a:stretch/>
        </p:blipFill>
        <p:spPr>
          <a:xfrm>
            <a:off x="3335378" y="3709114"/>
            <a:ext cx="933254" cy="1346756"/>
          </a:xfrm>
          <a:prstGeom prst="rect">
            <a:avLst/>
          </a:prstGeom>
        </p:spPr>
      </p:pic>
      <p:pic>
        <p:nvPicPr>
          <p:cNvPr id="68" name="Am-thanh-that-vong-phim-hoat-hinh-de-thuong-www_tiengdong_com">
            <a:hlinkClick r:id="" action="ppaction://media"/>
            <a:extLst>
              <a:ext uri="{FF2B5EF4-FFF2-40B4-BE49-F238E27FC236}">
                <a16:creationId xmlns:a16="http://schemas.microsoft.com/office/drawing/2014/main" id="{519F6A51-AFBD-4AC5-BDCC-D0D4E5D3524F}"/>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267825" y="1552575"/>
            <a:ext cx="304800" cy="304800"/>
          </a:xfrm>
          <a:prstGeom prst="rect">
            <a:avLst/>
          </a:prstGeom>
        </p:spPr>
      </p:pic>
      <p:pic>
        <p:nvPicPr>
          <p:cNvPr id="69" name="Am-thanh-that-vong-phim-hoat-hinh-de-thuong-www_tiengdong_com">
            <a:hlinkClick r:id="" action="ppaction://media"/>
            <a:extLst>
              <a:ext uri="{FF2B5EF4-FFF2-40B4-BE49-F238E27FC236}">
                <a16:creationId xmlns:a16="http://schemas.microsoft.com/office/drawing/2014/main" id="{56306320-81CC-4626-815D-5E53E89BB33D}"/>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324975" y="1809750"/>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2FB05013-5C7B-4530-8E4F-7AF206C95995}"/>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486900" y="2266950"/>
            <a:ext cx="304800" cy="304800"/>
          </a:xfrm>
          <a:prstGeom prst="rect">
            <a:avLst/>
          </a:prstGeom>
        </p:spPr>
      </p:pic>
      <p:pic>
        <p:nvPicPr>
          <p:cNvPr id="71" name="super chiken">
            <a:hlinkClick r:id="" action="ppaction://media"/>
            <a:extLst>
              <a:ext uri="{FF2B5EF4-FFF2-40B4-BE49-F238E27FC236}">
                <a16:creationId xmlns:a16="http://schemas.microsoft.com/office/drawing/2014/main" id="{C2B833DC-60C3-47AD-98DB-176EDA0EA3B8}"/>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657225" y="2495550"/>
            <a:ext cx="304800" cy="304800"/>
          </a:xfrm>
          <a:prstGeom prst="rect">
            <a:avLst/>
          </a:prstGeom>
        </p:spPr>
      </p:pic>
    </p:spTree>
    <p:extLst>
      <p:ext uri="{BB962C8B-B14F-4D97-AF65-F5344CB8AC3E}">
        <p14:creationId xmlns:p14="http://schemas.microsoft.com/office/powerpoint/2010/main" val="3786385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80000">
                                          <p:cBhvr additive="base">
                                            <p:cTn id="7"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20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6"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6"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6" name="cashreg.wav"/>
                                            </p:tgtEl>
                                          </p:cMediaNode>
                                        </p:audio>
                                      </p:sub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6" name="cashreg.wav"/>
                                            </p:tgtEl>
                                          </p:cMediaNode>
                                        </p:audio>
                                      </p:subTnLst>
                                    </p:cTn>
                                  </p:par>
                                </p:childTnLst>
                              </p:cTn>
                            </p:par>
                          </p:childTnLst>
                        </p:cTn>
                      </p:par>
                    </p:childTnLst>
                  </p:cTn>
                  <p:nextCondLst>
                    <p:cond evt="onClick" delay="0">
                      <p:tgtEl>
                        <p:spTgt spid="13"/>
                      </p:tgtEl>
                    </p:cond>
                  </p:nextCondLst>
                </p:seq>
                <p:seq concurrent="1" nextAc="seek">
                  <p:cTn id="70" restart="whenNotActive" fill="hold" evtFilter="cancelBubble" nodeType="interactiveSeq">
                    <p:stCondLst>
                      <p:cond evt="onClick" delay="0">
                        <p:tgtEl>
                          <p:spTgt spid="12"/>
                        </p:tgtEl>
                      </p:cond>
                    </p:stCondLst>
                    <p:endSync evt="end" delay="0">
                      <p:rtn val="all"/>
                    </p:endSync>
                    <p:childTnLst>
                      <p:par>
                        <p:cTn id="71" fill="hold">
                          <p:stCondLst>
                            <p:cond delay="0"/>
                          </p:stCondLst>
                          <p:childTnLst>
                            <p:par>
                              <p:cTn id="72" fill="hold">
                                <p:stCondLst>
                                  <p:cond delay="0"/>
                                </p:stCondLst>
                                <p:childTnLst>
                                  <p:par>
                                    <p:cTn id="73" presetID="22" presetClass="exit" presetSubtype="2" fill="hold" grpId="0" nodeType="clickEffect">
                                      <p:stCondLst>
                                        <p:cond delay="0"/>
                                      </p:stCondLst>
                                      <p:childTnLst>
                                        <p:animEffect transition="out" filter="wipe(right)">
                                          <p:cBhvr>
                                            <p:cTn id="74" dur="59000"/>
                                            <p:tgtEl>
                                              <p:spTgt spid="10"/>
                                            </p:tgtEl>
                                          </p:cBhvr>
                                        </p:animEffect>
                                        <p:set>
                                          <p:cBhvr>
                                            <p:cTn id="75" dur="1" fill="hold">
                                              <p:stCondLst>
                                                <p:cond delay="58999"/>
                                              </p:stCondLst>
                                            </p:cTn>
                                            <p:tgtEl>
                                              <p:spTgt spid="10"/>
                                            </p:tgtEl>
                                            <p:attrNameLst>
                                              <p:attrName>style.visibility</p:attrName>
                                            </p:attrNameLst>
                                          </p:cBhvr>
                                          <p:to>
                                            <p:strVal val="hidden"/>
                                          </p:to>
                                        </p:set>
                                      </p:childTnLst>
                                    </p:cTn>
                                  </p:par>
                                  <p:par>
                                    <p:cTn id="76" presetID="19" presetClass="emph" presetSubtype="0" fill="hold" grpId="1" nodeType="withEffect">
                                      <p:stCondLst>
                                        <p:cond delay="0"/>
                                      </p:stCondLst>
                                      <p:childTnLst>
                                        <p:animClr clrSpc="rgb" dir="cw">
                                          <p:cBhvr override="childStyle">
                                            <p:cTn id="77" dur="59000" fill="hold"/>
                                            <p:tgtEl>
                                              <p:spTgt spid="10"/>
                                            </p:tgtEl>
                                            <p:attrNameLst>
                                              <p:attrName>style.color</p:attrName>
                                            </p:attrNameLst>
                                          </p:cBhvr>
                                          <p:to>
                                            <a:srgbClr val="FF0000"/>
                                          </p:to>
                                        </p:animClr>
                                        <p:animClr clrSpc="rgb" dir="cw">
                                          <p:cBhvr>
                                            <p:cTn id="78" dur="59000" fill="hold"/>
                                            <p:tgtEl>
                                              <p:spTgt spid="10"/>
                                            </p:tgtEl>
                                            <p:attrNameLst>
                                              <p:attrName>fillcolor</p:attrName>
                                            </p:attrNameLst>
                                          </p:cBhvr>
                                          <p:to>
                                            <a:srgbClr val="FF0000"/>
                                          </p:to>
                                        </p:animClr>
                                        <p:set>
                                          <p:cBhvr>
                                            <p:cTn id="79" dur="59000" fill="hold"/>
                                            <p:tgtEl>
                                              <p:spTgt spid="10"/>
                                            </p:tgtEl>
                                            <p:attrNameLst>
                                              <p:attrName>fill.type</p:attrName>
                                            </p:attrNameLst>
                                          </p:cBhvr>
                                          <p:to>
                                            <p:strVal val="solid"/>
                                          </p:to>
                                        </p:set>
                                        <p:set>
                                          <p:cBhvr>
                                            <p:cTn id="80"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81" restart="whenNotActive" fill="hold" evtFilter="cancelBubble" nodeType="interactiveSeq">
                    <p:stCondLst>
                      <p:cond evt="onClick" delay="0">
                        <p:tgtEl>
                          <p:spTgt spid="61"/>
                        </p:tgtEl>
                      </p:cond>
                    </p:stCondLst>
                    <p:endSync evt="end" delay="0">
                      <p:rtn val="all"/>
                    </p:endSync>
                    <p:childTnLst>
                      <p:par>
                        <p:cTn id="82" fill="hold">
                          <p:stCondLst>
                            <p:cond delay="0"/>
                          </p:stCondLst>
                          <p:childTnLst>
                            <p:par>
                              <p:cTn id="83" fill="hold">
                                <p:stCondLst>
                                  <p:cond delay="0"/>
                                </p:stCondLst>
                                <p:childTnLst>
                                  <p:par>
                                    <p:cTn id="84" presetID="42" presetClass="path" presetSubtype="0" fill="hold" nodeType="clickEffect" p14:presetBounceEnd="9000">
                                      <p:stCondLst>
                                        <p:cond delay="0"/>
                                      </p:stCondLst>
                                      <p:childTnLst>
                                        <p:animMotion origin="layout" path="M 2.91667E-6 3.7037E-6 L 0.00078 0.72685 " pathEditMode="relative" rAng="0" ptsTypes="AA" p14:bounceEnd="9000">
                                          <p:cBhvr>
                                            <p:cTn id="85" dur="750" fill="hold"/>
                                            <p:tgtEl>
                                              <p:spTgt spid="85"/>
                                            </p:tgtEl>
                                            <p:attrNameLst>
                                              <p:attrName>ppt_x</p:attrName>
                                              <p:attrName>ppt_y</p:attrName>
                                            </p:attrNameLst>
                                          </p:cBhvr>
                                          <p:rCtr x="39" y="36343"/>
                                        </p:animMotion>
                                      </p:childTnLst>
                                    </p:cTn>
                                  </p:par>
                                </p:childTnLst>
                              </p:cTn>
                            </p:par>
                            <p:par>
                              <p:cTn id="86" fill="hold">
                                <p:stCondLst>
                                  <p:cond delay="750"/>
                                </p:stCondLst>
                                <p:childTnLst>
                                  <p:par>
                                    <p:cTn id="87" presetID="0" presetClass="path" presetSubtype="0" fill="hold" nodeType="afterEffect" p14:presetBounceEnd="76000">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14:bounceEnd="76000">
                                          <p:cBhvr>
                                            <p:cTn id="88" dur="500" fill="hold"/>
                                            <p:tgtEl>
                                              <p:spTgt spid="85"/>
                                            </p:tgtEl>
                                            <p:attrNameLst>
                                              <p:attrName>ppt_x</p:attrName>
                                              <p:attrName>ppt_y</p:attrName>
                                            </p:attrNameLst>
                                          </p:cBhvr>
                                          <p:rCtr x="-4010" y="7315"/>
                                        </p:animMotion>
                                      </p:childTnLst>
                                    </p:cTn>
                                  </p:par>
                                  <p:par>
                                    <p:cTn id="89" presetID="1" presetClass="mediacall" presetSubtype="0" fill="hold" nodeType="withEffect">
                                      <p:stCondLst>
                                        <p:cond delay="0"/>
                                      </p:stCondLst>
                                      <p:childTnLst>
                                        <p:cmd type="call" cmd="playFrom(0.0)">
                                          <p:cBhvr>
                                            <p:cTn id="90" dur="504" fill="hold"/>
                                            <p:tgtEl>
                                              <p:spTgt spid="68"/>
                                            </p:tgtEl>
                                          </p:cBhvr>
                                        </p:cmd>
                                      </p:childTnLst>
                                    </p:cTn>
                                  </p:par>
                                  <p:par>
                                    <p:cTn id="91" presetID="1" presetClass="exit" presetSubtype="0" fill="hold" nodeType="withEffect">
                                      <p:stCondLst>
                                        <p:cond delay="0"/>
                                      </p:stCondLst>
                                      <p:childTnLst>
                                        <p:set>
                                          <p:cBhvr>
                                            <p:cTn id="92" dur="1" fill="hold">
                                              <p:stCondLst>
                                                <p:cond delay="0"/>
                                              </p:stCondLst>
                                            </p:cTn>
                                            <p:tgtEl>
                                              <p:spTgt spid="61"/>
                                            </p:tgtEl>
                                            <p:attrNameLst>
                                              <p:attrName>style.visibility</p:attrName>
                                            </p:attrNameLst>
                                          </p:cBhvr>
                                          <p:to>
                                            <p:strVal val="hidden"/>
                                          </p:to>
                                        </p:set>
                                      </p:childTnLst>
                                    </p:cTn>
                                  </p:par>
                                  <p:par>
                                    <p:cTn id="93" presetID="9" presetClass="exit" presetSubtype="0" fill="hold" grpId="1" nodeType="withEffect">
                                      <p:stCondLst>
                                        <p:cond delay="0"/>
                                      </p:stCondLst>
                                      <p:childTnLst>
                                        <p:animEffect transition="out" filter="dissolve">
                                          <p:cBhvr>
                                            <p:cTn id="94" dur="500"/>
                                            <p:tgtEl>
                                              <p:spTgt spid="20"/>
                                            </p:tgtEl>
                                          </p:cBhvr>
                                        </p:animEffect>
                                        <p:set>
                                          <p:cBhvr>
                                            <p:cTn id="95" dur="1" fill="hold">
                                              <p:stCondLst>
                                                <p:cond delay="499"/>
                                              </p:stCondLst>
                                            </p:cTn>
                                            <p:tgtEl>
                                              <p:spTgt spid="20"/>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1032"/>
                                            </p:tgtEl>
                                            <p:attrNameLst>
                                              <p:attrName>style.visibility</p:attrName>
                                            </p:attrNameLst>
                                          </p:cBhvr>
                                          <p:to>
                                            <p:strVal val="visible"/>
                                          </p:to>
                                        </p:set>
                                      </p:childTnLst>
                                    </p:cTn>
                                  </p:par>
                                  <p:par>
                                    <p:cTn id="98" presetID="1" presetClass="exit" presetSubtype="0" fill="hold" nodeType="withEffect">
                                      <p:stCondLst>
                                        <p:cond delay="750"/>
                                      </p:stCondLst>
                                      <p:childTnLst>
                                        <p:set>
                                          <p:cBhvr>
                                            <p:cTn id="99" dur="1" fill="hold">
                                              <p:stCondLst>
                                                <p:cond delay="0"/>
                                              </p:stCondLst>
                                            </p:cTn>
                                            <p:tgtEl>
                                              <p:spTgt spid="1032"/>
                                            </p:tgtEl>
                                            <p:attrNameLst>
                                              <p:attrName>style.visibility</p:attrName>
                                            </p:attrNameLst>
                                          </p:cBhvr>
                                          <p:to>
                                            <p:strVal val="hidden"/>
                                          </p:to>
                                        </p:set>
                                      </p:childTnLst>
                                    </p:cTn>
                                  </p:par>
                                  <p:par>
                                    <p:cTn id="100" presetID="1" presetClass="entr" presetSubtype="0" fill="hold" nodeType="withEffect">
                                      <p:stCondLst>
                                        <p:cond delay="750"/>
                                      </p:stCondLst>
                                      <p:childTnLst>
                                        <p:set>
                                          <p:cBhvr>
                                            <p:cTn id="101"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02" restart="whenNotActive" fill="hold" evtFilter="cancelBubble" nodeType="interactiveSeq">
                    <p:stCondLst>
                      <p:cond evt="onClick" delay="0">
                        <p:tgtEl>
                          <p:spTgt spid="63"/>
                        </p:tgtEl>
                      </p:cond>
                    </p:stCondLst>
                    <p:endSync evt="end" delay="0">
                      <p:rtn val="all"/>
                    </p:endSync>
                    <p:childTnLst>
                      <p:par>
                        <p:cTn id="103" fill="hold">
                          <p:stCondLst>
                            <p:cond delay="0"/>
                          </p:stCondLst>
                          <p:childTnLst>
                            <p:par>
                              <p:cTn id="104" fill="hold">
                                <p:stCondLst>
                                  <p:cond delay="0"/>
                                </p:stCondLst>
                                <p:childTnLst>
                                  <p:par>
                                    <p:cTn id="105" presetID="42" presetClass="path" presetSubtype="0" fill="hold" nodeType="withEffect" p14:presetBounceEnd="9000">
                                      <p:stCondLst>
                                        <p:cond delay="0"/>
                                      </p:stCondLst>
                                      <p:childTnLst>
                                        <p:animMotion origin="layout" path="M 2.29167E-6 3.7037E-6 L 0.00078 0.72685 " pathEditMode="relative" rAng="0" ptsTypes="AA" p14:bounceEnd="9000">
                                          <p:cBhvr>
                                            <p:cTn id="106" dur="750" fill="hold"/>
                                            <p:tgtEl>
                                              <p:spTgt spid="67"/>
                                            </p:tgtEl>
                                            <p:attrNameLst>
                                              <p:attrName>ppt_x</p:attrName>
                                              <p:attrName>ppt_y</p:attrName>
                                            </p:attrNameLst>
                                          </p:cBhvr>
                                          <p:rCtr x="39" y="36343"/>
                                        </p:animMotion>
                                      </p:childTnLst>
                                    </p:cTn>
                                  </p:par>
                                  <p:par>
                                    <p:cTn id="107" presetID="1" presetClass="mediacall" presetSubtype="0" fill="hold" nodeType="withEffect">
                                      <p:stCondLst>
                                        <p:cond delay="0"/>
                                      </p:stCondLst>
                                      <p:childTnLst>
                                        <p:cmd type="call" cmd="playFrom(0.0)">
                                          <p:cBhvr>
                                            <p:cTn id="108" dur="2832" fill="hold"/>
                                            <p:tgtEl>
                                              <p:spTgt spid="71"/>
                                            </p:tgtEl>
                                          </p:cBhvr>
                                        </p:cmd>
                                      </p:childTnLst>
                                    </p:cTn>
                                  </p:par>
                                  <p:par>
                                    <p:cTn id="109" presetID="1" presetClass="exit" presetSubtype="0" fill="hold" nodeType="withEffect">
                                      <p:stCondLst>
                                        <p:cond delay="750"/>
                                      </p:stCondLst>
                                      <p:childTnLst>
                                        <p:set>
                                          <p:cBhvr>
                                            <p:cTn id="110" dur="1" fill="hold">
                                              <p:stCondLst>
                                                <p:cond delay="0"/>
                                              </p:stCondLst>
                                            </p:cTn>
                                            <p:tgtEl>
                                              <p:spTgt spid="63"/>
                                            </p:tgtEl>
                                            <p:attrNameLst>
                                              <p:attrName>style.visibility</p:attrName>
                                            </p:attrNameLst>
                                          </p:cBhvr>
                                          <p:to>
                                            <p:strVal val="hidden"/>
                                          </p:to>
                                        </p:set>
                                      </p:childTnLst>
                                    </p:cTn>
                                  </p:par>
                                  <p:par>
                                    <p:cTn id="111" presetID="1" presetClass="exit" presetSubtype="0" fill="hold" nodeType="withEffect">
                                      <p:stCondLst>
                                        <p:cond delay="800"/>
                                      </p:stCondLst>
                                      <p:childTnLst>
                                        <p:set>
                                          <p:cBhvr>
                                            <p:cTn id="112" dur="1" fill="hold">
                                              <p:stCondLst>
                                                <p:cond delay="0"/>
                                              </p:stCondLst>
                                            </p:cTn>
                                            <p:tgtEl>
                                              <p:spTgt spid="67"/>
                                            </p:tgtEl>
                                            <p:attrNameLst>
                                              <p:attrName>style.visibility</p:attrName>
                                            </p:attrNameLst>
                                          </p:cBhvr>
                                          <p:to>
                                            <p:strVal val="hidden"/>
                                          </p:to>
                                        </p:set>
                                      </p:childTnLst>
                                    </p:cTn>
                                  </p:par>
                                  <p:par>
                                    <p:cTn id="113" presetID="1" presetClass="entr" presetSubtype="0" fill="hold" nodeType="withEffect">
                                      <p:stCondLst>
                                        <p:cond delay="800"/>
                                      </p:stCondLst>
                                      <p:childTnLst>
                                        <p:set>
                                          <p:cBhvr>
                                            <p:cTn id="114" dur="1" fill="hold">
                                              <p:stCondLst>
                                                <p:cond delay="0"/>
                                              </p:stCondLst>
                                            </p:cTn>
                                            <p:tgtEl>
                                              <p:spTgt spid="66"/>
                                            </p:tgtEl>
                                            <p:attrNameLst>
                                              <p:attrName>style.visibility</p:attrName>
                                            </p:attrNameLst>
                                          </p:cBhvr>
                                          <p:to>
                                            <p:strVal val="visible"/>
                                          </p:to>
                                        </p:set>
                                      </p:childTnLst>
                                    </p:cTn>
                                  </p:par>
                                  <p:par>
                                    <p:cTn id="115" presetID="1" presetClass="exit" presetSubtype="0" fill="hold" nodeType="withEffect">
                                      <p:stCondLst>
                                        <p:cond delay="1050"/>
                                      </p:stCondLst>
                                      <p:childTnLst>
                                        <p:set>
                                          <p:cBhvr>
                                            <p:cTn id="116" dur="1" fill="hold">
                                              <p:stCondLst>
                                                <p:cond delay="0"/>
                                              </p:stCondLst>
                                            </p:cTn>
                                            <p:tgtEl>
                                              <p:spTgt spid="66"/>
                                            </p:tgtEl>
                                            <p:attrNameLst>
                                              <p:attrName>style.visibility</p:attrName>
                                            </p:attrNameLst>
                                          </p:cBhvr>
                                          <p:to>
                                            <p:strVal val="hidden"/>
                                          </p:to>
                                        </p:set>
                                      </p:childTnLst>
                                    </p:cTn>
                                  </p:par>
                                  <p:par>
                                    <p:cTn id="117" presetID="1" presetClass="entr" presetSubtype="0" fill="hold" nodeType="withEffect">
                                      <p:stCondLst>
                                        <p:cond delay="1050"/>
                                      </p:stCondLst>
                                      <p:childTnLst>
                                        <p:set>
                                          <p:cBhvr>
                                            <p:cTn id="118"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clickEffect" p14:presetBounceEnd="9000">
                                      <p:stCondLst>
                                        <p:cond delay="0"/>
                                      </p:stCondLst>
                                      <p:childTnLst>
                                        <p:animMotion origin="layout" path="M -2.70833E-6 -0.0125 L 0.00078 0.71435 " pathEditMode="relative" rAng="0" ptsTypes="AA" p14:bounceEnd="9000">
                                          <p:cBhvr>
                                            <p:cTn id="123" dur="750" fill="hold"/>
                                            <p:tgtEl>
                                              <p:spTgt spid="65"/>
                                            </p:tgtEl>
                                            <p:attrNameLst>
                                              <p:attrName>ppt_x</p:attrName>
                                              <p:attrName>ppt_y</p:attrName>
                                            </p:attrNameLst>
                                          </p:cBhvr>
                                          <p:rCtr x="39" y="36343"/>
                                        </p:animMotion>
                                      </p:childTnLst>
                                    </p:cTn>
                                  </p:par>
                                </p:childTnLst>
                              </p:cTn>
                            </p:par>
                            <p:par>
                              <p:cTn id="124" fill="hold">
                                <p:stCondLst>
                                  <p:cond delay="750"/>
                                </p:stCondLst>
                                <p:childTnLst>
                                  <p:par>
                                    <p:cTn id="125" presetID="0" presetClass="path" presetSubtype="0" fill="hold" nodeType="afterEffect" p14:presetBounceEnd="76000">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14:bounceEnd="76000">
                                          <p:cBhvr>
                                            <p:cTn id="126" dur="500" fill="hold"/>
                                            <p:tgtEl>
                                              <p:spTgt spid="65"/>
                                            </p:tgtEl>
                                            <p:attrNameLst>
                                              <p:attrName>ppt_x</p:attrName>
                                              <p:attrName>ppt_y</p:attrName>
                                            </p:attrNameLst>
                                          </p:cBhvr>
                                          <p:rCtr x="-4010" y="7315"/>
                                        </p:animMotion>
                                      </p:childTnLst>
                                    </p:cTn>
                                  </p:par>
                                  <p:par>
                                    <p:cTn id="127" presetID="1" presetClass="mediacall" presetSubtype="0" fill="hold" nodeType="withEffect">
                                      <p:stCondLst>
                                        <p:cond delay="0"/>
                                      </p:stCondLst>
                                      <p:childTnLst>
                                        <p:cmd type="call" cmd="playFrom(0.0)">
                                          <p:cBhvr>
                                            <p:cTn id="128" dur="504" fill="hold"/>
                                            <p:tgtEl>
                                              <p:spTgt spid="69"/>
                                            </p:tgtEl>
                                          </p:cBhvr>
                                        </p:cmd>
                                      </p:childTnLst>
                                    </p:cTn>
                                  </p:par>
                                  <p:par>
                                    <p:cTn id="129" presetID="1" presetClass="exit" presetSubtype="0" fill="hold" nodeType="withEffect">
                                      <p:stCondLst>
                                        <p:cond delay="0"/>
                                      </p:stCondLst>
                                      <p:childTnLst>
                                        <p:set>
                                          <p:cBhvr>
                                            <p:cTn id="130" dur="1" fill="hold">
                                              <p:stCondLst>
                                                <p:cond delay="0"/>
                                              </p:stCondLst>
                                            </p:cTn>
                                            <p:tgtEl>
                                              <p:spTgt spid="1028"/>
                                            </p:tgtEl>
                                            <p:attrNameLst>
                                              <p:attrName>style.visibility</p:attrName>
                                            </p:attrNameLst>
                                          </p:cBhvr>
                                          <p:to>
                                            <p:strVal val="hidden"/>
                                          </p:to>
                                        </p:set>
                                      </p:childTnLst>
                                    </p:cTn>
                                  </p:par>
                                  <p:par>
                                    <p:cTn id="131" presetID="9" presetClass="exit" presetSubtype="0" fill="hold" grpId="1" nodeType="withEffect">
                                      <p:stCondLst>
                                        <p:cond delay="0"/>
                                      </p:stCondLst>
                                      <p:childTnLst>
                                        <p:animEffect transition="out" filter="dissolve">
                                          <p:cBhvr>
                                            <p:cTn id="132" dur="500"/>
                                            <p:tgtEl>
                                              <p:spTgt spid="73"/>
                                            </p:tgtEl>
                                          </p:cBhvr>
                                        </p:animEffect>
                                        <p:set>
                                          <p:cBhvr>
                                            <p:cTn id="133" dur="1" fill="hold">
                                              <p:stCondLst>
                                                <p:cond delay="499"/>
                                              </p:stCondLst>
                                            </p:cTn>
                                            <p:tgtEl>
                                              <p:spTgt spid="73"/>
                                            </p:tgtEl>
                                            <p:attrNameLst>
                                              <p:attrName>style.visibility</p:attrName>
                                            </p:attrNameLst>
                                          </p:cBhvr>
                                          <p:to>
                                            <p:strVal val="hidden"/>
                                          </p:to>
                                        </p:set>
                                      </p:childTnLst>
                                    </p:cTn>
                                  </p:par>
                                  <p:par>
                                    <p:cTn id="134" presetID="1" presetClass="entr" presetSubtype="0" fill="hold" nodeType="withEffect">
                                      <p:stCondLst>
                                        <p:cond delay="0"/>
                                      </p:stCondLst>
                                      <p:childTnLst>
                                        <p:set>
                                          <p:cBhvr>
                                            <p:cTn id="135" dur="1" fill="hold">
                                              <p:stCondLst>
                                                <p:cond delay="0"/>
                                              </p:stCondLst>
                                            </p:cTn>
                                            <p:tgtEl>
                                              <p:spTgt spid="64"/>
                                            </p:tgtEl>
                                            <p:attrNameLst>
                                              <p:attrName>style.visibility</p:attrName>
                                            </p:attrNameLst>
                                          </p:cBhvr>
                                          <p:to>
                                            <p:strVal val="visible"/>
                                          </p:to>
                                        </p:set>
                                      </p:childTnLst>
                                    </p:cTn>
                                  </p:par>
                                  <p:par>
                                    <p:cTn id="136" presetID="1" presetClass="exit" presetSubtype="0" fill="hold" nodeType="withEffect">
                                      <p:stCondLst>
                                        <p:cond delay="750"/>
                                      </p:stCondLst>
                                      <p:childTnLst>
                                        <p:set>
                                          <p:cBhvr>
                                            <p:cTn id="137" dur="1" fill="hold">
                                              <p:stCondLst>
                                                <p:cond delay="0"/>
                                              </p:stCondLst>
                                            </p:cTn>
                                            <p:tgtEl>
                                              <p:spTgt spid="64"/>
                                            </p:tgtEl>
                                            <p:attrNameLst>
                                              <p:attrName>style.visibility</p:attrName>
                                            </p:attrNameLst>
                                          </p:cBhvr>
                                          <p:to>
                                            <p:strVal val="hidden"/>
                                          </p:to>
                                        </p:set>
                                      </p:childTnLst>
                                    </p:cTn>
                                  </p:par>
                                  <p:par>
                                    <p:cTn id="138" presetID="1" presetClass="entr" presetSubtype="0" fill="hold" nodeType="withEffect">
                                      <p:stCondLst>
                                        <p:cond delay="750"/>
                                      </p:stCondLst>
                                      <p:childTnLst>
                                        <p:set>
                                          <p:cBhvr>
                                            <p:cTn id="13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40" restart="whenNotActive" fill="hold" evtFilter="cancelBubble" nodeType="interactiveSeq">
                    <p:stCondLst>
                      <p:cond evt="onClick" delay="0">
                        <p:tgtEl>
                          <p:spTgt spid="1025"/>
                        </p:tgtEl>
                      </p:cond>
                    </p:stCondLst>
                    <p:endSync evt="end" delay="0">
                      <p:rtn val="all"/>
                    </p:endSync>
                    <p:childTnLst>
                      <p:par>
                        <p:cTn id="141" fill="hold">
                          <p:stCondLst>
                            <p:cond delay="0"/>
                          </p:stCondLst>
                          <p:childTnLst>
                            <p:par>
                              <p:cTn id="142" fill="hold">
                                <p:stCondLst>
                                  <p:cond delay="0"/>
                                </p:stCondLst>
                                <p:childTnLst>
                                  <p:par>
                                    <p:cTn id="143" presetID="42" presetClass="path" presetSubtype="0" fill="hold" nodeType="withEffect" p14:presetBounceEnd="9000">
                                      <p:stCondLst>
                                        <p:cond delay="0"/>
                                      </p:stCondLst>
                                      <p:childTnLst>
                                        <p:animMotion origin="layout" path="M -1.45833E-6 3.7037E-6 L 0.00078 0.72685 " pathEditMode="relative" rAng="0" ptsTypes="AA" p14:bounceEnd="9000">
                                          <p:cBhvr>
                                            <p:cTn id="144" dur="750" fill="hold"/>
                                            <p:tgtEl>
                                              <p:spTgt spid="54"/>
                                            </p:tgtEl>
                                            <p:attrNameLst>
                                              <p:attrName>ppt_x</p:attrName>
                                              <p:attrName>ppt_y</p:attrName>
                                            </p:attrNameLst>
                                          </p:cBhvr>
                                          <p:rCtr x="39" y="36343"/>
                                        </p:animMotion>
                                      </p:childTnLst>
                                    </p:cTn>
                                  </p:par>
                                </p:childTnLst>
                              </p:cTn>
                            </p:par>
                            <p:par>
                              <p:cTn id="145" fill="hold">
                                <p:stCondLst>
                                  <p:cond delay="750"/>
                                </p:stCondLst>
                                <p:childTnLst>
                                  <p:par>
                                    <p:cTn id="146" presetID="0" presetClass="path" presetSubtype="0" fill="hold" nodeType="afterEffect" p14:presetBounceEnd="76000">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14:bounceEnd="76000">
                                          <p:cBhvr>
                                            <p:cTn id="147" dur="500" fill="hold"/>
                                            <p:tgtEl>
                                              <p:spTgt spid="54"/>
                                            </p:tgtEl>
                                            <p:attrNameLst>
                                              <p:attrName>ppt_x</p:attrName>
                                              <p:attrName>ppt_y</p:attrName>
                                            </p:attrNameLst>
                                          </p:cBhvr>
                                          <p:rCtr x="-4010" y="7315"/>
                                        </p:animMotion>
                                      </p:childTnLst>
                                    </p:cTn>
                                  </p:par>
                                  <p:par>
                                    <p:cTn id="148" presetID="1" presetClass="exit" presetSubtype="0" fill="hold" nodeType="withEffect">
                                      <p:stCondLst>
                                        <p:cond delay="0"/>
                                      </p:stCondLst>
                                      <p:childTnLst>
                                        <p:set>
                                          <p:cBhvr>
                                            <p:cTn id="149" dur="1" fill="hold">
                                              <p:stCondLst>
                                                <p:cond delay="0"/>
                                              </p:stCondLst>
                                            </p:cTn>
                                            <p:tgtEl>
                                              <p:spTgt spid="1025"/>
                                            </p:tgtEl>
                                            <p:attrNameLst>
                                              <p:attrName>style.visibility</p:attrName>
                                            </p:attrNameLst>
                                          </p:cBhvr>
                                          <p:to>
                                            <p:strVal val="hidden"/>
                                          </p:to>
                                        </p:set>
                                      </p:childTnLst>
                                    </p:cTn>
                                  </p:par>
                                  <p:par>
                                    <p:cTn id="150" presetID="1" presetClass="mediacall" presetSubtype="0" fill="hold" nodeType="withEffect">
                                      <p:stCondLst>
                                        <p:cond delay="0"/>
                                      </p:stCondLst>
                                      <p:childTnLst>
                                        <p:cmd type="call" cmd="playFrom(0.0)">
                                          <p:cBhvr>
                                            <p:cTn id="151" dur="504" fill="hold"/>
                                            <p:tgtEl>
                                              <p:spTgt spid="70"/>
                                            </p:tgtEl>
                                          </p:cBhvr>
                                        </p:cmd>
                                      </p:childTnLst>
                                    </p:cTn>
                                  </p:par>
                                  <p:par>
                                    <p:cTn id="152" presetID="9" presetClass="exit" presetSubtype="0" fill="hold" grpId="1" nodeType="withEffect">
                                      <p:stCondLst>
                                        <p:cond delay="0"/>
                                      </p:stCondLst>
                                      <p:childTnLst>
                                        <p:animEffect transition="out" filter="dissolve">
                                          <p:cBhvr>
                                            <p:cTn id="153" dur="500"/>
                                            <p:tgtEl>
                                              <p:spTgt spid="72"/>
                                            </p:tgtEl>
                                          </p:cBhvr>
                                        </p:animEffect>
                                        <p:set>
                                          <p:cBhvr>
                                            <p:cTn id="154" dur="1" fill="hold">
                                              <p:stCondLst>
                                                <p:cond delay="499"/>
                                              </p:stCondLst>
                                            </p:cTn>
                                            <p:tgtEl>
                                              <p:spTgt spid="72"/>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53"/>
                                            </p:tgtEl>
                                            <p:attrNameLst>
                                              <p:attrName>style.visibility</p:attrName>
                                            </p:attrNameLst>
                                          </p:cBhvr>
                                          <p:to>
                                            <p:strVal val="visible"/>
                                          </p:to>
                                        </p:set>
                                      </p:childTnLst>
                                    </p:cTn>
                                  </p:par>
                                  <p:par>
                                    <p:cTn id="157" presetID="1" presetClass="exit" presetSubtype="0" fill="hold" nodeType="withEffect">
                                      <p:stCondLst>
                                        <p:cond delay="750"/>
                                      </p:stCondLst>
                                      <p:childTnLst>
                                        <p:set>
                                          <p:cBhvr>
                                            <p:cTn id="158" dur="1" fill="hold">
                                              <p:stCondLst>
                                                <p:cond delay="0"/>
                                              </p:stCondLst>
                                            </p:cTn>
                                            <p:tgtEl>
                                              <p:spTgt spid="53"/>
                                            </p:tgtEl>
                                            <p:attrNameLst>
                                              <p:attrName>style.visibility</p:attrName>
                                            </p:attrNameLst>
                                          </p:cBhvr>
                                          <p:to>
                                            <p:strVal val="hidden"/>
                                          </p:to>
                                        </p:set>
                                      </p:childTnLst>
                                    </p:cTn>
                                  </p:par>
                                  <p:par>
                                    <p:cTn id="159" presetID="1" presetClass="entr" presetSubtype="0" fill="hold" nodeType="withEffect">
                                      <p:stCondLst>
                                        <p:cond delay="750"/>
                                      </p:stCondLst>
                                      <p:childTnLst>
                                        <p:set>
                                          <p:cBhvr>
                                            <p:cTn id="160"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61" fill="hold" display="0">
                      <p:stCondLst>
                        <p:cond delay="indefinite"/>
                      </p:stCondLst>
                      <p:endCondLst>
                        <p:cond evt="onStopAudio" delay="0">
                          <p:tgtEl>
                            <p:sldTgt/>
                          </p:tgtEl>
                        </p:cond>
                      </p:endCondLst>
                    </p:cTn>
                    <p:tgtEl>
                      <p:spTgt spid="68"/>
                    </p:tgtEl>
                  </p:cMediaNode>
                </p:audio>
                <p:audio>
                  <p:cMediaNode vol="80000">
                    <p:cTn id="162" fill="hold" display="0">
                      <p:stCondLst>
                        <p:cond delay="indefinite"/>
                      </p:stCondLst>
                      <p:endCondLst>
                        <p:cond evt="onStopAudio" delay="0">
                          <p:tgtEl>
                            <p:sldTgt/>
                          </p:tgtEl>
                        </p:cond>
                      </p:endCondLst>
                    </p:cTn>
                    <p:tgtEl>
                      <p:spTgt spid="69"/>
                    </p:tgtEl>
                  </p:cMediaNode>
                </p:audio>
                <p:audio>
                  <p:cMediaNode vol="80000">
                    <p:cTn id="163" fill="hold" display="0">
                      <p:stCondLst>
                        <p:cond delay="indefinite"/>
                      </p:stCondLst>
                      <p:endCondLst>
                        <p:cond evt="onStopAudio" delay="0">
                          <p:tgtEl>
                            <p:sldTgt/>
                          </p:tgtEl>
                        </p:cond>
                      </p:endCondLst>
                    </p:cTn>
                    <p:tgtEl>
                      <p:spTgt spid="70"/>
                    </p:tgtEl>
                  </p:cMediaNode>
                </p:audio>
                <p:audio>
                  <p:cMediaNode vol="80000">
                    <p:cTn id="164"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20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17"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17"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17" name="cashreg.wav"/>
                                            </p:tgtEl>
                                          </p:cMediaNode>
                                        </p:audio>
                                      </p:sub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17" name="cashreg.wav"/>
                                            </p:tgtEl>
                                          </p:cMediaNode>
                                        </p:audio>
                                      </p:subTnLst>
                                    </p:cTn>
                                  </p:par>
                                </p:childTnLst>
                              </p:cTn>
                            </p:par>
                          </p:childTnLst>
                        </p:cTn>
                      </p:par>
                    </p:childTnLst>
                  </p:cTn>
                  <p:nextCondLst>
                    <p:cond evt="onClick" delay="0">
                      <p:tgtEl>
                        <p:spTgt spid="13"/>
                      </p:tgtEl>
                    </p:cond>
                  </p:nextCondLst>
                </p:seq>
                <p:seq concurrent="1" nextAc="seek">
                  <p:cTn id="70" restart="whenNotActive" fill="hold" evtFilter="cancelBubble" nodeType="interactiveSeq">
                    <p:stCondLst>
                      <p:cond evt="onClick" delay="0">
                        <p:tgtEl>
                          <p:spTgt spid="12"/>
                        </p:tgtEl>
                      </p:cond>
                    </p:stCondLst>
                    <p:endSync evt="end" delay="0">
                      <p:rtn val="all"/>
                    </p:endSync>
                    <p:childTnLst>
                      <p:par>
                        <p:cTn id="71" fill="hold">
                          <p:stCondLst>
                            <p:cond delay="0"/>
                          </p:stCondLst>
                          <p:childTnLst>
                            <p:par>
                              <p:cTn id="72" fill="hold">
                                <p:stCondLst>
                                  <p:cond delay="0"/>
                                </p:stCondLst>
                                <p:childTnLst>
                                  <p:par>
                                    <p:cTn id="73" presetID="22" presetClass="exit" presetSubtype="2" fill="hold" grpId="0" nodeType="clickEffect">
                                      <p:stCondLst>
                                        <p:cond delay="0"/>
                                      </p:stCondLst>
                                      <p:childTnLst>
                                        <p:animEffect transition="out" filter="wipe(right)">
                                          <p:cBhvr>
                                            <p:cTn id="74" dur="59000"/>
                                            <p:tgtEl>
                                              <p:spTgt spid="10"/>
                                            </p:tgtEl>
                                          </p:cBhvr>
                                        </p:animEffect>
                                        <p:set>
                                          <p:cBhvr>
                                            <p:cTn id="75" dur="1" fill="hold">
                                              <p:stCondLst>
                                                <p:cond delay="58999"/>
                                              </p:stCondLst>
                                            </p:cTn>
                                            <p:tgtEl>
                                              <p:spTgt spid="10"/>
                                            </p:tgtEl>
                                            <p:attrNameLst>
                                              <p:attrName>style.visibility</p:attrName>
                                            </p:attrNameLst>
                                          </p:cBhvr>
                                          <p:to>
                                            <p:strVal val="hidden"/>
                                          </p:to>
                                        </p:set>
                                      </p:childTnLst>
                                    </p:cTn>
                                  </p:par>
                                  <p:par>
                                    <p:cTn id="76" presetID="19" presetClass="emph" presetSubtype="0" fill="hold" grpId="1" nodeType="withEffect">
                                      <p:stCondLst>
                                        <p:cond delay="0"/>
                                      </p:stCondLst>
                                      <p:childTnLst>
                                        <p:animClr clrSpc="rgb" dir="cw">
                                          <p:cBhvr override="childStyle">
                                            <p:cTn id="77" dur="59000" fill="hold"/>
                                            <p:tgtEl>
                                              <p:spTgt spid="10"/>
                                            </p:tgtEl>
                                            <p:attrNameLst>
                                              <p:attrName>style.color</p:attrName>
                                            </p:attrNameLst>
                                          </p:cBhvr>
                                          <p:to>
                                            <a:srgbClr val="FF0000"/>
                                          </p:to>
                                        </p:animClr>
                                        <p:animClr clrSpc="rgb" dir="cw">
                                          <p:cBhvr>
                                            <p:cTn id="78" dur="59000" fill="hold"/>
                                            <p:tgtEl>
                                              <p:spTgt spid="10"/>
                                            </p:tgtEl>
                                            <p:attrNameLst>
                                              <p:attrName>fillcolor</p:attrName>
                                            </p:attrNameLst>
                                          </p:cBhvr>
                                          <p:to>
                                            <a:srgbClr val="FF0000"/>
                                          </p:to>
                                        </p:animClr>
                                        <p:set>
                                          <p:cBhvr>
                                            <p:cTn id="79" dur="59000" fill="hold"/>
                                            <p:tgtEl>
                                              <p:spTgt spid="10"/>
                                            </p:tgtEl>
                                            <p:attrNameLst>
                                              <p:attrName>fill.type</p:attrName>
                                            </p:attrNameLst>
                                          </p:cBhvr>
                                          <p:to>
                                            <p:strVal val="solid"/>
                                          </p:to>
                                        </p:set>
                                        <p:set>
                                          <p:cBhvr>
                                            <p:cTn id="80"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81" restart="whenNotActive" fill="hold" evtFilter="cancelBubble" nodeType="interactiveSeq">
                    <p:stCondLst>
                      <p:cond evt="onClick" delay="0">
                        <p:tgtEl>
                          <p:spTgt spid="61"/>
                        </p:tgtEl>
                      </p:cond>
                    </p:stCondLst>
                    <p:endSync evt="end" delay="0">
                      <p:rtn val="all"/>
                    </p:endSync>
                    <p:childTnLst>
                      <p:par>
                        <p:cTn id="82" fill="hold">
                          <p:stCondLst>
                            <p:cond delay="0"/>
                          </p:stCondLst>
                          <p:childTnLst>
                            <p:par>
                              <p:cTn id="83" fill="hold">
                                <p:stCondLst>
                                  <p:cond delay="0"/>
                                </p:stCondLst>
                                <p:childTnLst>
                                  <p:par>
                                    <p:cTn id="84" presetID="42" presetClass="path" presetSubtype="0" fill="hold" nodeType="clickEffect">
                                      <p:stCondLst>
                                        <p:cond delay="0"/>
                                      </p:stCondLst>
                                      <p:childTnLst>
                                        <p:animMotion origin="layout" path="M 2.91667E-6 3.7037E-6 L 0.00078 0.72685 " pathEditMode="relative" rAng="0" ptsTypes="AA">
                                          <p:cBhvr>
                                            <p:cTn id="85" dur="750" fill="hold"/>
                                            <p:tgtEl>
                                              <p:spTgt spid="85"/>
                                            </p:tgtEl>
                                            <p:attrNameLst>
                                              <p:attrName>ppt_x</p:attrName>
                                              <p:attrName>ppt_y</p:attrName>
                                            </p:attrNameLst>
                                          </p:cBhvr>
                                          <p:rCtr x="39" y="36343"/>
                                        </p:animMotion>
                                      </p:childTnLst>
                                    </p:cTn>
                                  </p:par>
                                </p:childTnLst>
                              </p:cTn>
                            </p:par>
                            <p:par>
                              <p:cTn id="86" fill="hold">
                                <p:stCondLst>
                                  <p:cond delay="750"/>
                                </p:stCondLst>
                                <p:childTnLst>
                                  <p:par>
                                    <p:cTn id="87" presetID="0" presetClass="path" presetSubtype="0" fill="hold" nodeType="afterEffect">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cBhvr>
                                            <p:cTn id="88" dur="500" fill="hold"/>
                                            <p:tgtEl>
                                              <p:spTgt spid="85"/>
                                            </p:tgtEl>
                                            <p:attrNameLst>
                                              <p:attrName>ppt_x</p:attrName>
                                              <p:attrName>ppt_y</p:attrName>
                                            </p:attrNameLst>
                                          </p:cBhvr>
                                          <p:rCtr x="-4010" y="7315"/>
                                        </p:animMotion>
                                      </p:childTnLst>
                                    </p:cTn>
                                  </p:par>
                                  <p:par>
                                    <p:cTn id="89" presetID="1" presetClass="mediacall" presetSubtype="0" fill="hold" nodeType="withEffect">
                                      <p:stCondLst>
                                        <p:cond delay="0"/>
                                      </p:stCondLst>
                                      <p:childTnLst>
                                        <p:cmd type="call" cmd="playFrom(0.0)">
                                          <p:cBhvr>
                                            <p:cTn id="90" dur="504" fill="hold"/>
                                            <p:tgtEl>
                                              <p:spTgt spid="68"/>
                                            </p:tgtEl>
                                          </p:cBhvr>
                                        </p:cmd>
                                      </p:childTnLst>
                                    </p:cTn>
                                  </p:par>
                                  <p:par>
                                    <p:cTn id="91" presetID="1" presetClass="exit" presetSubtype="0" fill="hold" nodeType="withEffect">
                                      <p:stCondLst>
                                        <p:cond delay="0"/>
                                      </p:stCondLst>
                                      <p:childTnLst>
                                        <p:set>
                                          <p:cBhvr>
                                            <p:cTn id="92" dur="1" fill="hold">
                                              <p:stCondLst>
                                                <p:cond delay="0"/>
                                              </p:stCondLst>
                                            </p:cTn>
                                            <p:tgtEl>
                                              <p:spTgt spid="61"/>
                                            </p:tgtEl>
                                            <p:attrNameLst>
                                              <p:attrName>style.visibility</p:attrName>
                                            </p:attrNameLst>
                                          </p:cBhvr>
                                          <p:to>
                                            <p:strVal val="hidden"/>
                                          </p:to>
                                        </p:set>
                                      </p:childTnLst>
                                    </p:cTn>
                                  </p:par>
                                  <p:par>
                                    <p:cTn id="93" presetID="9" presetClass="exit" presetSubtype="0" fill="hold" grpId="1" nodeType="withEffect">
                                      <p:stCondLst>
                                        <p:cond delay="0"/>
                                      </p:stCondLst>
                                      <p:childTnLst>
                                        <p:animEffect transition="out" filter="dissolve">
                                          <p:cBhvr>
                                            <p:cTn id="94" dur="500"/>
                                            <p:tgtEl>
                                              <p:spTgt spid="20"/>
                                            </p:tgtEl>
                                          </p:cBhvr>
                                        </p:animEffect>
                                        <p:set>
                                          <p:cBhvr>
                                            <p:cTn id="95" dur="1" fill="hold">
                                              <p:stCondLst>
                                                <p:cond delay="499"/>
                                              </p:stCondLst>
                                            </p:cTn>
                                            <p:tgtEl>
                                              <p:spTgt spid="20"/>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1032"/>
                                            </p:tgtEl>
                                            <p:attrNameLst>
                                              <p:attrName>style.visibility</p:attrName>
                                            </p:attrNameLst>
                                          </p:cBhvr>
                                          <p:to>
                                            <p:strVal val="visible"/>
                                          </p:to>
                                        </p:set>
                                      </p:childTnLst>
                                    </p:cTn>
                                  </p:par>
                                  <p:par>
                                    <p:cTn id="98" presetID="1" presetClass="exit" presetSubtype="0" fill="hold" nodeType="withEffect">
                                      <p:stCondLst>
                                        <p:cond delay="750"/>
                                      </p:stCondLst>
                                      <p:childTnLst>
                                        <p:set>
                                          <p:cBhvr>
                                            <p:cTn id="99" dur="1" fill="hold">
                                              <p:stCondLst>
                                                <p:cond delay="0"/>
                                              </p:stCondLst>
                                            </p:cTn>
                                            <p:tgtEl>
                                              <p:spTgt spid="1032"/>
                                            </p:tgtEl>
                                            <p:attrNameLst>
                                              <p:attrName>style.visibility</p:attrName>
                                            </p:attrNameLst>
                                          </p:cBhvr>
                                          <p:to>
                                            <p:strVal val="hidden"/>
                                          </p:to>
                                        </p:set>
                                      </p:childTnLst>
                                    </p:cTn>
                                  </p:par>
                                  <p:par>
                                    <p:cTn id="100" presetID="1" presetClass="entr" presetSubtype="0" fill="hold" nodeType="withEffect">
                                      <p:stCondLst>
                                        <p:cond delay="750"/>
                                      </p:stCondLst>
                                      <p:childTnLst>
                                        <p:set>
                                          <p:cBhvr>
                                            <p:cTn id="101"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02" restart="whenNotActive" fill="hold" evtFilter="cancelBubble" nodeType="interactiveSeq">
                    <p:stCondLst>
                      <p:cond evt="onClick" delay="0">
                        <p:tgtEl>
                          <p:spTgt spid="63"/>
                        </p:tgtEl>
                      </p:cond>
                    </p:stCondLst>
                    <p:endSync evt="end" delay="0">
                      <p:rtn val="all"/>
                    </p:endSync>
                    <p:childTnLst>
                      <p:par>
                        <p:cTn id="103" fill="hold">
                          <p:stCondLst>
                            <p:cond delay="0"/>
                          </p:stCondLst>
                          <p:childTnLst>
                            <p:par>
                              <p:cTn id="104" fill="hold">
                                <p:stCondLst>
                                  <p:cond delay="0"/>
                                </p:stCondLst>
                                <p:childTnLst>
                                  <p:par>
                                    <p:cTn id="105" presetID="42" presetClass="path" presetSubtype="0" fill="hold" nodeType="withEffect">
                                      <p:stCondLst>
                                        <p:cond delay="0"/>
                                      </p:stCondLst>
                                      <p:childTnLst>
                                        <p:animMotion origin="layout" path="M 2.29167E-6 3.7037E-6 L 0.00078 0.72685 " pathEditMode="relative" rAng="0" ptsTypes="AA">
                                          <p:cBhvr>
                                            <p:cTn id="106" dur="750" fill="hold"/>
                                            <p:tgtEl>
                                              <p:spTgt spid="67"/>
                                            </p:tgtEl>
                                            <p:attrNameLst>
                                              <p:attrName>ppt_x</p:attrName>
                                              <p:attrName>ppt_y</p:attrName>
                                            </p:attrNameLst>
                                          </p:cBhvr>
                                          <p:rCtr x="39" y="36343"/>
                                        </p:animMotion>
                                      </p:childTnLst>
                                    </p:cTn>
                                  </p:par>
                                  <p:par>
                                    <p:cTn id="107" presetID="1" presetClass="mediacall" presetSubtype="0" fill="hold" nodeType="withEffect">
                                      <p:stCondLst>
                                        <p:cond delay="0"/>
                                      </p:stCondLst>
                                      <p:childTnLst>
                                        <p:cmd type="call" cmd="playFrom(0.0)">
                                          <p:cBhvr>
                                            <p:cTn id="108" dur="2832" fill="hold"/>
                                            <p:tgtEl>
                                              <p:spTgt spid="71"/>
                                            </p:tgtEl>
                                          </p:cBhvr>
                                        </p:cmd>
                                      </p:childTnLst>
                                    </p:cTn>
                                  </p:par>
                                  <p:par>
                                    <p:cTn id="109" presetID="1" presetClass="exit" presetSubtype="0" fill="hold" nodeType="withEffect">
                                      <p:stCondLst>
                                        <p:cond delay="750"/>
                                      </p:stCondLst>
                                      <p:childTnLst>
                                        <p:set>
                                          <p:cBhvr>
                                            <p:cTn id="110" dur="1" fill="hold">
                                              <p:stCondLst>
                                                <p:cond delay="0"/>
                                              </p:stCondLst>
                                            </p:cTn>
                                            <p:tgtEl>
                                              <p:spTgt spid="63"/>
                                            </p:tgtEl>
                                            <p:attrNameLst>
                                              <p:attrName>style.visibility</p:attrName>
                                            </p:attrNameLst>
                                          </p:cBhvr>
                                          <p:to>
                                            <p:strVal val="hidden"/>
                                          </p:to>
                                        </p:set>
                                      </p:childTnLst>
                                    </p:cTn>
                                  </p:par>
                                  <p:par>
                                    <p:cTn id="111" presetID="1" presetClass="exit" presetSubtype="0" fill="hold" nodeType="withEffect">
                                      <p:stCondLst>
                                        <p:cond delay="800"/>
                                      </p:stCondLst>
                                      <p:childTnLst>
                                        <p:set>
                                          <p:cBhvr>
                                            <p:cTn id="112" dur="1" fill="hold">
                                              <p:stCondLst>
                                                <p:cond delay="0"/>
                                              </p:stCondLst>
                                            </p:cTn>
                                            <p:tgtEl>
                                              <p:spTgt spid="67"/>
                                            </p:tgtEl>
                                            <p:attrNameLst>
                                              <p:attrName>style.visibility</p:attrName>
                                            </p:attrNameLst>
                                          </p:cBhvr>
                                          <p:to>
                                            <p:strVal val="hidden"/>
                                          </p:to>
                                        </p:set>
                                      </p:childTnLst>
                                    </p:cTn>
                                  </p:par>
                                  <p:par>
                                    <p:cTn id="113" presetID="1" presetClass="entr" presetSubtype="0" fill="hold" nodeType="withEffect">
                                      <p:stCondLst>
                                        <p:cond delay="800"/>
                                      </p:stCondLst>
                                      <p:childTnLst>
                                        <p:set>
                                          <p:cBhvr>
                                            <p:cTn id="114" dur="1" fill="hold">
                                              <p:stCondLst>
                                                <p:cond delay="0"/>
                                              </p:stCondLst>
                                            </p:cTn>
                                            <p:tgtEl>
                                              <p:spTgt spid="66"/>
                                            </p:tgtEl>
                                            <p:attrNameLst>
                                              <p:attrName>style.visibility</p:attrName>
                                            </p:attrNameLst>
                                          </p:cBhvr>
                                          <p:to>
                                            <p:strVal val="visible"/>
                                          </p:to>
                                        </p:set>
                                      </p:childTnLst>
                                    </p:cTn>
                                  </p:par>
                                  <p:par>
                                    <p:cTn id="115" presetID="1" presetClass="exit" presetSubtype="0" fill="hold" nodeType="withEffect">
                                      <p:stCondLst>
                                        <p:cond delay="1050"/>
                                      </p:stCondLst>
                                      <p:childTnLst>
                                        <p:set>
                                          <p:cBhvr>
                                            <p:cTn id="116" dur="1" fill="hold">
                                              <p:stCondLst>
                                                <p:cond delay="0"/>
                                              </p:stCondLst>
                                            </p:cTn>
                                            <p:tgtEl>
                                              <p:spTgt spid="66"/>
                                            </p:tgtEl>
                                            <p:attrNameLst>
                                              <p:attrName>style.visibility</p:attrName>
                                            </p:attrNameLst>
                                          </p:cBhvr>
                                          <p:to>
                                            <p:strVal val="hidden"/>
                                          </p:to>
                                        </p:set>
                                      </p:childTnLst>
                                    </p:cTn>
                                  </p:par>
                                  <p:par>
                                    <p:cTn id="117" presetID="1" presetClass="entr" presetSubtype="0" fill="hold" nodeType="withEffect">
                                      <p:stCondLst>
                                        <p:cond delay="1050"/>
                                      </p:stCondLst>
                                      <p:childTnLst>
                                        <p:set>
                                          <p:cBhvr>
                                            <p:cTn id="118"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clickEffect">
                                      <p:stCondLst>
                                        <p:cond delay="0"/>
                                      </p:stCondLst>
                                      <p:childTnLst>
                                        <p:animMotion origin="layout" path="M -2.70833E-6 -0.0125 L 0.00078 0.71435 " pathEditMode="relative" rAng="0" ptsTypes="AA">
                                          <p:cBhvr>
                                            <p:cTn id="123" dur="750" fill="hold"/>
                                            <p:tgtEl>
                                              <p:spTgt spid="65"/>
                                            </p:tgtEl>
                                            <p:attrNameLst>
                                              <p:attrName>ppt_x</p:attrName>
                                              <p:attrName>ppt_y</p:attrName>
                                            </p:attrNameLst>
                                          </p:cBhvr>
                                          <p:rCtr x="39" y="36343"/>
                                        </p:animMotion>
                                      </p:childTnLst>
                                    </p:cTn>
                                  </p:par>
                                </p:childTnLst>
                              </p:cTn>
                            </p:par>
                            <p:par>
                              <p:cTn id="124" fill="hold">
                                <p:stCondLst>
                                  <p:cond delay="750"/>
                                </p:stCondLst>
                                <p:childTnLst>
                                  <p:par>
                                    <p:cTn id="125" presetID="0" presetClass="path" presetSubtype="0" fill="hold" nodeType="afterEffect">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cBhvr>
                                            <p:cTn id="126" dur="500" fill="hold"/>
                                            <p:tgtEl>
                                              <p:spTgt spid="65"/>
                                            </p:tgtEl>
                                            <p:attrNameLst>
                                              <p:attrName>ppt_x</p:attrName>
                                              <p:attrName>ppt_y</p:attrName>
                                            </p:attrNameLst>
                                          </p:cBhvr>
                                          <p:rCtr x="-4010" y="7315"/>
                                        </p:animMotion>
                                      </p:childTnLst>
                                    </p:cTn>
                                  </p:par>
                                  <p:par>
                                    <p:cTn id="127" presetID="1" presetClass="mediacall" presetSubtype="0" fill="hold" nodeType="withEffect">
                                      <p:stCondLst>
                                        <p:cond delay="0"/>
                                      </p:stCondLst>
                                      <p:childTnLst>
                                        <p:cmd type="call" cmd="playFrom(0.0)">
                                          <p:cBhvr>
                                            <p:cTn id="128" dur="504" fill="hold"/>
                                            <p:tgtEl>
                                              <p:spTgt spid="69"/>
                                            </p:tgtEl>
                                          </p:cBhvr>
                                        </p:cmd>
                                      </p:childTnLst>
                                    </p:cTn>
                                  </p:par>
                                  <p:par>
                                    <p:cTn id="129" presetID="1" presetClass="exit" presetSubtype="0" fill="hold" nodeType="withEffect">
                                      <p:stCondLst>
                                        <p:cond delay="0"/>
                                      </p:stCondLst>
                                      <p:childTnLst>
                                        <p:set>
                                          <p:cBhvr>
                                            <p:cTn id="130" dur="1" fill="hold">
                                              <p:stCondLst>
                                                <p:cond delay="0"/>
                                              </p:stCondLst>
                                            </p:cTn>
                                            <p:tgtEl>
                                              <p:spTgt spid="1028"/>
                                            </p:tgtEl>
                                            <p:attrNameLst>
                                              <p:attrName>style.visibility</p:attrName>
                                            </p:attrNameLst>
                                          </p:cBhvr>
                                          <p:to>
                                            <p:strVal val="hidden"/>
                                          </p:to>
                                        </p:set>
                                      </p:childTnLst>
                                    </p:cTn>
                                  </p:par>
                                  <p:par>
                                    <p:cTn id="131" presetID="9" presetClass="exit" presetSubtype="0" fill="hold" grpId="1" nodeType="withEffect">
                                      <p:stCondLst>
                                        <p:cond delay="0"/>
                                      </p:stCondLst>
                                      <p:childTnLst>
                                        <p:animEffect transition="out" filter="dissolve">
                                          <p:cBhvr>
                                            <p:cTn id="132" dur="500"/>
                                            <p:tgtEl>
                                              <p:spTgt spid="73"/>
                                            </p:tgtEl>
                                          </p:cBhvr>
                                        </p:animEffect>
                                        <p:set>
                                          <p:cBhvr>
                                            <p:cTn id="133" dur="1" fill="hold">
                                              <p:stCondLst>
                                                <p:cond delay="499"/>
                                              </p:stCondLst>
                                            </p:cTn>
                                            <p:tgtEl>
                                              <p:spTgt spid="73"/>
                                            </p:tgtEl>
                                            <p:attrNameLst>
                                              <p:attrName>style.visibility</p:attrName>
                                            </p:attrNameLst>
                                          </p:cBhvr>
                                          <p:to>
                                            <p:strVal val="hidden"/>
                                          </p:to>
                                        </p:set>
                                      </p:childTnLst>
                                    </p:cTn>
                                  </p:par>
                                  <p:par>
                                    <p:cTn id="134" presetID="1" presetClass="entr" presetSubtype="0" fill="hold" nodeType="withEffect">
                                      <p:stCondLst>
                                        <p:cond delay="0"/>
                                      </p:stCondLst>
                                      <p:childTnLst>
                                        <p:set>
                                          <p:cBhvr>
                                            <p:cTn id="135" dur="1" fill="hold">
                                              <p:stCondLst>
                                                <p:cond delay="0"/>
                                              </p:stCondLst>
                                            </p:cTn>
                                            <p:tgtEl>
                                              <p:spTgt spid="64"/>
                                            </p:tgtEl>
                                            <p:attrNameLst>
                                              <p:attrName>style.visibility</p:attrName>
                                            </p:attrNameLst>
                                          </p:cBhvr>
                                          <p:to>
                                            <p:strVal val="visible"/>
                                          </p:to>
                                        </p:set>
                                      </p:childTnLst>
                                    </p:cTn>
                                  </p:par>
                                  <p:par>
                                    <p:cTn id="136" presetID="1" presetClass="exit" presetSubtype="0" fill="hold" nodeType="withEffect">
                                      <p:stCondLst>
                                        <p:cond delay="750"/>
                                      </p:stCondLst>
                                      <p:childTnLst>
                                        <p:set>
                                          <p:cBhvr>
                                            <p:cTn id="137" dur="1" fill="hold">
                                              <p:stCondLst>
                                                <p:cond delay="0"/>
                                              </p:stCondLst>
                                            </p:cTn>
                                            <p:tgtEl>
                                              <p:spTgt spid="64"/>
                                            </p:tgtEl>
                                            <p:attrNameLst>
                                              <p:attrName>style.visibility</p:attrName>
                                            </p:attrNameLst>
                                          </p:cBhvr>
                                          <p:to>
                                            <p:strVal val="hidden"/>
                                          </p:to>
                                        </p:set>
                                      </p:childTnLst>
                                    </p:cTn>
                                  </p:par>
                                  <p:par>
                                    <p:cTn id="138" presetID="1" presetClass="entr" presetSubtype="0" fill="hold" nodeType="withEffect">
                                      <p:stCondLst>
                                        <p:cond delay="750"/>
                                      </p:stCondLst>
                                      <p:childTnLst>
                                        <p:set>
                                          <p:cBhvr>
                                            <p:cTn id="13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40" restart="whenNotActive" fill="hold" evtFilter="cancelBubble" nodeType="interactiveSeq">
                    <p:stCondLst>
                      <p:cond evt="onClick" delay="0">
                        <p:tgtEl>
                          <p:spTgt spid="1025"/>
                        </p:tgtEl>
                      </p:cond>
                    </p:stCondLst>
                    <p:endSync evt="end" delay="0">
                      <p:rtn val="all"/>
                    </p:endSync>
                    <p:childTnLst>
                      <p:par>
                        <p:cTn id="141" fill="hold">
                          <p:stCondLst>
                            <p:cond delay="0"/>
                          </p:stCondLst>
                          <p:childTnLst>
                            <p:par>
                              <p:cTn id="142" fill="hold">
                                <p:stCondLst>
                                  <p:cond delay="0"/>
                                </p:stCondLst>
                                <p:childTnLst>
                                  <p:par>
                                    <p:cTn id="143" presetID="42" presetClass="path" presetSubtype="0" fill="hold" nodeType="withEffect">
                                      <p:stCondLst>
                                        <p:cond delay="0"/>
                                      </p:stCondLst>
                                      <p:childTnLst>
                                        <p:animMotion origin="layout" path="M -1.45833E-6 3.7037E-6 L 0.00078 0.72685 " pathEditMode="relative" rAng="0" ptsTypes="AA">
                                          <p:cBhvr>
                                            <p:cTn id="144" dur="750" fill="hold"/>
                                            <p:tgtEl>
                                              <p:spTgt spid="54"/>
                                            </p:tgtEl>
                                            <p:attrNameLst>
                                              <p:attrName>ppt_x</p:attrName>
                                              <p:attrName>ppt_y</p:attrName>
                                            </p:attrNameLst>
                                          </p:cBhvr>
                                          <p:rCtr x="39" y="36343"/>
                                        </p:animMotion>
                                      </p:childTnLst>
                                    </p:cTn>
                                  </p:par>
                                </p:childTnLst>
                              </p:cTn>
                            </p:par>
                            <p:par>
                              <p:cTn id="145" fill="hold">
                                <p:stCondLst>
                                  <p:cond delay="750"/>
                                </p:stCondLst>
                                <p:childTnLst>
                                  <p:par>
                                    <p:cTn id="146" presetID="0" presetClass="path" presetSubtype="0" fill="hold" nodeType="afterEffect">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cBhvr>
                                            <p:cTn id="147" dur="500" fill="hold"/>
                                            <p:tgtEl>
                                              <p:spTgt spid="54"/>
                                            </p:tgtEl>
                                            <p:attrNameLst>
                                              <p:attrName>ppt_x</p:attrName>
                                              <p:attrName>ppt_y</p:attrName>
                                            </p:attrNameLst>
                                          </p:cBhvr>
                                          <p:rCtr x="-4010" y="7315"/>
                                        </p:animMotion>
                                      </p:childTnLst>
                                    </p:cTn>
                                  </p:par>
                                  <p:par>
                                    <p:cTn id="148" presetID="1" presetClass="exit" presetSubtype="0" fill="hold" nodeType="withEffect">
                                      <p:stCondLst>
                                        <p:cond delay="0"/>
                                      </p:stCondLst>
                                      <p:childTnLst>
                                        <p:set>
                                          <p:cBhvr>
                                            <p:cTn id="149" dur="1" fill="hold">
                                              <p:stCondLst>
                                                <p:cond delay="0"/>
                                              </p:stCondLst>
                                            </p:cTn>
                                            <p:tgtEl>
                                              <p:spTgt spid="1025"/>
                                            </p:tgtEl>
                                            <p:attrNameLst>
                                              <p:attrName>style.visibility</p:attrName>
                                            </p:attrNameLst>
                                          </p:cBhvr>
                                          <p:to>
                                            <p:strVal val="hidden"/>
                                          </p:to>
                                        </p:set>
                                      </p:childTnLst>
                                    </p:cTn>
                                  </p:par>
                                  <p:par>
                                    <p:cTn id="150" presetID="1" presetClass="mediacall" presetSubtype="0" fill="hold" nodeType="withEffect">
                                      <p:stCondLst>
                                        <p:cond delay="0"/>
                                      </p:stCondLst>
                                      <p:childTnLst>
                                        <p:cmd type="call" cmd="playFrom(0.0)">
                                          <p:cBhvr>
                                            <p:cTn id="151" dur="504" fill="hold"/>
                                            <p:tgtEl>
                                              <p:spTgt spid="70"/>
                                            </p:tgtEl>
                                          </p:cBhvr>
                                        </p:cmd>
                                      </p:childTnLst>
                                    </p:cTn>
                                  </p:par>
                                  <p:par>
                                    <p:cTn id="152" presetID="9" presetClass="exit" presetSubtype="0" fill="hold" grpId="1" nodeType="withEffect">
                                      <p:stCondLst>
                                        <p:cond delay="0"/>
                                      </p:stCondLst>
                                      <p:childTnLst>
                                        <p:animEffect transition="out" filter="dissolve">
                                          <p:cBhvr>
                                            <p:cTn id="153" dur="500"/>
                                            <p:tgtEl>
                                              <p:spTgt spid="72"/>
                                            </p:tgtEl>
                                          </p:cBhvr>
                                        </p:animEffect>
                                        <p:set>
                                          <p:cBhvr>
                                            <p:cTn id="154" dur="1" fill="hold">
                                              <p:stCondLst>
                                                <p:cond delay="499"/>
                                              </p:stCondLst>
                                            </p:cTn>
                                            <p:tgtEl>
                                              <p:spTgt spid="72"/>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53"/>
                                            </p:tgtEl>
                                            <p:attrNameLst>
                                              <p:attrName>style.visibility</p:attrName>
                                            </p:attrNameLst>
                                          </p:cBhvr>
                                          <p:to>
                                            <p:strVal val="visible"/>
                                          </p:to>
                                        </p:set>
                                      </p:childTnLst>
                                    </p:cTn>
                                  </p:par>
                                  <p:par>
                                    <p:cTn id="157" presetID="1" presetClass="exit" presetSubtype="0" fill="hold" nodeType="withEffect">
                                      <p:stCondLst>
                                        <p:cond delay="750"/>
                                      </p:stCondLst>
                                      <p:childTnLst>
                                        <p:set>
                                          <p:cBhvr>
                                            <p:cTn id="158" dur="1" fill="hold">
                                              <p:stCondLst>
                                                <p:cond delay="0"/>
                                              </p:stCondLst>
                                            </p:cTn>
                                            <p:tgtEl>
                                              <p:spTgt spid="53"/>
                                            </p:tgtEl>
                                            <p:attrNameLst>
                                              <p:attrName>style.visibility</p:attrName>
                                            </p:attrNameLst>
                                          </p:cBhvr>
                                          <p:to>
                                            <p:strVal val="hidden"/>
                                          </p:to>
                                        </p:set>
                                      </p:childTnLst>
                                    </p:cTn>
                                  </p:par>
                                  <p:par>
                                    <p:cTn id="159" presetID="1" presetClass="entr" presetSubtype="0" fill="hold" nodeType="withEffect">
                                      <p:stCondLst>
                                        <p:cond delay="750"/>
                                      </p:stCondLst>
                                      <p:childTnLst>
                                        <p:set>
                                          <p:cBhvr>
                                            <p:cTn id="160"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61" fill="hold" display="0">
                      <p:stCondLst>
                        <p:cond delay="indefinite"/>
                      </p:stCondLst>
                      <p:endCondLst>
                        <p:cond evt="onStopAudio" delay="0">
                          <p:tgtEl>
                            <p:sldTgt/>
                          </p:tgtEl>
                        </p:cond>
                      </p:endCondLst>
                    </p:cTn>
                    <p:tgtEl>
                      <p:spTgt spid="68"/>
                    </p:tgtEl>
                  </p:cMediaNode>
                </p:audio>
                <p:audio>
                  <p:cMediaNode vol="80000">
                    <p:cTn id="162" fill="hold" display="0">
                      <p:stCondLst>
                        <p:cond delay="indefinite"/>
                      </p:stCondLst>
                      <p:endCondLst>
                        <p:cond evt="onStopAudio" delay="0">
                          <p:tgtEl>
                            <p:sldTgt/>
                          </p:tgtEl>
                        </p:cond>
                      </p:endCondLst>
                    </p:cTn>
                    <p:tgtEl>
                      <p:spTgt spid="69"/>
                    </p:tgtEl>
                  </p:cMediaNode>
                </p:audio>
                <p:audio>
                  <p:cMediaNode vol="80000">
                    <p:cTn id="163" fill="hold" display="0">
                      <p:stCondLst>
                        <p:cond delay="indefinite"/>
                      </p:stCondLst>
                      <p:endCondLst>
                        <p:cond evt="onStopAudio" delay="0">
                          <p:tgtEl>
                            <p:sldTgt/>
                          </p:tgtEl>
                        </p:cond>
                      </p:endCondLst>
                    </p:cTn>
                    <p:tgtEl>
                      <p:spTgt spid="70"/>
                    </p:tgtEl>
                  </p:cMediaNode>
                </p:audio>
                <p:audio>
                  <p:cMediaNode vol="80000">
                    <p:cTn id="164"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4DAF6AD8-95EF-4EE1-8A6B-8401BE728F92}"/>
              </a:ext>
            </a:extLst>
          </p:cNvPr>
          <p:cNvPicPr>
            <a:picLocks noChangeAspect="1"/>
          </p:cNvPicPr>
          <p:nvPr/>
        </p:nvPicPr>
        <p:blipFill>
          <a:blip r:embed="rId7"/>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2419350"/>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504953" y="821635"/>
            <a:ext cx="7931022" cy="1077218"/>
          </a:xfrm>
          <a:prstGeom prst="rect">
            <a:avLst/>
          </a:prstGeom>
          <a:noFill/>
        </p:spPr>
        <p:txBody>
          <a:bodyPr wrap="square" rtlCol="0">
            <a:spAutoFit/>
          </a:bodyPr>
          <a:lstStyle/>
          <a:p>
            <a:pPr algn="ctr" defTabSz="685800">
              <a:buClrTx/>
            </a:pPr>
            <a:r>
              <a:rPr lang="en-US" sz="3200" b="1" kern="1200" dirty="0">
                <a:solidFill>
                  <a:srgbClr val="FF0000"/>
                </a:solidFill>
                <a:latin typeface="Times New Roman" panose="02020603050405020304" pitchFamily="18" charset="0"/>
                <a:ea typeface="+mn-ea"/>
                <a:cs typeface="Times New Roman" panose="02020603050405020304" pitchFamily="18" charset="0"/>
              </a:rPr>
              <a:t>Câu 3:  </a:t>
            </a:r>
            <a:r>
              <a:rPr lang="en-US" sz="3200" b="1" kern="1200" dirty="0" err="1">
                <a:solidFill>
                  <a:srgbClr val="FF0000"/>
                </a:solidFill>
                <a:latin typeface="Times New Roman" panose="02020603050405020304" pitchFamily="18" charset="0"/>
                <a:ea typeface="+mn-ea"/>
                <a:cs typeface="Times New Roman" panose="02020603050405020304" pitchFamily="18" charset="0"/>
              </a:rPr>
              <a:t>Vào</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thế</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kỉ</a:t>
            </a:r>
            <a:r>
              <a:rPr lang="en-US" sz="3200" b="1" kern="1200" dirty="0">
                <a:solidFill>
                  <a:srgbClr val="FF0000"/>
                </a:solidFill>
                <a:latin typeface="Times New Roman" panose="02020603050405020304" pitchFamily="18" charset="0"/>
                <a:ea typeface="+mn-ea"/>
                <a:cs typeface="Times New Roman" panose="02020603050405020304" pitchFamily="18" charset="0"/>
              </a:rPr>
              <a:t> XV,  </a:t>
            </a:r>
            <a:r>
              <a:rPr lang="en-US" sz="3200" b="1" kern="1200" dirty="0" err="1">
                <a:solidFill>
                  <a:srgbClr val="FF0000"/>
                </a:solidFill>
                <a:latin typeface="Times New Roman" panose="02020603050405020304" pitchFamily="18" charset="0"/>
                <a:ea typeface="+mn-ea"/>
                <a:cs typeface="Times New Roman" panose="02020603050405020304" pitchFamily="18" charset="0"/>
              </a:rPr>
              <a:t>Vương</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quốc</a:t>
            </a:r>
            <a:r>
              <a:rPr lang="en-US" sz="3200" b="1" kern="1200" dirty="0">
                <a:solidFill>
                  <a:srgbClr val="FF0000"/>
                </a:solidFill>
                <a:latin typeface="Times New Roman" panose="02020603050405020304" pitchFamily="18" charset="0"/>
                <a:ea typeface="+mn-ea"/>
                <a:cs typeface="Times New Roman" panose="02020603050405020304" pitchFamily="18" charset="0"/>
              </a:rPr>
              <a:t> Cam-</a:t>
            </a:r>
            <a:r>
              <a:rPr lang="en-US" sz="3200" b="1" kern="1200" dirty="0" err="1">
                <a:solidFill>
                  <a:srgbClr val="FF0000"/>
                </a:solidFill>
                <a:latin typeface="Times New Roman" panose="02020603050405020304" pitchFamily="18" charset="0"/>
                <a:ea typeface="+mn-ea"/>
                <a:cs typeface="Times New Roman" panose="02020603050405020304" pitchFamily="18" charset="0"/>
              </a:rPr>
              <a:t>pu</a:t>
            </a:r>
            <a:r>
              <a:rPr lang="en-US" sz="3200" b="1" kern="1200" dirty="0">
                <a:solidFill>
                  <a:srgbClr val="FF0000"/>
                </a:solidFill>
                <a:latin typeface="Times New Roman" panose="02020603050405020304" pitchFamily="18" charset="0"/>
                <a:ea typeface="+mn-ea"/>
                <a:cs typeface="Times New Roman" panose="02020603050405020304" pitchFamily="18" charset="0"/>
              </a:rPr>
              <a:t>-chia </a:t>
            </a:r>
            <a:r>
              <a:rPr lang="en-US" sz="3200" b="1" kern="1200" dirty="0" err="1">
                <a:solidFill>
                  <a:srgbClr val="FF0000"/>
                </a:solidFill>
                <a:latin typeface="Times New Roman" panose="02020603050405020304" pitchFamily="18" charset="0"/>
                <a:ea typeface="+mn-ea"/>
                <a:cs typeface="Times New Roman" panose="02020603050405020304" pitchFamily="18" charset="0"/>
              </a:rPr>
              <a:t>bị</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sự</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tấn</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công</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của</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người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nào</a:t>
            </a:r>
            <a:r>
              <a:rPr lang="en-US" sz="3200" b="1" kern="1200" dirty="0">
                <a:solidFill>
                  <a:srgbClr val="FF0000"/>
                </a:solidFill>
                <a:latin typeface="Times New Roman" panose="02020603050405020304" pitchFamily="18" charset="0"/>
                <a:ea typeface="+mn-ea"/>
                <a:cs typeface="Times New Roman" panose="02020603050405020304" pitchFamily="18" charset="0"/>
              </a:rPr>
              <a:t>?</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1263706" y="2638176"/>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Mông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cổ</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6707691" y="2587643"/>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Thái</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9">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0">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1">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2">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4909723" y="2638176"/>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Việt</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3055352" y="2638176"/>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Hán</a:t>
            </a:r>
            <a:endParaRPr lang="en-US" sz="2400" kern="1200" dirty="0">
              <a:solidFill>
                <a:prstClr val="white"/>
              </a:solidFill>
              <a:latin typeface="Times New Roman" panose="02020603050405020304" pitchFamily="18" charset="0"/>
              <a:cs typeface="Times New Roman" panose="02020603050405020304" pitchFamily="18" charset="0"/>
            </a:endParaRP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1288178" y="4261337"/>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1107803" y="3976215"/>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57701"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4905916" y="4296821"/>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4727774" y="3994583"/>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805" y="-296863"/>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3104167" y="4285048"/>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2908760" y="3996362"/>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59400" y="-296863"/>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4">
            <a:extLst>
              <a:ext uri="{28A0092B-C50C-407E-A947-70E740481C1C}">
                <a14:useLocalDpi xmlns:a14="http://schemas.microsoft.com/office/drawing/2010/main" val="0"/>
              </a:ext>
            </a:extLst>
          </a:blip>
          <a:srcRect l="22424" t="9020" r="61100" b="13659"/>
          <a:stretch/>
        </p:blipFill>
        <p:spPr>
          <a:xfrm>
            <a:off x="6983067" y="3699956"/>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77636"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5">
            <a:extLst>
              <a:ext uri="{28A0092B-C50C-407E-A947-70E740481C1C}">
                <a14:useLocalDpi xmlns:a14="http://schemas.microsoft.com/office/drawing/2010/main" val="0"/>
              </a:ext>
            </a:extLst>
          </a:blip>
          <a:srcRect l="12679" t="-52" r="49613" b="3350"/>
          <a:stretch/>
        </p:blipFill>
        <p:spPr>
          <a:xfrm>
            <a:off x="6940212" y="3723551"/>
            <a:ext cx="933254" cy="1346756"/>
          </a:xfrm>
          <a:prstGeom prst="rect">
            <a:avLst/>
          </a:prstGeom>
        </p:spPr>
      </p:pic>
      <p:pic>
        <p:nvPicPr>
          <p:cNvPr id="68" name="Am-thanh-that-vong-phim-hoat-hinh-de-thuong-www_tiengdong_com">
            <a:hlinkClick r:id="" action="ppaction://media"/>
            <a:extLst>
              <a:ext uri="{FF2B5EF4-FFF2-40B4-BE49-F238E27FC236}">
                <a16:creationId xmlns:a16="http://schemas.microsoft.com/office/drawing/2014/main" id="{43445057-2D31-4F29-A4B7-BFD1D7F1DF42}"/>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267825" y="1552575"/>
            <a:ext cx="304800" cy="304800"/>
          </a:xfrm>
          <a:prstGeom prst="rect">
            <a:avLst/>
          </a:prstGeom>
        </p:spPr>
      </p:pic>
      <p:pic>
        <p:nvPicPr>
          <p:cNvPr id="69" name="Am-thanh-that-vong-phim-hoat-hinh-de-thuong-www_tiengdong_com">
            <a:hlinkClick r:id="" action="ppaction://media"/>
            <a:extLst>
              <a:ext uri="{FF2B5EF4-FFF2-40B4-BE49-F238E27FC236}">
                <a16:creationId xmlns:a16="http://schemas.microsoft.com/office/drawing/2014/main" id="{AADF4C02-CBAE-41EF-9676-6897F7BD557E}"/>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324975" y="1809750"/>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D9AD0240-A25E-4398-A3C6-E754EDFCCC55}"/>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486900" y="2266950"/>
            <a:ext cx="304800" cy="304800"/>
          </a:xfrm>
          <a:prstGeom prst="rect">
            <a:avLst/>
          </a:prstGeom>
        </p:spPr>
      </p:pic>
      <p:pic>
        <p:nvPicPr>
          <p:cNvPr id="71" name="super chiken">
            <a:hlinkClick r:id="" action="ppaction://media"/>
            <a:extLst>
              <a:ext uri="{FF2B5EF4-FFF2-40B4-BE49-F238E27FC236}">
                <a16:creationId xmlns:a16="http://schemas.microsoft.com/office/drawing/2014/main" id="{2B4016DB-E42B-444C-B3BA-3782490403E3}"/>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657225" y="2495550"/>
            <a:ext cx="304800" cy="304800"/>
          </a:xfrm>
          <a:prstGeom prst="rect">
            <a:avLst/>
          </a:prstGeom>
        </p:spPr>
      </p:pic>
    </p:spTree>
    <p:extLst>
      <p:ext uri="{BB962C8B-B14F-4D97-AF65-F5344CB8AC3E}">
        <p14:creationId xmlns:p14="http://schemas.microsoft.com/office/powerpoint/2010/main" val="2271704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80000">
                                          <p:cBhvr additive="base">
                                            <p:cTn id="7"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5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2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2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25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6"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6"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6" name="cashreg.wav"/>
                                            </p:tgtEl>
                                          </p:cMediaNode>
                                        </p:audio>
                                      </p:subTnLst>
                                    </p:cTn>
                                  </p:par>
                                </p:childTnLst>
                              </p:cTn>
                            </p:par>
                          </p:childTnLst>
                        </p:cTn>
                      </p:par>
                    </p:childTnLst>
                  </p:cTn>
                  <p:nextCondLst>
                    <p:cond evt="onClick" delay="0">
                      <p:tgtEl>
                        <p:spTgt spid="13"/>
                      </p:tgtEl>
                    </p:cond>
                  </p:nextCondLst>
                </p:seq>
                <p:seq concurrent="1" nextAc="seek">
                  <p:cTn id="66" restart="whenNotActive" fill="hold" evtFilter="cancelBubble" nodeType="interactiveSeq">
                    <p:stCondLst>
                      <p:cond evt="onClick" delay="0">
                        <p:tgtEl>
                          <p:spTgt spid="12"/>
                        </p:tgtEl>
                      </p:cond>
                    </p:stCondLst>
                    <p:endSync evt="end" delay="0">
                      <p:rtn val="all"/>
                    </p:endSync>
                    <p:childTnLst>
                      <p:par>
                        <p:cTn id="67" fill="hold">
                          <p:stCondLst>
                            <p:cond delay="0"/>
                          </p:stCondLst>
                          <p:childTnLst>
                            <p:par>
                              <p:cTn id="68" fill="hold">
                                <p:stCondLst>
                                  <p:cond delay="0"/>
                                </p:stCondLst>
                                <p:childTnLst>
                                  <p:par>
                                    <p:cTn id="69" presetID="22" presetClass="exit" presetSubtype="2" fill="hold" grpId="0" nodeType="clickEffect">
                                      <p:stCondLst>
                                        <p:cond delay="0"/>
                                      </p:stCondLst>
                                      <p:childTnLst>
                                        <p:animEffect transition="out" filter="wipe(right)">
                                          <p:cBhvr>
                                            <p:cTn id="70" dur="59000"/>
                                            <p:tgtEl>
                                              <p:spTgt spid="10"/>
                                            </p:tgtEl>
                                          </p:cBhvr>
                                        </p:animEffect>
                                        <p:set>
                                          <p:cBhvr>
                                            <p:cTn id="71" dur="1" fill="hold">
                                              <p:stCondLst>
                                                <p:cond delay="58999"/>
                                              </p:stCondLst>
                                            </p:cTn>
                                            <p:tgtEl>
                                              <p:spTgt spid="10"/>
                                            </p:tgtEl>
                                            <p:attrNameLst>
                                              <p:attrName>style.visibility</p:attrName>
                                            </p:attrNameLst>
                                          </p:cBhvr>
                                          <p:to>
                                            <p:strVal val="hidden"/>
                                          </p:to>
                                        </p:set>
                                      </p:childTnLst>
                                    </p:cTn>
                                  </p:par>
                                  <p:par>
                                    <p:cTn id="72" presetID="19" presetClass="emph" presetSubtype="0" fill="hold" grpId="1" nodeType="withEffect">
                                      <p:stCondLst>
                                        <p:cond delay="0"/>
                                      </p:stCondLst>
                                      <p:childTnLst>
                                        <p:animClr clrSpc="rgb" dir="cw">
                                          <p:cBhvr override="childStyle">
                                            <p:cTn id="73" dur="59000" fill="hold"/>
                                            <p:tgtEl>
                                              <p:spTgt spid="10"/>
                                            </p:tgtEl>
                                            <p:attrNameLst>
                                              <p:attrName>style.color</p:attrName>
                                            </p:attrNameLst>
                                          </p:cBhvr>
                                          <p:to>
                                            <a:srgbClr val="FF0000"/>
                                          </p:to>
                                        </p:animClr>
                                        <p:animClr clrSpc="rgb" dir="cw">
                                          <p:cBhvr>
                                            <p:cTn id="74" dur="59000" fill="hold"/>
                                            <p:tgtEl>
                                              <p:spTgt spid="10"/>
                                            </p:tgtEl>
                                            <p:attrNameLst>
                                              <p:attrName>fillcolor</p:attrName>
                                            </p:attrNameLst>
                                          </p:cBhvr>
                                          <p:to>
                                            <a:srgbClr val="FF0000"/>
                                          </p:to>
                                        </p:animClr>
                                        <p:set>
                                          <p:cBhvr>
                                            <p:cTn id="75" dur="59000" fill="hold"/>
                                            <p:tgtEl>
                                              <p:spTgt spid="10"/>
                                            </p:tgtEl>
                                            <p:attrNameLst>
                                              <p:attrName>fill.type</p:attrName>
                                            </p:attrNameLst>
                                          </p:cBhvr>
                                          <p:to>
                                            <p:strVal val="solid"/>
                                          </p:to>
                                        </p:set>
                                        <p:set>
                                          <p:cBhvr>
                                            <p:cTn id="7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7" restart="whenNotActive" fill="hold" evtFilter="cancelBubble" nodeType="interactiveSeq">
                    <p:stCondLst>
                      <p:cond evt="onClick" delay="0">
                        <p:tgtEl>
                          <p:spTgt spid="61"/>
                        </p:tgtEl>
                      </p:cond>
                    </p:stCondLst>
                    <p:endSync evt="end" delay="0">
                      <p:rtn val="all"/>
                    </p:endSync>
                    <p:childTnLst>
                      <p:par>
                        <p:cTn id="78" fill="hold">
                          <p:stCondLst>
                            <p:cond delay="0"/>
                          </p:stCondLst>
                          <p:childTnLst>
                            <p:par>
                              <p:cTn id="79" fill="hold">
                                <p:stCondLst>
                                  <p:cond delay="0"/>
                                </p:stCondLst>
                                <p:childTnLst>
                                  <p:par>
                                    <p:cTn id="80" presetID="42" presetClass="path" presetSubtype="0" fill="hold" nodeType="clickEffect" p14:presetBounceEnd="9000">
                                      <p:stCondLst>
                                        <p:cond delay="0"/>
                                      </p:stCondLst>
                                      <p:childTnLst>
                                        <p:animMotion origin="layout" path="M 2.91667E-6 3.7037E-6 L 0.00078 0.72685 " pathEditMode="relative" rAng="0" ptsTypes="AA" p14:bounceEnd="9000">
                                          <p:cBhvr>
                                            <p:cTn id="81" dur="750" fill="hold"/>
                                            <p:tgtEl>
                                              <p:spTgt spid="85"/>
                                            </p:tgtEl>
                                            <p:attrNameLst>
                                              <p:attrName>ppt_x</p:attrName>
                                              <p:attrName>ppt_y</p:attrName>
                                            </p:attrNameLst>
                                          </p:cBhvr>
                                          <p:rCtr x="39" y="36343"/>
                                        </p:animMotion>
                                      </p:childTnLst>
                                    </p:cTn>
                                  </p:par>
                                </p:childTnLst>
                              </p:cTn>
                            </p:par>
                            <p:par>
                              <p:cTn id="82" fill="hold">
                                <p:stCondLst>
                                  <p:cond delay="750"/>
                                </p:stCondLst>
                                <p:childTnLst>
                                  <p:par>
                                    <p:cTn id="83" presetID="0" presetClass="path" presetSubtype="0" fill="hold" nodeType="afterEffect" p14:presetBounceEnd="76000">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14:bounceEnd="76000">
                                          <p:cBhvr>
                                            <p:cTn id="84" dur="500" fill="hold"/>
                                            <p:tgtEl>
                                              <p:spTgt spid="85"/>
                                            </p:tgtEl>
                                            <p:attrNameLst>
                                              <p:attrName>ppt_x</p:attrName>
                                              <p:attrName>ppt_y</p:attrName>
                                            </p:attrNameLst>
                                          </p:cBhvr>
                                          <p:rCtr x="-4010" y="7315"/>
                                        </p:animMotion>
                                      </p:childTnLst>
                                    </p:cTn>
                                  </p:par>
                                  <p:par>
                                    <p:cTn id="85" presetID="1" presetClass="mediacall" presetSubtype="0" fill="hold" nodeType="withEffect">
                                      <p:stCondLst>
                                        <p:cond delay="0"/>
                                      </p:stCondLst>
                                      <p:childTnLst>
                                        <p:cmd type="call" cmd="playFrom(0.0)">
                                          <p:cBhvr>
                                            <p:cTn id="86" dur="504" fill="hold"/>
                                            <p:tgtEl>
                                              <p:spTgt spid="68"/>
                                            </p:tgtEl>
                                          </p:cBhvr>
                                        </p:cmd>
                                      </p:childTnLst>
                                    </p:cTn>
                                  </p:par>
                                  <p:par>
                                    <p:cTn id="87" presetID="1" presetClass="exit" presetSubtype="0" fill="hold" nodeType="withEffect">
                                      <p:stCondLst>
                                        <p:cond delay="0"/>
                                      </p:stCondLst>
                                      <p:childTnLst>
                                        <p:set>
                                          <p:cBhvr>
                                            <p:cTn id="88" dur="1" fill="hold">
                                              <p:stCondLst>
                                                <p:cond delay="0"/>
                                              </p:stCondLst>
                                            </p:cTn>
                                            <p:tgtEl>
                                              <p:spTgt spid="61"/>
                                            </p:tgtEl>
                                            <p:attrNameLst>
                                              <p:attrName>style.visibility</p:attrName>
                                            </p:attrNameLst>
                                          </p:cBhvr>
                                          <p:to>
                                            <p:strVal val="hidden"/>
                                          </p:to>
                                        </p:set>
                                      </p:childTnLst>
                                    </p:cTn>
                                  </p:par>
                                  <p:par>
                                    <p:cTn id="89" presetID="9" presetClass="exit" presetSubtype="0" fill="hold" grpId="1" nodeType="withEffect">
                                      <p:stCondLst>
                                        <p:cond delay="0"/>
                                      </p:stCondLst>
                                      <p:childTnLst>
                                        <p:animEffect transition="out" filter="dissolv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1032"/>
                                            </p:tgtEl>
                                            <p:attrNameLst>
                                              <p:attrName>style.visibility</p:attrName>
                                            </p:attrNameLst>
                                          </p:cBhvr>
                                          <p:to>
                                            <p:strVal val="visible"/>
                                          </p:to>
                                        </p:set>
                                      </p:childTnLst>
                                    </p:cTn>
                                  </p:par>
                                  <p:par>
                                    <p:cTn id="94" presetID="1" presetClass="exit" presetSubtype="0" fill="hold" nodeType="withEffect">
                                      <p:stCondLst>
                                        <p:cond delay="750"/>
                                      </p:stCondLst>
                                      <p:childTnLst>
                                        <p:set>
                                          <p:cBhvr>
                                            <p:cTn id="95" dur="1" fill="hold">
                                              <p:stCondLst>
                                                <p:cond delay="0"/>
                                              </p:stCondLst>
                                            </p:cTn>
                                            <p:tgtEl>
                                              <p:spTgt spid="1032"/>
                                            </p:tgtEl>
                                            <p:attrNameLst>
                                              <p:attrName>style.visibility</p:attrName>
                                            </p:attrNameLst>
                                          </p:cBhvr>
                                          <p:to>
                                            <p:strVal val="hidden"/>
                                          </p:to>
                                        </p:set>
                                      </p:childTnLst>
                                    </p:cTn>
                                  </p:par>
                                  <p:par>
                                    <p:cTn id="96" presetID="1" presetClass="entr" presetSubtype="0" fill="hold" nodeType="withEffect">
                                      <p:stCondLst>
                                        <p:cond delay="750"/>
                                      </p:stCondLst>
                                      <p:childTnLst>
                                        <p:set>
                                          <p:cBhvr>
                                            <p:cTn id="9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8" restart="whenNotActive" fill="hold" evtFilter="cancelBubble" nodeType="interactiveSeq">
                    <p:stCondLst>
                      <p:cond evt="onClick" delay="0">
                        <p:tgtEl>
                          <p:spTgt spid="63"/>
                        </p:tgtEl>
                      </p:cond>
                    </p:stCondLst>
                    <p:endSync evt="end" delay="0">
                      <p:rtn val="all"/>
                    </p:endSync>
                    <p:childTnLst>
                      <p:par>
                        <p:cTn id="99" fill="hold">
                          <p:stCondLst>
                            <p:cond delay="0"/>
                          </p:stCondLst>
                          <p:childTnLst>
                            <p:par>
                              <p:cTn id="100" fill="hold">
                                <p:stCondLst>
                                  <p:cond delay="0"/>
                                </p:stCondLst>
                                <p:childTnLst>
                                  <p:par>
                                    <p:cTn id="101" presetID="42" presetClass="path" presetSubtype="0" fill="hold" nodeType="clickEffect" p14:presetBounceEnd="9000">
                                      <p:stCondLst>
                                        <p:cond delay="0"/>
                                      </p:stCondLst>
                                      <p:childTnLst>
                                        <p:animMotion origin="layout" path="M -2.5E-6 -0.0125 L 0.00078 0.71435 " pathEditMode="relative" rAng="0" ptsTypes="AA" p14:bounceEnd="9000">
                                          <p:cBhvr>
                                            <p:cTn id="102" dur="750" fill="hold"/>
                                            <p:tgtEl>
                                              <p:spTgt spid="65"/>
                                            </p:tgtEl>
                                            <p:attrNameLst>
                                              <p:attrName>ppt_x</p:attrName>
                                              <p:attrName>ppt_y</p:attrName>
                                            </p:attrNameLst>
                                          </p:cBhvr>
                                          <p:rCtr x="39" y="36343"/>
                                        </p:animMotion>
                                      </p:childTnLst>
                                    </p:cTn>
                                  </p:par>
                                </p:childTnLst>
                              </p:cTn>
                            </p:par>
                            <p:par>
                              <p:cTn id="103" fill="hold">
                                <p:stCondLst>
                                  <p:cond delay="750"/>
                                </p:stCondLst>
                                <p:childTnLst>
                                  <p:par>
                                    <p:cTn id="104" presetID="0" presetClass="path" presetSubtype="0" fill="hold" nodeType="afterEffect" p14:presetBounceEnd="76000">
                                      <p:stCondLst>
                                        <p:cond delay="0"/>
                                      </p:stCondLst>
                                      <p:childTnLst>
                                        <p:animMotion origin="layout" path="M 0.00065 0.72176 L 0.00065 0.72199 C 0.00209 0.71435 0.00508 0.70717 0.00482 0.69953 C 0.00482 0.69791 -0.00286 0.67453 -0.00455 0.67176 C -0.0056 0.66967 -0.00729 0.66921 -0.00872 0.66805 C -0.01497 0.66921 -0.02122 0.66944 -0.02747 0.67176 C -0.03047 0.67268 -0.0375 0.68171 -0.03997 0.68472 C -0.04127 0.68842 -0.04232 0.69259 -0.04401 0.69583 C -0.04713 0.70139 -0.05091 0.70601 -0.05338 0.7125 L -0.0638 0.73842 C -0.06692 0.75439 -0.06185 0.72916 -0.06797 0.75324 C -0.06888 0.75671 -0.0694 0.76064 -0.07005 0.76435 C -0.07239 0.77523 -0.07396 0.78078 -0.07526 0.79213 C -0.08112 0.84004 -0.07656 0.80416 -0.07942 0.84027 C -0.08034 0.85139 -0.08151 0.8625 -0.08255 0.87361 C -0.08385 0.91041 -0.08359 0.89444 -0.08359 0.92176 L -0.08359 0.92199 " pathEditMode="relative" rAng="0" ptsTypes="AAAAAAAAAAAAAAAAA" p14:bounceEnd="76000">
                                          <p:cBhvr>
                                            <p:cTn id="105" dur="500" fill="hold"/>
                                            <p:tgtEl>
                                              <p:spTgt spid="65"/>
                                            </p:tgtEl>
                                            <p:attrNameLst>
                                              <p:attrName>ppt_x</p:attrName>
                                              <p:attrName>ppt_y</p:attrName>
                                            </p:attrNameLst>
                                          </p:cBhvr>
                                          <p:rCtr x="-4010" y="7315"/>
                                        </p:animMotion>
                                      </p:childTnLst>
                                    </p:cTn>
                                  </p:par>
                                  <p:par>
                                    <p:cTn id="106" presetID="1" presetClass="exit" presetSubtype="0" fill="hold" nodeType="withEffect">
                                      <p:stCondLst>
                                        <p:cond delay="0"/>
                                      </p:stCondLst>
                                      <p:childTnLst>
                                        <p:set>
                                          <p:cBhvr>
                                            <p:cTn id="107" dur="1" fill="hold">
                                              <p:stCondLst>
                                                <p:cond delay="0"/>
                                              </p:stCondLst>
                                            </p:cTn>
                                            <p:tgtEl>
                                              <p:spTgt spid="63"/>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504" fill="hold"/>
                                            <p:tgtEl>
                                              <p:spTgt spid="69"/>
                                            </p:tgtEl>
                                          </p:cBhvr>
                                        </p:cmd>
                                      </p:childTnLst>
                                    </p:cTn>
                                  </p:par>
                                  <p:par>
                                    <p:cTn id="110" presetID="9" presetClass="exit" presetSubtype="0" fill="hold" grpId="1" nodeType="withEffect">
                                      <p:stCondLst>
                                        <p:cond delay="0"/>
                                      </p:stCondLst>
                                      <p:childTnLst>
                                        <p:animEffect transition="out" filter="dissolve">
                                          <p:cBhvr>
                                            <p:cTn id="111" dur="500"/>
                                            <p:tgtEl>
                                              <p:spTgt spid="73"/>
                                            </p:tgtEl>
                                          </p:cBhvr>
                                        </p:animEffect>
                                        <p:set>
                                          <p:cBhvr>
                                            <p:cTn id="112" dur="1" fill="hold">
                                              <p:stCondLst>
                                                <p:cond delay="499"/>
                                              </p:stCondLst>
                                            </p:cTn>
                                            <p:tgtEl>
                                              <p:spTgt spid="73"/>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64"/>
                                            </p:tgtEl>
                                            <p:attrNameLst>
                                              <p:attrName>style.visibility</p:attrName>
                                            </p:attrNameLst>
                                          </p:cBhvr>
                                          <p:to>
                                            <p:strVal val="visible"/>
                                          </p:to>
                                        </p:set>
                                      </p:childTnLst>
                                    </p:cTn>
                                  </p:par>
                                  <p:par>
                                    <p:cTn id="115" presetID="1" presetClass="exit" presetSubtype="0" fill="hold" nodeType="withEffect">
                                      <p:stCondLst>
                                        <p:cond delay="750"/>
                                      </p:stCondLst>
                                      <p:childTnLst>
                                        <p:set>
                                          <p:cBhvr>
                                            <p:cTn id="116" dur="1" fill="hold">
                                              <p:stCondLst>
                                                <p:cond delay="0"/>
                                              </p:stCondLst>
                                            </p:cTn>
                                            <p:tgtEl>
                                              <p:spTgt spid="64"/>
                                            </p:tgtEl>
                                            <p:attrNameLst>
                                              <p:attrName>style.visibility</p:attrName>
                                            </p:attrNameLst>
                                          </p:cBhvr>
                                          <p:to>
                                            <p:strVal val="hidden"/>
                                          </p:to>
                                        </p:set>
                                      </p:childTnLst>
                                    </p:cTn>
                                  </p:par>
                                  <p:par>
                                    <p:cTn id="117" presetID="1" presetClass="entr" presetSubtype="0" fill="hold" nodeType="withEffect">
                                      <p:stCondLst>
                                        <p:cond delay="750"/>
                                      </p:stCondLst>
                                      <p:childTnLst>
                                        <p:set>
                                          <p:cBhvr>
                                            <p:cTn id="118"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withEffect" p14:presetBounceEnd="9000">
                                      <p:stCondLst>
                                        <p:cond delay="0"/>
                                      </p:stCondLst>
                                      <p:childTnLst>
                                        <p:animMotion origin="layout" path="M 4.58333E-6 3.7037E-6 L 0.00078 0.72685 " pathEditMode="relative" rAng="0" ptsTypes="AA" p14:bounceEnd="9000">
                                          <p:cBhvr>
                                            <p:cTn id="123" dur="750" fill="hold"/>
                                            <p:tgtEl>
                                              <p:spTgt spid="67"/>
                                            </p:tgtEl>
                                            <p:attrNameLst>
                                              <p:attrName>ppt_x</p:attrName>
                                              <p:attrName>ppt_y</p:attrName>
                                            </p:attrNameLst>
                                          </p:cBhvr>
                                          <p:rCtr x="39" y="36343"/>
                                        </p:animMotion>
                                      </p:childTnLst>
                                    </p:cTn>
                                  </p:par>
                                  <p:par>
                                    <p:cTn id="124" presetID="1" presetClass="mediacall" presetSubtype="0" fill="hold" nodeType="withEffect">
                                      <p:stCondLst>
                                        <p:cond delay="0"/>
                                      </p:stCondLst>
                                      <p:childTnLst>
                                        <p:cmd type="call" cmd="playFrom(0.0)">
                                          <p:cBhvr>
                                            <p:cTn id="125" dur="2832" fill="hold"/>
                                            <p:tgtEl>
                                              <p:spTgt spid="71"/>
                                            </p:tgtEl>
                                          </p:cBhvr>
                                        </p:cmd>
                                      </p:childTnLst>
                                    </p:cTn>
                                  </p:par>
                                  <p:par>
                                    <p:cTn id="126" presetID="1" presetClass="exit" presetSubtype="0" fill="hold" nodeType="withEffect">
                                      <p:stCondLst>
                                        <p:cond delay="750"/>
                                      </p:stCondLst>
                                      <p:childTnLst>
                                        <p:set>
                                          <p:cBhvr>
                                            <p:cTn id="127" dur="1" fill="hold">
                                              <p:stCondLst>
                                                <p:cond delay="0"/>
                                              </p:stCondLst>
                                            </p:cTn>
                                            <p:tgtEl>
                                              <p:spTgt spid="1028"/>
                                            </p:tgtEl>
                                            <p:attrNameLst>
                                              <p:attrName>style.visibility</p:attrName>
                                            </p:attrNameLst>
                                          </p:cBhvr>
                                          <p:to>
                                            <p:strVal val="hidden"/>
                                          </p:to>
                                        </p:set>
                                      </p:childTnLst>
                                    </p:cTn>
                                  </p:par>
                                  <p:par>
                                    <p:cTn id="128" presetID="1" presetClass="exit" presetSubtype="0" fill="hold" nodeType="withEffect">
                                      <p:stCondLst>
                                        <p:cond delay="800"/>
                                      </p:stCondLst>
                                      <p:childTnLst>
                                        <p:set>
                                          <p:cBhvr>
                                            <p:cTn id="129" dur="1" fill="hold">
                                              <p:stCondLst>
                                                <p:cond delay="0"/>
                                              </p:stCondLst>
                                            </p:cTn>
                                            <p:tgtEl>
                                              <p:spTgt spid="67"/>
                                            </p:tgtEl>
                                            <p:attrNameLst>
                                              <p:attrName>style.visibility</p:attrName>
                                            </p:attrNameLst>
                                          </p:cBhvr>
                                          <p:to>
                                            <p:strVal val="hidden"/>
                                          </p:to>
                                        </p:set>
                                      </p:childTnLst>
                                    </p:cTn>
                                  </p:par>
                                  <p:par>
                                    <p:cTn id="130" presetID="1" presetClass="entr" presetSubtype="0" fill="hold" nodeType="withEffect">
                                      <p:stCondLst>
                                        <p:cond delay="800"/>
                                      </p:stCondLst>
                                      <p:childTnLst>
                                        <p:set>
                                          <p:cBhvr>
                                            <p:cTn id="131" dur="1" fill="hold">
                                              <p:stCondLst>
                                                <p:cond delay="0"/>
                                              </p:stCondLst>
                                            </p:cTn>
                                            <p:tgtEl>
                                              <p:spTgt spid="66"/>
                                            </p:tgtEl>
                                            <p:attrNameLst>
                                              <p:attrName>style.visibility</p:attrName>
                                            </p:attrNameLst>
                                          </p:cBhvr>
                                          <p:to>
                                            <p:strVal val="visible"/>
                                          </p:to>
                                        </p:set>
                                      </p:childTnLst>
                                    </p:cTn>
                                  </p:par>
                                  <p:par>
                                    <p:cTn id="132" presetID="1" presetClass="exit" presetSubtype="0" fill="hold" nodeType="withEffect">
                                      <p:stCondLst>
                                        <p:cond delay="1050"/>
                                      </p:stCondLst>
                                      <p:childTnLst>
                                        <p:set>
                                          <p:cBhvr>
                                            <p:cTn id="133" dur="1" fill="hold">
                                              <p:stCondLst>
                                                <p:cond delay="0"/>
                                              </p:stCondLst>
                                            </p:cTn>
                                            <p:tgtEl>
                                              <p:spTgt spid="66"/>
                                            </p:tgtEl>
                                            <p:attrNameLst>
                                              <p:attrName>style.visibility</p:attrName>
                                            </p:attrNameLst>
                                          </p:cBhvr>
                                          <p:to>
                                            <p:strVal val="hidden"/>
                                          </p:to>
                                        </p:set>
                                      </p:childTnLst>
                                    </p:cTn>
                                  </p:par>
                                  <p:par>
                                    <p:cTn id="134" presetID="1" presetClass="entr" presetSubtype="0" fill="hold" nodeType="withEffect">
                                      <p:stCondLst>
                                        <p:cond delay="1050"/>
                                      </p:stCondLst>
                                      <p:childTnLst>
                                        <p:set>
                                          <p:cBhvr>
                                            <p:cTn id="135"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6" restart="whenNotActive" fill="hold" evtFilter="cancelBubble" nodeType="interactiveSeq">
                    <p:stCondLst>
                      <p:cond evt="onClick" delay="0">
                        <p:tgtEl>
                          <p:spTgt spid="1025"/>
                        </p:tgtEl>
                      </p:cond>
                    </p:stCondLst>
                    <p:endSync evt="end" delay="0">
                      <p:rtn val="all"/>
                    </p:endSync>
                    <p:childTnLst>
                      <p:par>
                        <p:cTn id="137" fill="hold">
                          <p:stCondLst>
                            <p:cond delay="0"/>
                          </p:stCondLst>
                          <p:childTnLst>
                            <p:par>
                              <p:cTn id="138" fill="hold">
                                <p:stCondLst>
                                  <p:cond delay="0"/>
                                </p:stCondLst>
                                <p:childTnLst>
                                  <p:par>
                                    <p:cTn id="139" presetID="42" presetClass="path" presetSubtype="0" fill="hold" nodeType="withEffect" p14:presetBounceEnd="9000">
                                      <p:stCondLst>
                                        <p:cond delay="0"/>
                                      </p:stCondLst>
                                      <p:childTnLst>
                                        <p:animMotion origin="layout" path="M -1.45833E-6 3.7037E-6 L 0.00078 0.72685 " pathEditMode="relative" rAng="0" ptsTypes="AA" p14:bounceEnd="9000">
                                          <p:cBhvr>
                                            <p:cTn id="140" dur="750" fill="hold"/>
                                            <p:tgtEl>
                                              <p:spTgt spid="54"/>
                                            </p:tgtEl>
                                            <p:attrNameLst>
                                              <p:attrName>ppt_x</p:attrName>
                                              <p:attrName>ppt_y</p:attrName>
                                            </p:attrNameLst>
                                          </p:cBhvr>
                                          <p:rCtr x="39" y="36343"/>
                                        </p:animMotion>
                                      </p:childTnLst>
                                    </p:cTn>
                                  </p:par>
                                </p:childTnLst>
                              </p:cTn>
                            </p:par>
                            <p:par>
                              <p:cTn id="141" fill="hold">
                                <p:stCondLst>
                                  <p:cond delay="750"/>
                                </p:stCondLst>
                                <p:childTnLst>
                                  <p:par>
                                    <p:cTn id="142" presetID="0" presetClass="path" presetSubtype="0" fill="hold" nodeType="afterEffect" p14:presetBounceEnd="76000">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14:bounceEnd="76000">
                                          <p:cBhvr>
                                            <p:cTn id="143" dur="500" fill="hold"/>
                                            <p:tgtEl>
                                              <p:spTgt spid="54"/>
                                            </p:tgtEl>
                                            <p:attrNameLst>
                                              <p:attrName>ppt_x</p:attrName>
                                              <p:attrName>ppt_y</p:attrName>
                                            </p:attrNameLst>
                                          </p:cBhvr>
                                          <p:rCtr x="-4010" y="7315"/>
                                        </p:animMotion>
                                      </p:childTnLst>
                                    </p:cTn>
                                  </p:par>
                                  <p:par>
                                    <p:cTn id="144" presetID="1" presetClass="exit" presetSubtype="0" fill="hold" nodeType="withEffect">
                                      <p:stCondLst>
                                        <p:cond delay="0"/>
                                      </p:stCondLst>
                                      <p:childTnLst>
                                        <p:set>
                                          <p:cBhvr>
                                            <p:cTn id="145" dur="1" fill="hold">
                                              <p:stCondLst>
                                                <p:cond delay="0"/>
                                              </p:stCondLst>
                                            </p:cTn>
                                            <p:tgtEl>
                                              <p:spTgt spid="1025"/>
                                            </p:tgtEl>
                                            <p:attrNameLst>
                                              <p:attrName>style.visibility</p:attrName>
                                            </p:attrNameLst>
                                          </p:cBhvr>
                                          <p:to>
                                            <p:strVal val="hidden"/>
                                          </p:to>
                                        </p:set>
                                      </p:childTnLst>
                                    </p:cTn>
                                  </p:par>
                                  <p:par>
                                    <p:cTn id="146" presetID="1" presetClass="mediacall" presetSubtype="0" fill="hold" nodeType="withEffect">
                                      <p:stCondLst>
                                        <p:cond delay="0"/>
                                      </p:stCondLst>
                                      <p:childTnLst>
                                        <p:cmd type="call" cmd="playFrom(0.0)">
                                          <p:cBhvr>
                                            <p:cTn id="147" dur="504" fill="hold"/>
                                            <p:tgtEl>
                                              <p:spTgt spid="70"/>
                                            </p:tgtEl>
                                          </p:cBhvr>
                                        </p:cmd>
                                      </p:childTnLst>
                                    </p:cTn>
                                  </p:par>
                                  <p:par>
                                    <p:cTn id="148" presetID="9" presetClass="exit" presetSubtype="0" fill="hold" grpId="1" nodeType="withEffect">
                                      <p:stCondLst>
                                        <p:cond delay="0"/>
                                      </p:stCondLst>
                                      <p:childTnLst>
                                        <p:animEffect transition="out" filter="dissolve">
                                          <p:cBhvr>
                                            <p:cTn id="149" dur="500"/>
                                            <p:tgtEl>
                                              <p:spTgt spid="72"/>
                                            </p:tgtEl>
                                          </p:cBhvr>
                                        </p:animEffect>
                                        <p:set>
                                          <p:cBhvr>
                                            <p:cTn id="150" dur="1" fill="hold">
                                              <p:stCondLst>
                                                <p:cond delay="499"/>
                                              </p:stCondLst>
                                            </p:cTn>
                                            <p:tgtEl>
                                              <p:spTgt spid="72"/>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exit" presetSubtype="0" fill="hold" nodeType="withEffect">
                                      <p:stCondLst>
                                        <p:cond delay="750"/>
                                      </p:stCondLst>
                                      <p:childTnLst>
                                        <p:set>
                                          <p:cBhvr>
                                            <p:cTn id="154" dur="1" fill="hold">
                                              <p:stCondLst>
                                                <p:cond delay="0"/>
                                              </p:stCondLst>
                                            </p:cTn>
                                            <p:tgtEl>
                                              <p:spTgt spid="53"/>
                                            </p:tgtEl>
                                            <p:attrNameLst>
                                              <p:attrName>style.visibility</p:attrName>
                                            </p:attrNameLst>
                                          </p:cBhvr>
                                          <p:to>
                                            <p:strVal val="hidden"/>
                                          </p:to>
                                        </p:set>
                                      </p:childTnLst>
                                    </p:cTn>
                                  </p:par>
                                  <p:par>
                                    <p:cTn id="155" presetID="1" presetClass="entr" presetSubtype="0" fill="hold" nodeType="withEffect">
                                      <p:stCondLst>
                                        <p:cond delay="750"/>
                                      </p:stCondLst>
                                      <p:childTnLst>
                                        <p:set>
                                          <p:cBhvr>
                                            <p:cTn id="156"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7" fill="hold" display="0">
                      <p:stCondLst>
                        <p:cond delay="indefinite"/>
                      </p:stCondLst>
                      <p:endCondLst>
                        <p:cond evt="onStopAudio" delay="0">
                          <p:tgtEl>
                            <p:sldTgt/>
                          </p:tgtEl>
                        </p:cond>
                      </p:endCondLst>
                    </p:cTn>
                    <p:tgtEl>
                      <p:spTgt spid="68"/>
                    </p:tgtEl>
                  </p:cMediaNode>
                </p:audio>
                <p:audio>
                  <p:cMediaNode vol="80000">
                    <p:cTn id="158" fill="hold" display="0">
                      <p:stCondLst>
                        <p:cond delay="indefinite"/>
                      </p:stCondLst>
                      <p:endCondLst>
                        <p:cond evt="onStopAudio" delay="0">
                          <p:tgtEl>
                            <p:sldTgt/>
                          </p:tgtEl>
                        </p:cond>
                      </p:endCondLst>
                    </p:cTn>
                    <p:tgtEl>
                      <p:spTgt spid="69"/>
                    </p:tgtEl>
                  </p:cMediaNode>
                </p:audio>
                <p:audio>
                  <p:cMediaNode vol="80000">
                    <p:cTn id="159" fill="hold" display="0">
                      <p:stCondLst>
                        <p:cond delay="indefinite"/>
                      </p:stCondLst>
                      <p:endCondLst>
                        <p:cond evt="onStopAudio" delay="0">
                          <p:tgtEl>
                            <p:sldTgt/>
                          </p:tgtEl>
                        </p:cond>
                      </p:endCondLst>
                    </p:cTn>
                    <p:tgtEl>
                      <p:spTgt spid="70"/>
                    </p:tgtEl>
                  </p:cMediaNode>
                </p:audio>
                <p:audio>
                  <p:cMediaNode vol="80000">
                    <p:cTn id="160"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5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2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2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25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17"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17"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17" name="cashreg.wav"/>
                                            </p:tgtEl>
                                          </p:cMediaNode>
                                        </p:audio>
                                      </p:subTnLst>
                                    </p:cTn>
                                  </p:par>
                                </p:childTnLst>
                              </p:cTn>
                            </p:par>
                          </p:childTnLst>
                        </p:cTn>
                      </p:par>
                    </p:childTnLst>
                  </p:cTn>
                  <p:nextCondLst>
                    <p:cond evt="onClick" delay="0">
                      <p:tgtEl>
                        <p:spTgt spid="13"/>
                      </p:tgtEl>
                    </p:cond>
                  </p:nextCondLst>
                </p:seq>
                <p:seq concurrent="1" nextAc="seek">
                  <p:cTn id="66" restart="whenNotActive" fill="hold" evtFilter="cancelBubble" nodeType="interactiveSeq">
                    <p:stCondLst>
                      <p:cond evt="onClick" delay="0">
                        <p:tgtEl>
                          <p:spTgt spid="12"/>
                        </p:tgtEl>
                      </p:cond>
                    </p:stCondLst>
                    <p:endSync evt="end" delay="0">
                      <p:rtn val="all"/>
                    </p:endSync>
                    <p:childTnLst>
                      <p:par>
                        <p:cTn id="67" fill="hold">
                          <p:stCondLst>
                            <p:cond delay="0"/>
                          </p:stCondLst>
                          <p:childTnLst>
                            <p:par>
                              <p:cTn id="68" fill="hold">
                                <p:stCondLst>
                                  <p:cond delay="0"/>
                                </p:stCondLst>
                                <p:childTnLst>
                                  <p:par>
                                    <p:cTn id="69" presetID="22" presetClass="exit" presetSubtype="2" fill="hold" grpId="0" nodeType="clickEffect">
                                      <p:stCondLst>
                                        <p:cond delay="0"/>
                                      </p:stCondLst>
                                      <p:childTnLst>
                                        <p:animEffect transition="out" filter="wipe(right)">
                                          <p:cBhvr>
                                            <p:cTn id="70" dur="59000"/>
                                            <p:tgtEl>
                                              <p:spTgt spid="10"/>
                                            </p:tgtEl>
                                          </p:cBhvr>
                                        </p:animEffect>
                                        <p:set>
                                          <p:cBhvr>
                                            <p:cTn id="71" dur="1" fill="hold">
                                              <p:stCondLst>
                                                <p:cond delay="58999"/>
                                              </p:stCondLst>
                                            </p:cTn>
                                            <p:tgtEl>
                                              <p:spTgt spid="10"/>
                                            </p:tgtEl>
                                            <p:attrNameLst>
                                              <p:attrName>style.visibility</p:attrName>
                                            </p:attrNameLst>
                                          </p:cBhvr>
                                          <p:to>
                                            <p:strVal val="hidden"/>
                                          </p:to>
                                        </p:set>
                                      </p:childTnLst>
                                    </p:cTn>
                                  </p:par>
                                  <p:par>
                                    <p:cTn id="72" presetID="19" presetClass="emph" presetSubtype="0" fill="hold" grpId="1" nodeType="withEffect">
                                      <p:stCondLst>
                                        <p:cond delay="0"/>
                                      </p:stCondLst>
                                      <p:childTnLst>
                                        <p:animClr clrSpc="rgb" dir="cw">
                                          <p:cBhvr override="childStyle">
                                            <p:cTn id="73" dur="59000" fill="hold"/>
                                            <p:tgtEl>
                                              <p:spTgt spid="10"/>
                                            </p:tgtEl>
                                            <p:attrNameLst>
                                              <p:attrName>style.color</p:attrName>
                                            </p:attrNameLst>
                                          </p:cBhvr>
                                          <p:to>
                                            <a:srgbClr val="FF0000"/>
                                          </p:to>
                                        </p:animClr>
                                        <p:animClr clrSpc="rgb" dir="cw">
                                          <p:cBhvr>
                                            <p:cTn id="74" dur="59000" fill="hold"/>
                                            <p:tgtEl>
                                              <p:spTgt spid="10"/>
                                            </p:tgtEl>
                                            <p:attrNameLst>
                                              <p:attrName>fillcolor</p:attrName>
                                            </p:attrNameLst>
                                          </p:cBhvr>
                                          <p:to>
                                            <a:srgbClr val="FF0000"/>
                                          </p:to>
                                        </p:animClr>
                                        <p:set>
                                          <p:cBhvr>
                                            <p:cTn id="75" dur="59000" fill="hold"/>
                                            <p:tgtEl>
                                              <p:spTgt spid="10"/>
                                            </p:tgtEl>
                                            <p:attrNameLst>
                                              <p:attrName>fill.type</p:attrName>
                                            </p:attrNameLst>
                                          </p:cBhvr>
                                          <p:to>
                                            <p:strVal val="solid"/>
                                          </p:to>
                                        </p:set>
                                        <p:set>
                                          <p:cBhvr>
                                            <p:cTn id="7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7" restart="whenNotActive" fill="hold" evtFilter="cancelBubble" nodeType="interactiveSeq">
                    <p:stCondLst>
                      <p:cond evt="onClick" delay="0">
                        <p:tgtEl>
                          <p:spTgt spid="61"/>
                        </p:tgtEl>
                      </p:cond>
                    </p:stCondLst>
                    <p:endSync evt="end" delay="0">
                      <p:rtn val="all"/>
                    </p:endSync>
                    <p:childTnLst>
                      <p:par>
                        <p:cTn id="78" fill="hold">
                          <p:stCondLst>
                            <p:cond delay="0"/>
                          </p:stCondLst>
                          <p:childTnLst>
                            <p:par>
                              <p:cTn id="79" fill="hold">
                                <p:stCondLst>
                                  <p:cond delay="0"/>
                                </p:stCondLst>
                                <p:childTnLst>
                                  <p:par>
                                    <p:cTn id="80" presetID="42" presetClass="path" presetSubtype="0" fill="hold" nodeType="clickEffect">
                                      <p:stCondLst>
                                        <p:cond delay="0"/>
                                      </p:stCondLst>
                                      <p:childTnLst>
                                        <p:animMotion origin="layout" path="M 2.91667E-6 3.7037E-6 L 0.00078 0.72685 " pathEditMode="relative" rAng="0" ptsTypes="AA">
                                          <p:cBhvr>
                                            <p:cTn id="81" dur="750" fill="hold"/>
                                            <p:tgtEl>
                                              <p:spTgt spid="85"/>
                                            </p:tgtEl>
                                            <p:attrNameLst>
                                              <p:attrName>ppt_x</p:attrName>
                                              <p:attrName>ppt_y</p:attrName>
                                            </p:attrNameLst>
                                          </p:cBhvr>
                                          <p:rCtr x="39" y="36343"/>
                                        </p:animMotion>
                                      </p:childTnLst>
                                    </p:cTn>
                                  </p:par>
                                </p:childTnLst>
                              </p:cTn>
                            </p:par>
                            <p:par>
                              <p:cTn id="82" fill="hold">
                                <p:stCondLst>
                                  <p:cond delay="750"/>
                                </p:stCondLst>
                                <p:childTnLst>
                                  <p:par>
                                    <p:cTn id="83" presetID="0" presetClass="path" presetSubtype="0" fill="hold" nodeType="afterEffect">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cBhvr>
                                            <p:cTn id="84" dur="500" fill="hold"/>
                                            <p:tgtEl>
                                              <p:spTgt spid="85"/>
                                            </p:tgtEl>
                                            <p:attrNameLst>
                                              <p:attrName>ppt_x</p:attrName>
                                              <p:attrName>ppt_y</p:attrName>
                                            </p:attrNameLst>
                                          </p:cBhvr>
                                          <p:rCtr x="-4010" y="7315"/>
                                        </p:animMotion>
                                      </p:childTnLst>
                                    </p:cTn>
                                  </p:par>
                                  <p:par>
                                    <p:cTn id="85" presetID="1" presetClass="mediacall" presetSubtype="0" fill="hold" nodeType="withEffect">
                                      <p:stCondLst>
                                        <p:cond delay="0"/>
                                      </p:stCondLst>
                                      <p:childTnLst>
                                        <p:cmd type="call" cmd="playFrom(0.0)">
                                          <p:cBhvr>
                                            <p:cTn id="86" dur="504" fill="hold"/>
                                            <p:tgtEl>
                                              <p:spTgt spid="68"/>
                                            </p:tgtEl>
                                          </p:cBhvr>
                                        </p:cmd>
                                      </p:childTnLst>
                                    </p:cTn>
                                  </p:par>
                                  <p:par>
                                    <p:cTn id="87" presetID="1" presetClass="exit" presetSubtype="0" fill="hold" nodeType="withEffect">
                                      <p:stCondLst>
                                        <p:cond delay="0"/>
                                      </p:stCondLst>
                                      <p:childTnLst>
                                        <p:set>
                                          <p:cBhvr>
                                            <p:cTn id="88" dur="1" fill="hold">
                                              <p:stCondLst>
                                                <p:cond delay="0"/>
                                              </p:stCondLst>
                                            </p:cTn>
                                            <p:tgtEl>
                                              <p:spTgt spid="61"/>
                                            </p:tgtEl>
                                            <p:attrNameLst>
                                              <p:attrName>style.visibility</p:attrName>
                                            </p:attrNameLst>
                                          </p:cBhvr>
                                          <p:to>
                                            <p:strVal val="hidden"/>
                                          </p:to>
                                        </p:set>
                                      </p:childTnLst>
                                    </p:cTn>
                                  </p:par>
                                  <p:par>
                                    <p:cTn id="89" presetID="9" presetClass="exit" presetSubtype="0" fill="hold" grpId="1" nodeType="withEffect">
                                      <p:stCondLst>
                                        <p:cond delay="0"/>
                                      </p:stCondLst>
                                      <p:childTnLst>
                                        <p:animEffect transition="out" filter="dissolv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1032"/>
                                            </p:tgtEl>
                                            <p:attrNameLst>
                                              <p:attrName>style.visibility</p:attrName>
                                            </p:attrNameLst>
                                          </p:cBhvr>
                                          <p:to>
                                            <p:strVal val="visible"/>
                                          </p:to>
                                        </p:set>
                                      </p:childTnLst>
                                    </p:cTn>
                                  </p:par>
                                  <p:par>
                                    <p:cTn id="94" presetID="1" presetClass="exit" presetSubtype="0" fill="hold" nodeType="withEffect">
                                      <p:stCondLst>
                                        <p:cond delay="750"/>
                                      </p:stCondLst>
                                      <p:childTnLst>
                                        <p:set>
                                          <p:cBhvr>
                                            <p:cTn id="95" dur="1" fill="hold">
                                              <p:stCondLst>
                                                <p:cond delay="0"/>
                                              </p:stCondLst>
                                            </p:cTn>
                                            <p:tgtEl>
                                              <p:spTgt spid="1032"/>
                                            </p:tgtEl>
                                            <p:attrNameLst>
                                              <p:attrName>style.visibility</p:attrName>
                                            </p:attrNameLst>
                                          </p:cBhvr>
                                          <p:to>
                                            <p:strVal val="hidden"/>
                                          </p:to>
                                        </p:set>
                                      </p:childTnLst>
                                    </p:cTn>
                                  </p:par>
                                  <p:par>
                                    <p:cTn id="96" presetID="1" presetClass="entr" presetSubtype="0" fill="hold" nodeType="withEffect">
                                      <p:stCondLst>
                                        <p:cond delay="750"/>
                                      </p:stCondLst>
                                      <p:childTnLst>
                                        <p:set>
                                          <p:cBhvr>
                                            <p:cTn id="9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8" restart="whenNotActive" fill="hold" evtFilter="cancelBubble" nodeType="interactiveSeq">
                    <p:stCondLst>
                      <p:cond evt="onClick" delay="0">
                        <p:tgtEl>
                          <p:spTgt spid="63"/>
                        </p:tgtEl>
                      </p:cond>
                    </p:stCondLst>
                    <p:endSync evt="end" delay="0">
                      <p:rtn val="all"/>
                    </p:endSync>
                    <p:childTnLst>
                      <p:par>
                        <p:cTn id="99" fill="hold">
                          <p:stCondLst>
                            <p:cond delay="0"/>
                          </p:stCondLst>
                          <p:childTnLst>
                            <p:par>
                              <p:cTn id="100" fill="hold">
                                <p:stCondLst>
                                  <p:cond delay="0"/>
                                </p:stCondLst>
                                <p:childTnLst>
                                  <p:par>
                                    <p:cTn id="101" presetID="42" presetClass="path" presetSubtype="0" fill="hold" nodeType="clickEffect">
                                      <p:stCondLst>
                                        <p:cond delay="0"/>
                                      </p:stCondLst>
                                      <p:childTnLst>
                                        <p:animMotion origin="layout" path="M -2.5E-6 -0.0125 L 0.00078 0.71435 " pathEditMode="relative" rAng="0" ptsTypes="AA">
                                          <p:cBhvr>
                                            <p:cTn id="102" dur="750" fill="hold"/>
                                            <p:tgtEl>
                                              <p:spTgt spid="65"/>
                                            </p:tgtEl>
                                            <p:attrNameLst>
                                              <p:attrName>ppt_x</p:attrName>
                                              <p:attrName>ppt_y</p:attrName>
                                            </p:attrNameLst>
                                          </p:cBhvr>
                                          <p:rCtr x="39" y="36343"/>
                                        </p:animMotion>
                                      </p:childTnLst>
                                    </p:cTn>
                                  </p:par>
                                </p:childTnLst>
                              </p:cTn>
                            </p:par>
                            <p:par>
                              <p:cTn id="103" fill="hold">
                                <p:stCondLst>
                                  <p:cond delay="750"/>
                                </p:stCondLst>
                                <p:childTnLst>
                                  <p:par>
                                    <p:cTn id="104" presetID="0" presetClass="path" presetSubtype="0" fill="hold" nodeType="afterEffect">
                                      <p:stCondLst>
                                        <p:cond delay="0"/>
                                      </p:stCondLst>
                                      <p:childTnLst>
                                        <p:animMotion origin="layout" path="M 0.00065 0.72176 L 0.00065 0.72199 C 0.00209 0.71435 0.00508 0.70717 0.00482 0.69953 C 0.00482 0.69791 -0.00286 0.67453 -0.00455 0.67176 C -0.0056 0.66967 -0.00729 0.66921 -0.00872 0.66805 C -0.01497 0.66921 -0.02122 0.66944 -0.02747 0.67176 C -0.03047 0.67268 -0.0375 0.68171 -0.03997 0.68472 C -0.04127 0.68842 -0.04232 0.69259 -0.04401 0.69583 C -0.04713 0.70139 -0.05091 0.70601 -0.05338 0.7125 L -0.0638 0.73842 C -0.06692 0.75439 -0.06185 0.72916 -0.06797 0.75324 C -0.06888 0.75671 -0.0694 0.76064 -0.07005 0.76435 C -0.07239 0.77523 -0.07396 0.78078 -0.07526 0.79213 C -0.08112 0.84004 -0.07656 0.80416 -0.07942 0.84027 C -0.08034 0.85139 -0.08151 0.8625 -0.08255 0.87361 C -0.08385 0.91041 -0.08359 0.89444 -0.08359 0.92176 L -0.08359 0.92199 " pathEditMode="relative" rAng="0" ptsTypes="AAAAAAAAAAAAAAAAA">
                                          <p:cBhvr>
                                            <p:cTn id="105" dur="500" fill="hold"/>
                                            <p:tgtEl>
                                              <p:spTgt spid="65"/>
                                            </p:tgtEl>
                                            <p:attrNameLst>
                                              <p:attrName>ppt_x</p:attrName>
                                              <p:attrName>ppt_y</p:attrName>
                                            </p:attrNameLst>
                                          </p:cBhvr>
                                          <p:rCtr x="-4010" y="7315"/>
                                        </p:animMotion>
                                      </p:childTnLst>
                                    </p:cTn>
                                  </p:par>
                                  <p:par>
                                    <p:cTn id="106" presetID="1" presetClass="exit" presetSubtype="0" fill="hold" nodeType="withEffect">
                                      <p:stCondLst>
                                        <p:cond delay="0"/>
                                      </p:stCondLst>
                                      <p:childTnLst>
                                        <p:set>
                                          <p:cBhvr>
                                            <p:cTn id="107" dur="1" fill="hold">
                                              <p:stCondLst>
                                                <p:cond delay="0"/>
                                              </p:stCondLst>
                                            </p:cTn>
                                            <p:tgtEl>
                                              <p:spTgt spid="63"/>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504" fill="hold"/>
                                            <p:tgtEl>
                                              <p:spTgt spid="69"/>
                                            </p:tgtEl>
                                          </p:cBhvr>
                                        </p:cmd>
                                      </p:childTnLst>
                                    </p:cTn>
                                  </p:par>
                                  <p:par>
                                    <p:cTn id="110" presetID="9" presetClass="exit" presetSubtype="0" fill="hold" grpId="1" nodeType="withEffect">
                                      <p:stCondLst>
                                        <p:cond delay="0"/>
                                      </p:stCondLst>
                                      <p:childTnLst>
                                        <p:animEffect transition="out" filter="dissolve">
                                          <p:cBhvr>
                                            <p:cTn id="111" dur="500"/>
                                            <p:tgtEl>
                                              <p:spTgt spid="73"/>
                                            </p:tgtEl>
                                          </p:cBhvr>
                                        </p:animEffect>
                                        <p:set>
                                          <p:cBhvr>
                                            <p:cTn id="112" dur="1" fill="hold">
                                              <p:stCondLst>
                                                <p:cond delay="499"/>
                                              </p:stCondLst>
                                            </p:cTn>
                                            <p:tgtEl>
                                              <p:spTgt spid="73"/>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64"/>
                                            </p:tgtEl>
                                            <p:attrNameLst>
                                              <p:attrName>style.visibility</p:attrName>
                                            </p:attrNameLst>
                                          </p:cBhvr>
                                          <p:to>
                                            <p:strVal val="visible"/>
                                          </p:to>
                                        </p:set>
                                      </p:childTnLst>
                                    </p:cTn>
                                  </p:par>
                                  <p:par>
                                    <p:cTn id="115" presetID="1" presetClass="exit" presetSubtype="0" fill="hold" nodeType="withEffect">
                                      <p:stCondLst>
                                        <p:cond delay="750"/>
                                      </p:stCondLst>
                                      <p:childTnLst>
                                        <p:set>
                                          <p:cBhvr>
                                            <p:cTn id="116" dur="1" fill="hold">
                                              <p:stCondLst>
                                                <p:cond delay="0"/>
                                              </p:stCondLst>
                                            </p:cTn>
                                            <p:tgtEl>
                                              <p:spTgt spid="64"/>
                                            </p:tgtEl>
                                            <p:attrNameLst>
                                              <p:attrName>style.visibility</p:attrName>
                                            </p:attrNameLst>
                                          </p:cBhvr>
                                          <p:to>
                                            <p:strVal val="hidden"/>
                                          </p:to>
                                        </p:set>
                                      </p:childTnLst>
                                    </p:cTn>
                                  </p:par>
                                  <p:par>
                                    <p:cTn id="117" presetID="1" presetClass="entr" presetSubtype="0" fill="hold" nodeType="withEffect">
                                      <p:stCondLst>
                                        <p:cond delay="750"/>
                                      </p:stCondLst>
                                      <p:childTnLst>
                                        <p:set>
                                          <p:cBhvr>
                                            <p:cTn id="118"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withEffect">
                                      <p:stCondLst>
                                        <p:cond delay="0"/>
                                      </p:stCondLst>
                                      <p:childTnLst>
                                        <p:animMotion origin="layout" path="M 4.58333E-6 3.7037E-6 L 0.00078 0.72685 " pathEditMode="relative" rAng="0" ptsTypes="AA">
                                          <p:cBhvr>
                                            <p:cTn id="123" dur="750" fill="hold"/>
                                            <p:tgtEl>
                                              <p:spTgt spid="67"/>
                                            </p:tgtEl>
                                            <p:attrNameLst>
                                              <p:attrName>ppt_x</p:attrName>
                                              <p:attrName>ppt_y</p:attrName>
                                            </p:attrNameLst>
                                          </p:cBhvr>
                                          <p:rCtr x="39" y="36343"/>
                                        </p:animMotion>
                                      </p:childTnLst>
                                    </p:cTn>
                                  </p:par>
                                  <p:par>
                                    <p:cTn id="124" presetID="1" presetClass="mediacall" presetSubtype="0" fill="hold" nodeType="withEffect">
                                      <p:stCondLst>
                                        <p:cond delay="0"/>
                                      </p:stCondLst>
                                      <p:childTnLst>
                                        <p:cmd type="call" cmd="playFrom(0.0)">
                                          <p:cBhvr>
                                            <p:cTn id="125" dur="2832" fill="hold"/>
                                            <p:tgtEl>
                                              <p:spTgt spid="71"/>
                                            </p:tgtEl>
                                          </p:cBhvr>
                                        </p:cmd>
                                      </p:childTnLst>
                                    </p:cTn>
                                  </p:par>
                                  <p:par>
                                    <p:cTn id="126" presetID="1" presetClass="exit" presetSubtype="0" fill="hold" nodeType="withEffect">
                                      <p:stCondLst>
                                        <p:cond delay="750"/>
                                      </p:stCondLst>
                                      <p:childTnLst>
                                        <p:set>
                                          <p:cBhvr>
                                            <p:cTn id="127" dur="1" fill="hold">
                                              <p:stCondLst>
                                                <p:cond delay="0"/>
                                              </p:stCondLst>
                                            </p:cTn>
                                            <p:tgtEl>
                                              <p:spTgt spid="1028"/>
                                            </p:tgtEl>
                                            <p:attrNameLst>
                                              <p:attrName>style.visibility</p:attrName>
                                            </p:attrNameLst>
                                          </p:cBhvr>
                                          <p:to>
                                            <p:strVal val="hidden"/>
                                          </p:to>
                                        </p:set>
                                      </p:childTnLst>
                                    </p:cTn>
                                  </p:par>
                                  <p:par>
                                    <p:cTn id="128" presetID="1" presetClass="exit" presetSubtype="0" fill="hold" nodeType="withEffect">
                                      <p:stCondLst>
                                        <p:cond delay="800"/>
                                      </p:stCondLst>
                                      <p:childTnLst>
                                        <p:set>
                                          <p:cBhvr>
                                            <p:cTn id="129" dur="1" fill="hold">
                                              <p:stCondLst>
                                                <p:cond delay="0"/>
                                              </p:stCondLst>
                                            </p:cTn>
                                            <p:tgtEl>
                                              <p:spTgt spid="67"/>
                                            </p:tgtEl>
                                            <p:attrNameLst>
                                              <p:attrName>style.visibility</p:attrName>
                                            </p:attrNameLst>
                                          </p:cBhvr>
                                          <p:to>
                                            <p:strVal val="hidden"/>
                                          </p:to>
                                        </p:set>
                                      </p:childTnLst>
                                    </p:cTn>
                                  </p:par>
                                  <p:par>
                                    <p:cTn id="130" presetID="1" presetClass="entr" presetSubtype="0" fill="hold" nodeType="withEffect">
                                      <p:stCondLst>
                                        <p:cond delay="800"/>
                                      </p:stCondLst>
                                      <p:childTnLst>
                                        <p:set>
                                          <p:cBhvr>
                                            <p:cTn id="131" dur="1" fill="hold">
                                              <p:stCondLst>
                                                <p:cond delay="0"/>
                                              </p:stCondLst>
                                            </p:cTn>
                                            <p:tgtEl>
                                              <p:spTgt spid="66"/>
                                            </p:tgtEl>
                                            <p:attrNameLst>
                                              <p:attrName>style.visibility</p:attrName>
                                            </p:attrNameLst>
                                          </p:cBhvr>
                                          <p:to>
                                            <p:strVal val="visible"/>
                                          </p:to>
                                        </p:set>
                                      </p:childTnLst>
                                    </p:cTn>
                                  </p:par>
                                  <p:par>
                                    <p:cTn id="132" presetID="1" presetClass="exit" presetSubtype="0" fill="hold" nodeType="withEffect">
                                      <p:stCondLst>
                                        <p:cond delay="1050"/>
                                      </p:stCondLst>
                                      <p:childTnLst>
                                        <p:set>
                                          <p:cBhvr>
                                            <p:cTn id="133" dur="1" fill="hold">
                                              <p:stCondLst>
                                                <p:cond delay="0"/>
                                              </p:stCondLst>
                                            </p:cTn>
                                            <p:tgtEl>
                                              <p:spTgt spid="66"/>
                                            </p:tgtEl>
                                            <p:attrNameLst>
                                              <p:attrName>style.visibility</p:attrName>
                                            </p:attrNameLst>
                                          </p:cBhvr>
                                          <p:to>
                                            <p:strVal val="hidden"/>
                                          </p:to>
                                        </p:set>
                                      </p:childTnLst>
                                    </p:cTn>
                                  </p:par>
                                  <p:par>
                                    <p:cTn id="134" presetID="1" presetClass="entr" presetSubtype="0" fill="hold" nodeType="withEffect">
                                      <p:stCondLst>
                                        <p:cond delay="1050"/>
                                      </p:stCondLst>
                                      <p:childTnLst>
                                        <p:set>
                                          <p:cBhvr>
                                            <p:cTn id="135"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6" restart="whenNotActive" fill="hold" evtFilter="cancelBubble" nodeType="interactiveSeq">
                    <p:stCondLst>
                      <p:cond evt="onClick" delay="0">
                        <p:tgtEl>
                          <p:spTgt spid="1025"/>
                        </p:tgtEl>
                      </p:cond>
                    </p:stCondLst>
                    <p:endSync evt="end" delay="0">
                      <p:rtn val="all"/>
                    </p:endSync>
                    <p:childTnLst>
                      <p:par>
                        <p:cTn id="137" fill="hold">
                          <p:stCondLst>
                            <p:cond delay="0"/>
                          </p:stCondLst>
                          <p:childTnLst>
                            <p:par>
                              <p:cTn id="138" fill="hold">
                                <p:stCondLst>
                                  <p:cond delay="0"/>
                                </p:stCondLst>
                                <p:childTnLst>
                                  <p:par>
                                    <p:cTn id="139" presetID="42" presetClass="path" presetSubtype="0" fill="hold" nodeType="withEffect">
                                      <p:stCondLst>
                                        <p:cond delay="0"/>
                                      </p:stCondLst>
                                      <p:childTnLst>
                                        <p:animMotion origin="layout" path="M -1.45833E-6 3.7037E-6 L 0.00078 0.72685 " pathEditMode="relative" rAng="0" ptsTypes="AA">
                                          <p:cBhvr>
                                            <p:cTn id="140" dur="750" fill="hold"/>
                                            <p:tgtEl>
                                              <p:spTgt spid="54"/>
                                            </p:tgtEl>
                                            <p:attrNameLst>
                                              <p:attrName>ppt_x</p:attrName>
                                              <p:attrName>ppt_y</p:attrName>
                                            </p:attrNameLst>
                                          </p:cBhvr>
                                          <p:rCtr x="39" y="36343"/>
                                        </p:animMotion>
                                      </p:childTnLst>
                                    </p:cTn>
                                  </p:par>
                                </p:childTnLst>
                              </p:cTn>
                            </p:par>
                            <p:par>
                              <p:cTn id="141" fill="hold">
                                <p:stCondLst>
                                  <p:cond delay="750"/>
                                </p:stCondLst>
                                <p:childTnLst>
                                  <p:par>
                                    <p:cTn id="142" presetID="0" presetClass="path" presetSubtype="0" fill="hold" nodeType="afterEffect">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cBhvr>
                                            <p:cTn id="143" dur="500" fill="hold"/>
                                            <p:tgtEl>
                                              <p:spTgt spid="54"/>
                                            </p:tgtEl>
                                            <p:attrNameLst>
                                              <p:attrName>ppt_x</p:attrName>
                                              <p:attrName>ppt_y</p:attrName>
                                            </p:attrNameLst>
                                          </p:cBhvr>
                                          <p:rCtr x="-4010" y="7315"/>
                                        </p:animMotion>
                                      </p:childTnLst>
                                    </p:cTn>
                                  </p:par>
                                  <p:par>
                                    <p:cTn id="144" presetID="1" presetClass="exit" presetSubtype="0" fill="hold" nodeType="withEffect">
                                      <p:stCondLst>
                                        <p:cond delay="0"/>
                                      </p:stCondLst>
                                      <p:childTnLst>
                                        <p:set>
                                          <p:cBhvr>
                                            <p:cTn id="145" dur="1" fill="hold">
                                              <p:stCondLst>
                                                <p:cond delay="0"/>
                                              </p:stCondLst>
                                            </p:cTn>
                                            <p:tgtEl>
                                              <p:spTgt spid="1025"/>
                                            </p:tgtEl>
                                            <p:attrNameLst>
                                              <p:attrName>style.visibility</p:attrName>
                                            </p:attrNameLst>
                                          </p:cBhvr>
                                          <p:to>
                                            <p:strVal val="hidden"/>
                                          </p:to>
                                        </p:set>
                                      </p:childTnLst>
                                    </p:cTn>
                                  </p:par>
                                  <p:par>
                                    <p:cTn id="146" presetID="1" presetClass="mediacall" presetSubtype="0" fill="hold" nodeType="withEffect">
                                      <p:stCondLst>
                                        <p:cond delay="0"/>
                                      </p:stCondLst>
                                      <p:childTnLst>
                                        <p:cmd type="call" cmd="playFrom(0.0)">
                                          <p:cBhvr>
                                            <p:cTn id="147" dur="504" fill="hold"/>
                                            <p:tgtEl>
                                              <p:spTgt spid="70"/>
                                            </p:tgtEl>
                                          </p:cBhvr>
                                        </p:cmd>
                                      </p:childTnLst>
                                    </p:cTn>
                                  </p:par>
                                  <p:par>
                                    <p:cTn id="148" presetID="9" presetClass="exit" presetSubtype="0" fill="hold" grpId="1" nodeType="withEffect">
                                      <p:stCondLst>
                                        <p:cond delay="0"/>
                                      </p:stCondLst>
                                      <p:childTnLst>
                                        <p:animEffect transition="out" filter="dissolve">
                                          <p:cBhvr>
                                            <p:cTn id="149" dur="500"/>
                                            <p:tgtEl>
                                              <p:spTgt spid="72"/>
                                            </p:tgtEl>
                                          </p:cBhvr>
                                        </p:animEffect>
                                        <p:set>
                                          <p:cBhvr>
                                            <p:cTn id="150" dur="1" fill="hold">
                                              <p:stCondLst>
                                                <p:cond delay="499"/>
                                              </p:stCondLst>
                                            </p:cTn>
                                            <p:tgtEl>
                                              <p:spTgt spid="72"/>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exit" presetSubtype="0" fill="hold" nodeType="withEffect">
                                      <p:stCondLst>
                                        <p:cond delay="750"/>
                                      </p:stCondLst>
                                      <p:childTnLst>
                                        <p:set>
                                          <p:cBhvr>
                                            <p:cTn id="154" dur="1" fill="hold">
                                              <p:stCondLst>
                                                <p:cond delay="0"/>
                                              </p:stCondLst>
                                            </p:cTn>
                                            <p:tgtEl>
                                              <p:spTgt spid="53"/>
                                            </p:tgtEl>
                                            <p:attrNameLst>
                                              <p:attrName>style.visibility</p:attrName>
                                            </p:attrNameLst>
                                          </p:cBhvr>
                                          <p:to>
                                            <p:strVal val="hidden"/>
                                          </p:to>
                                        </p:set>
                                      </p:childTnLst>
                                    </p:cTn>
                                  </p:par>
                                  <p:par>
                                    <p:cTn id="155" presetID="1" presetClass="entr" presetSubtype="0" fill="hold" nodeType="withEffect">
                                      <p:stCondLst>
                                        <p:cond delay="750"/>
                                      </p:stCondLst>
                                      <p:childTnLst>
                                        <p:set>
                                          <p:cBhvr>
                                            <p:cTn id="156"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7" fill="hold" display="0">
                      <p:stCondLst>
                        <p:cond delay="indefinite"/>
                      </p:stCondLst>
                      <p:endCondLst>
                        <p:cond evt="onStopAudio" delay="0">
                          <p:tgtEl>
                            <p:sldTgt/>
                          </p:tgtEl>
                        </p:cond>
                      </p:endCondLst>
                    </p:cTn>
                    <p:tgtEl>
                      <p:spTgt spid="68"/>
                    </p:tgtEl>
                  </p:cMediaNode>
                </p:audio>
                <p:audio>
                  <p:cMediaNode vol="80000">
                    <p:cTn id="158" fill="hold" display="0">
                      <p:stCondLst>
                        <p:cond delay="indefinite"/>
                      </p:stCondLst>
                      <p:endCondLst>
                        <p:cond evt="onStopAudio" delay="0">
                          <p:tgtEl>
                            <p:sldTgt/>
                          </p:tgtEl>
                        </p:cond>
                      </p:endCondLst>
                    </p:cTn>
                    <p:tgtEl>
                      <p:spTgt spid="69"/>
                    </p:tgtEl>
                  </p:cMediaNode>
                </p:audio>
                <p:audio>
                  <p:cMediaNode vol="80000">
                    <p:cTn id="159" fill="hold" display="0">
                      <p:stCondLst>
                        <p:cond delay="indefinite"/>
                      </p:stCondLst>
                      <p:endCondLst>
                        <p:cond evt="onStopAudio" delay="0">
                          <p:tgtEl>
                            <p:sldTgt/>
                          </p:tgtEl>
                        </p:cond>
                      </p:endCondLst>
                    </p:cTn>
                    <p:tgtEl>
                      <p:spTgt spid="70"/>
                    </p:tgtEl>
                  </p:cMediaNode>
                </p:audio>
                <p:audio>
                  <p:cMediaNode vol="80000">
                    <p:cTn id="160"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7B9B4F68-F74E-492B-8FA3-95FB91622BCC}"/>
              </a:ext>
            </a:extLst>
          </p:cNvPr>
          <p:cNvPicPr>
            <a:picLocks noChangeAspect="1"/>
          </p:cNvPicPr>
          <p:nvPr/>
        </p:nvPicPr>
        <p:blipFill>
          <a:blip r:embed="rId7"/>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1946235"/>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666750" y="647700"/>
            <a:ext cx="6656165" cy="1077218"/>
          </a:xfrm>
          <a:prstGeom prst="rect">
            <a:avLst/>
          </a:prstGeom>
          <a:noFill/>
        </p:spPr>
        <p:txBody>
          <a:bodyPr wrap="square" rtlCol="0">
            <a:spAutoFit/>
          </a:bodyPr>
          <a:lstStyle/>
          <a:p>
            <a:pPr algn="ctr" defTabSz="685800">
              <a:buClrTx/>
            </a:pPr>
            <a:r>
              <a:rPr lang="en-US" sz="3200" b="1" kern="1200" dirty="0">
                <a:solidFill>
                  <a:srgbClr val="FF0000"/>
                </a:solidFill>
                <a:latin typeface="Times New Roman" panose="02020603050405020304" pitchFamily="18" charset="0"/>
                <a:ea typeface="+mn-ea"/>
                <a:cs typeface="Times New Roman" panose="02020603050405020304" pitchFamily="18" charset="0"/>
              </a:rPr>
              <a:t>Câu 4:  </a:t>
            </a:r>
            <a:r>
              <a:rPr lang="en-US" sz="3200" b="1" kern="1200" dirty="0" err="1">
                <a:solidFill>
                  <a:srgbClr val="FF0000"/>
                </a:solidFill>
                <a:latin typeface="Times New Roman" panose="02020603050405020304" pitchFamily="18" charset="0"/>
                <a:ea typeface="+mn-ea"/>
                <a:cs typeface="Times New Roman" panose="02020603050405020304" pitchFamily="18" charset="0"/>
              </a:rPr>
              <a:t>Một</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tác</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phẩm</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sử</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nổi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tiếng</a:t>
            </a:r>
            <a:r>
              <a:rPr lang="en-US" sz="3200" b="1" kern="1200" dirty="0">
                <a:solidFill>
                  <a:srgbClr val="FF0000"/>
                </a:solidFill>
                <a:latin typeface="Times New Roman" panose="02020603050405020304" pitchFamily="18" charset="0"/>
                <a:ea typeface="+mn-ea"/>
                <a:cs typeface="Times New Roman" panose="02020603050405020304" pitchFamily="18" charset="0"/>
              </a:rPr>
              <a:t> ở Cam-</a:t>
            </a:r>
            <a:r>
              <a:rPr lang="en-US" sz="3200" b="1" kern="1200" dirty="0" err="1">
                <a:solidFill>
                  <a:srgbClr val="FF0000"/>
                </a:solidFill>
                <a:latin typeface="Times New Roman" panose="02020603050405020304" pitchFamily="18" charset="0"/>
                <a:ea typeface="+mn-ea"/>
                <a:cs typeface="Times New Roman" panose="02020603050405020304" pitchFamily="18" charset="0"/>
              </a:rPr>
              <a:t>pu</a:t>
            </a:r>
            <a:r>
              <a:rPr lang="en-US" sz="3200" b="1" kern="1200" dirty="0">
                <a:solidFill>
                  <a:srgbClr val="FF0000"/>
                </a:solidFill>
                <a:latin typeface="Times New Roman" panose="02020603050405020304" pitchFamily="18" charset="0"/>
                <a:ea typeface="+mn-ea"/>
                <a:cs typeface="Times New Roman" panose="02020603050405020304" pitchFamily="18" charset="0"/>
              </a:rPr>
              <a:t>-chia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thời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kì</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này</a:t>
            </a:r>
            <a:r>
              <a:rPr lang="en-US" sz="3200" b="1" kern="1200" dirty="0">
                <a:solidFill>
                  <a:srgbClr val="FF0000"/>
                </a:solidFill>
                <a:latin typeface="Times New Roman" panose="02020603050405020304" pitchFamily="18" charset="0"/>
                <a:ea typeface="+mn-ea"/>
                <a:cs typeface="Times New Roman" panose="02020603050405020304" pitchFamily="18" charset="0"/>
              </a:rPr>
              <a:t>?</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3032771" y="2392722"/>
            <a:ext cx="1234963" cy="1050056"/>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I li </a:t>
            </a:r>
            <a:r>
              <a:rPr lang="en-US" sz="2400" kern="1200" dirty="0" err="1">
                <a:solidFill>
                  <a:prstClr val="white"/>
                </a:solidFill>
                <a:latin typeface="Times New Roman" panose="02020603050405020304" pitchFamily="18" charset="0"/>
                <a:cs typeface="Times New Roman" panose="02020603050405020304" pitchFamily="18" charset="0"/>
              </a:rPr>
              <a:t>át</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1243370" y="2385503"/>
            <a:ext cx="1234963" cy="1050056"/>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Riêm</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Kê</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9">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0">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1">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2">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4439812" y="2295948"/>
            <a:ext cx="2078422" cy="1162909"/>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baahubali</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6825614" y="2379139"/>
            <a:ext cx="1234963" cy="1050056"/>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Đăm</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Săn</a:t>
            </a:r>
            <a:endParaRPr lang="en-US" sz="2400" kern="1200" dirty="0">
              <a:solidFill>
                <a:prstClr val="white"/>
              </a:solidFill>
              <a:latin typeface="Times New Roman" panose="02020603050405020304" pitchFamily="18" charset="0"/>
              <a:cs typeface="Times New Roman" panose="02020603050405020304" pitchFamily="18" charset="0"/>
            </a:endParaRP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3092914" y="4311869"/>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2905321" y="3990653"/>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69655"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4905916" y="4296821"/>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4727774" y="3994583"/>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805" y="-296863"/>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6699203" y="4277829"/>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6518234" y="4000225"/>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1655" y="-294511"/>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4">
            <a:extLst>
              <a:ext uri="{28A0092B-C50C-407E-A947-70E740481C1C}">
                <a14:useLocalDpi xmlns:a14="http://schemas.microsoft.com/office/drawing/2010/main" val="0"/>
              </a:ext>
            </a:extLst>
          </a:blip>
          <a:srcRect l="22424" t="9020" r="61100" b="13659"/>
          <a:stretch/>
        </p:blipFill>
        <p:spPr>
          <a:xfrm>
            <a:off x="1573718" y="3675801"/>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1765"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5">
            <a:extLst>
              <a:ext uri="{28A0092B-C50C-407E-A947-70E740481C1C}">
                <a14:useLocalDpi xmlns:a14="http://schemas.microsoft.com/office/drawing/2010/main" val="0"/>
              </a:ext>
            </a:extLst>
          </a:blip>
          <a:srcRect l="12679" t="-52" r="49613" b="3350"/>
          <a:stretch/>
        </p:blipFill>
        <p:spPr>
          <a:xfrm>
            <a:off x="1545079" y="3680237"/>
            <a:ext cx="933254" cy="1346756"/>
          </a:xfrm>
          <a:prstGeom prst="rect">
            <a:avLst/>
          </a:prstGeom>
        </p:spPr>
      </p:pic>
      <p:pic>
        <p:nvPicPr>
          <p:cNvPr id="68" name="Am-thanh-that-vong-phim-hoat-hinh-de-thuong-www_tiengdong_com">
            <a:hlinkClick r:id="" action="ppaction://media"/>
            <a:extLst>
              <a:ext uri="{FF2B5EF4-FFF2-40B4-BE49-F238E27FC236}">
                <a16:creationId xmlns:a16="http://schemas.microsoft.com/office/drawing/2014/main" id="{04B22C83-C5FD-4049-AFE6-0310CE7F37C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267825" y="1552575"/>
            <a:ext cx="304800" cy="304800"/>
          </a:xfrm>
          <a:prstGeom prst="rect">
            <a:avLst/>
          </a:prstGeom>
        </p:spPr>
      </p:pic>
      <p:pic>
        <p:nvPicPr>
          <p:cNvPr id="69" name="Am-thanh-that-vong-phim-hoat-hinh-de-thuong-www_tiengdong_com">
            <a:hlinkClick r:id="" action="ppaction://media"/>
            <a:extLst>
              <a:ext uri="{FF2B5EF4-FFF2-40B4-BE49-F238E27FC236}">
                <a16:creationId xmlns:a16="http://schemas.microsoft.com/office/drawing/2014/main" id="{8ECC3540-2A18-44A9-99A5-CF36B6FB3B2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324975" y="1809750"/>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BCDE3D35-F990-4445-9C70-1C51923BAB6C}"/>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486900" y="2266950"/>
            <a:ext cx="304800" cy="304800"/>
          </a:xfrm>
          <a:prstGeom prst="rect">
            <a:avLst/>
          </a:prstGeom>
        </p:spPr>
      </p:pic>
      <p:pic>
        <p:nvPicPr>
          <p:cNvPr id="71" name="super chiken">
            <a:hlinkClick r:id="" action="ppaction://media"/>
            <a:extLst>
              <a:ext uri="{FF2B5EF4-FFF2-40B4-BE49-F238E27FC236}">
                <a16:creationId xmlns:a16="http://schemas.microsoft.com/office/drawing/2014/main" id="{80D8CA6E-9835-46BA-A47F-F8B721851F1C}"/>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657225" y="2495550"/>
            <a:ext cx="304800" cy="304800"/>
          </a:xfrm>
          <a:prstGeom prst="rect">
            <a:avLst/>
          </a:prstGeom>
        </p:spPr>
      </p:pic>
    </p:spTree>
    <p:extLst>
      <p:ext uri="{BB962C8B-B14F-4D97-AF65-F5344CB8AC3E}">
        <p14:creationId xmlns:p14="http://schemas.microsoft.com/office/powerpoint/2010/main" val="2118945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80000">
                                          <p:cBhvr additive="base">
                                            <p:cTn id="7"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75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6"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6" name="cashreg.wav"/>
                                            </p:tgtEl>
                                          </p:cMediaNode>
                                        </p:audio>
                                      </p:subTnLst>
                                    </p:cTn>
                                  </p:par>
                                </p:childTnLst>
                              </p:cTn>
                            </p:par>
                          </p:childTnLst>
                        </p:cTn>
                      </p:par>
                    </p:childTnLst>
                  </p:cTn>
                  <p:nextCondLst>
                    <p:cond evt="onClick" delay="0">
                      <p:tgtEl>
                        <p:spTgt spid="13"/>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22" presetClass="exit" presetSubtype="2" fill="hold" grpId="0" nodeType="clickEffect">
                                      <p:stCondLst>
                                        <p:cond delay="0"/>
                                      </p:stCondLst>
                                      <p:childTnLst>
                                        <p:animEffect transition="out" filter="wipe(right)">
                                          <p:cBhvr>
                                            <p:cTn id="66" dur="59000"/>
                                            <p:tgtEl>
                                              <p:spTgt spid="10"/>
                                            </p:tgtEl>
                                          </p:cBhvr>
                                        </p:animEffect>
                                        <p:set>
                                          <p:cBhvr>
                                            <p:cTn id="67" dur="1" fill="hold">
                                              <p:stCondLst>
                                                <p:cond delay="58999"/>
                                              </p:stCondLst>
                                            </p:cTn>
                                            <p:tgtEl>
                                              <p:spTgt spid="10"/>
                                            </p:tgtEl>
                                            <p:attrNameLst>
                                              <p:attrName>style.visibility</p:attrName>
                                            </p:attrNameLst>
                                          </p:cBhvr>
                                          <p:to>
                                            <p:strVal val="hidden"/>
                                          </p:to>
                                        </p:set>
                                      </p:childTnLst>
                                    </p:cTn>
                                  </p:par>
                                  <p:par>
                                    <p:cTn id="68" presetID="19" presetClass="emph" presetSubtype="0" fill="hold" grpId="1" nodeType="withEffect">
                                      <p:stCondLst>
                                        <p:cond delay="0"/>
                                      </p:stCondLst>
                                      <p:childTnLst>
                                        <p:animClr clrSpc="rgb" dir="cw">
                                          <p:cBhvr override="childStyle">
                                            <p:cTn id="69" dur="59000" fill="hold"/>
                                            <p:tgtEl>
                                              <p:spTgt spid="10"/>
                                            </p:tgtEl>
                                            <p:attrNameLst>
                                              <p:attrName>style.color</p:attrName>
                                            </p:attrNameLst>
                                          </p:cBhvr>
                                          <p:to>
                                            <a:srgbClr val="FF0000"/>
                                          </p:to>
                                        </p:animClr>
                                        <p:animClr clrSpc="rgb" dir="cw">
                                          <p:cBhvr>
                                            <p:cTn id="70" dur="59000" fill="hold"/>
                                            <p:tgtEl>
                                              <p:spTgt spid="10"/>
                                            </p:tgtEl>
                                            <p:attrNameLst>
                                              <p:attrName>fillcolor</p:attrName>
                                            </p:attrNameLst>
                                          </p:cBhvr>
                                          <p:to>
                                            <a:srgbClr val="FF0000"/>
                                          </p:to>
                                        </p:animClr>
                                        <p:set>
                                          <p:cBhvr>
                                            <p:cTn id="71" dur="59000" fill="hold"/>
                                            <p:tgtEl>
                                              <p:spTgt spid="10"/>
                                            </p:tgtEl>
                                            <p:attrNameLst>
                                              <p:attrName>fill.type</p:attrName>
                                            </p:attrNameLst>
                                          </p:cBhvr>
                                          <p:to>
                                            <p:strVal val="solid"/>
                                          </p:to>
                                        </p:set>
                                        <p:set>
                                          <p:cBhvr>
                                            <p:cTn id="72"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3" restart="whenNotActive" fill="hold" evtFilter="cancelBubble" nodeType="interactiveSeq">
                    <p:stCondLst>
                      <p:cond evt="onClick" delay="0">
                        <p:tgtEl>
                          <p:spTgt spid="61"/>
                        </p:tgtEl>
                      </p:cond>
                    </p:stCondLst>
                    <p:endSync evt="end" delay="0">
                      <p:rtn val="all"/>
                    </p:endSync>
                    <p:childTnLst>
                      <p:par>
                        <p:cTn id="74" fill="hold">
                          <p:stCondLst>
                            <p:cond delay="0"/>
                          </p:stCondLst>
                          <p:childTnLst>
                            <p:par>
                              <p:cTn id="75" fill="hold">
                                <p:stCondLst>
                                  <p:cond delay="0"/>
                                </p:stCondLst>
                                <p:childTnLst>
                                  <p:par>
                                    <p:cTn id="76" presetID="42" presetClass="path" presetSubtype="0" fill="hold" nodeType="withEffect" p14:presetBounceEnd="9000">
                                      <p:stCondLst>
                                        <p:cond delay="0"/>
                                      </p:stCondLst>
                                      <p:childTnLst>
                                        <p:animMotion origin="layout" path="M -4.375E-6 3.7037E-6 L 0.00079 0.72685 " pathEditMode="relative" rAng="0" ptsTypes="AA" p14:bounceEnd="9000">
                                          <p:cBhvr>
                                            <p:cTn id="77" dur="750" fill="hold"/>
                                            <p:tgtEl>
                                              <p:spTgt spid="67"/>
                                            </p:tgtEl>
                                            <p:attrNameLst>
                                              <p:attrName>ppt_x</p:attrName>
                                              <p:attrName>ppt_y</p:attrName>
                                            </p:attrNameLst>
                                          </p:cBhvr>
                                          <p:rCtr x="39" y="36343"/>
                                        </p:animMotion>
                                      </p:childTnLst>
                                    </p:cTn>
                                  </p:par>
                                  <p:par>
                                    <p:cTn id="78" presetID="1" presetClass="mediacall" presetSubtype="0" fill="hold" nodeType="withEffect">
                                      <p:stCondLst>
                                        <p:cond delay="0"/>
                                      </p:stCondLst>
                                      <p:childTnLst>
                                        <p:cmd type="call" cmd="playFrom(0.0)">
                                          <p:cBhvr>
                                            <p:cTn id="79" dur="2832" fill="hold"/>
                                            <p:tgtEl>
                                              <p:spTgt spid="71"/>
                                            </p:tgtEl>
                                          </p:cBhvr>
                                        </p:cmd>
                                      </p:childTnLst>
                                    </p:cTn>
                                  </p:par>
                                  <p:par>
                                    <p:cTn id="80" presetID="1" presetClass="exit" presetSubtype="0" fill="hold" nodeType="withEffect">
                                      <p:stCondLst>
                                        <p:cond delay="750"/>
                                      </p:stCondLst>
                                      <p:childTnLst>
                                        <p:set>
                                          <p:cBhvr>
                                            <p:cTn id="81" dur="1" fill="hold">
                                              <p:stCondLst>
                                                <p:cond delay="0"/>
                                              </p:stCondLst>
                                            </p:cTn>
                                            <p:tgtEl>
                                              <p:spTgt spid="61"/>
                                            </p:tgtEl>
                                            <p:attrNameLst>
                                              <p:attrName>style.visibility</p:attrName>
                                            </p:attrNameLst>
                                          </p:cBhvr>
                                          <p:to>
                                            <p:strVal val="hidden"/>
                                          </p:to>
                                        </p:set>
                                      </p:childTnLst>
                                    </p:cTn>
                                  </p:par>
                                  <p:par>
                                    <p:cTn id="82" presetID="1" presetClass="exit" presetSubtype="0" fill="hold" nodeType="withEffect">
                                      <p:stCondLst>
                                        <p:cond delay="800"/>
                                      </p:stCondLst>
                                      <p:childTnLst>
                                        <p:set>
                                          <p:cBhvr>
                                            <p:cTn id="83" dur="1" fill="hold">
                                              <p:stCondLst>
                                                <p:cond delay="0"/>
                                              </p:stCondLst>
                                            </p:cTn>
                                            <p:tgtEl>
                                              <p:spTgt spid="67"/>
                                            </p:tgtEl>
                                            <p:attrNameLst>
                                              <p:attrName>style.visibility</p:attrName>
                                            </p:attrNameLst>
                                          </p:cBhvr>
                                          <p:to>
                                            <p:strVal val="hidden"/>
                                          </p:to>
                                        </p:set>
                                      </p:childTnLst>
                                    </p:cTn>
                                  </p:par>
                                  <p:par>
                                    <p:cTn id="84" presetID="1" presetClass="entr" presetSubtype="0" fill="hold" nodeType="withEffect">
                                      <p:stCondLst>
                                        <p:cond delay="800"/>
                                      </p:stCondLst>
                                      <p:childTnLst>
                                        <p:set>
                                          <p:cBhvr>
                                            <p:cTn id="85" dur="1" fill="hold">
                                              <p:stCondLst>
                                                <p:cond delay="0"/>
                                              </p:stCondLst>
                                            </p:cTn>
                                            <p:tgtEl>
                                              <p:spTgt spid="66"/>
                                            </p:tgtEl>
                                            <p:attrNameLst>
                                              <p:attrName>style.visibility</p:attrName>
                                            </p:attrNameLst>
                                          </p:cBhvr>
                                          <p:to>
                                            <p:strVal val="visible"/>
                                          </p:to>
                                        </p:set>
                                      </p:childTnLst>
                                    </p:cTn>
                                  </p:par>
                                  <p:par>
                                    <p:cTn id="86" presetID="1" presetClass="exit" presetSubtype="0" fill="hold" nodeType="withEffect">
                                      <p:stCondLst>
                                        <p:cond delay="1050"/>
                                      </p:stCondLst>
                                      <p:childTnLst>
                                        <p:set>
                                          <p:cBhvr>
                                            <p:cTn id="87" dur="1" fill="hold">
                                              <p:stCondLst>
                                                <p:cond delay="0"/>
                                              </p:stCondLst>
                                            </p:cTn>
                                            <p:tgtEl>
                                              <p:spTgt spid="66"/>
                                            </p:tgtEl>
                                            <p:attrNameLst>
                                              <p:attrName>style.visibility</p:attrName>
                                            </p:attrNameLst>
                                          </p:cBhvr>
                                          <p:to>
                                            <p:strVal val="hidden"/>
                                          </p:to>
                                        </p:set>
                                      </p:childTnLst>
                                    </p:cTn>
                                  </p:par>
                                  <p:par>
                                    <p:cTn id="88" presetID="1" presetClass="entr" presetSubtype="0" fill="hold" nodeType="withEffect">
                                      <p:stCondLst>
                                        <p:cond delay="1050"/>
                                      </p:stCondLst>
                                      <p:childTnLst>
                                        <p:set>
                                          <p:cBhvr>
                                            <p:cTn id="89"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0" restart="whenNotActive" fill="hold" evtFilter="cancelBubble" nodeType="interactiveSeq">
                    <p:stCondLst>
                      <p:cond evt="onClick" delay="0">
                        <p:tgtEl>
                          <p:spTgt spid="63"/>
                        </p:tgtEl>
                      </p:cond>
                    </p:stCondLst>
                    <p:endSync evt="end" delay="0">
                      <p:rtn val="all"/>
                    </p:endSync>
                    <p:childTnLst>
                      <p:par>
                        <p:cTn id="91" fill="hold">
                          <p:stCondLst>
                            <p:cond delay="0"/>
                          </p:stCondLst>
                          <p:childTnLst>
                            <p:par>
                              <p:cTn id="92" fill="hold">
                                <p:stCondLst>
                                  <p:cond delay="0"/>
                                </p:stCondLst>
                                <p:childTnLst>
                                  <p:par>
                                    <p:cTn id="93" presetID="42" presetClass="path" presetSubtype="0" fill="hold" nodeType="clickEffect" p14:presetBounceEnd="9000">
                                      <p:stCondLst>
                                        <p:cond delay="0"/>
                                      </p:stCondLst>
                                      <p:childTnLst>
                                        <p:animMotion origin="layout" path="M -4.16667E-6 3.7037E-6 L 0.00079 0.72685 " pathEditMode="relative" rAng="0" ptsTypes="AA" p14:bounceEnd="9000">
                                          <p:cBhvr>
                                            <p:cTn id="94" dur="750" fill="hold"/>
                                            <p:tgtEl>
                                              <p:spTgt spid="85"/>
                                            </p:tgtEl>
                                            <p:attrNameLst>
                                              <p:attrName>ppt_x</p:attrName>
                                              <p:attrName>ppt_y</p:attrName>
                                            </p:attrNameLst>
                                          </p:cBhvr>
                                          <p:rCtr x="39" y="36343"/>
                                        </p:animMotion>
                                      </p:childTnLst>
                                    </p:cTn>
                                  </p:par>
                                </p:childTnLst>
                              </p:cTn>
                            </p:par>
                            <p:par>
                              <p:cTn id="95" fill="hold">
                                <p:stCondLst>
                                  <p:cond delay="750"/>
                                </p:stCondLst>
                                <p:childTnLst>
                                  <p:par>
                                    <p:cTn id="96" presetID="0" presetClass="path" presetSubtype="0" fill="hold" nodeType="afterEffect" p14:presetBounceEnd="76000">
                                      <p:stCondLst>
                                        <p:cond delay="0"/>
                                      </p:stCondLst>
                                      <p:childTnLst>
                                        <p:animMotion origin="layout" path="M 0.00066 0.73426 L 0.00066 0.73449 C 0.00209 0.72685 0.00508 0.71967 0.00482 0.71203 C 0.00482 0.71041 -0.00286 0.68703 -0.00455 0.68426 C -0.00559 0.68217 -0.00729 0.68171 -0.00872 0.68055 C -0.01497 0.68171 -0.02122 0.68194 -0.02747 0.68426 C -0.03046 0.68518 -0.0375 0.69421 -0.03997 0.69722 C -0.04127 0.70092 -0.04231 0.70509 -0.04401 0.70833 C -0.04713 0.71389 -0.05091 0.71851 -0.05338 0.725 L -0.0638 0.75092 C -0.06692 0.76689 -0.06184 0.74166 -0.06796 0.76574 C -0.06888 0.76921 -0.0694 0.77314 -0.07005 0.77685 C -0.07239 0.78773 -0.07395 0.79328 -0.07526 0.80463 C -0.08112 0.85254 -0.07656 0.81666 -0.07942 0.85277 C -0.08033 0.86389 -0.08151 0.875 -0.08255 0.88611 C -0.08385 0.92291 -0.08359 0.90694 -0.08359 0.93426 L -0.08359 0.93449 " pathEditMode="relative" rAng="0" ptsTypes="AAAAAAAAAAAAAAAAA" p14:bounceEnd="76000">
                                          <p:cBhvr>
                                            <p:cTn id="97" dur="500" fill="hold"/>
                                            <p:tgtEl>
                                              <p:spTgt spid="85"/>
                                            </p:tgtEl>
                                            <p:attrNameLst>
                                              <p:attrName>ppt_x</p:attrName>
                                              <p:attrName>ppt_y</p:attrName>
                                            </p:attrNameLst>
                                          </p:cBhvr>
                                          <p:rCtr x="-4010" y="7315"/>
                                        </p:animMotion>
                                      </p:childTnLst>
                                    </p:cTn>
                                  </p:par>
                                  <p:par>
                                    <p:cTn id="98" presetID="1" presetClass="exit" presetSubtype="0" fill="hold" nodeType="withEffect">
                                      <p:stCondLst>
                                        <p:cond delay="0"/>
                                      </p:stCondLst>
                                      <p:childTnLst>
                                        <p:set>
                                          <p:cBhvr>
                                            <p:cTn id="99" dur="1" fill="hold">
                                              <p:stCondLst>
                                                <p:cond delay="0"/>
                                              </p:stCondLst>
                                            </p:cTn>
                                            <p:tgtEl>
                                              <p:spTgt spid="63"/>
                                            </p:tgtEl>
                                            <p:attrNameLst>
                                              <p:attrName>style.visibility</p:attrName>
                                            </p:attrNameLst>
                                          </p:cBhvr>
                                          <p:to>
                                            <p:strVal val="hidden"/>
                                          </p:to>
                                        </p:set>
                                      </p:childTnLst>
                                    </p:cTn>
                                  </p:par>
                                  <p:par>
                                    <p:cTn id="100" presetID="1" presetClass="mediacall" presetSubtype="0" fill="hold" nodeType="withEffect">
                                      <p:stCondLst>
                                        <p:cond delay="0"/>
                                      </p:stCondLst>
                                      <p:childTnLst>
                                        <p:cmd type="call" cmd="playFrom(0.0)">
                                          <p:cBhvr>
                                            <p:cTn id="101" dur="504" fill="hold"/>
                                            <p:tgtEl>
                                              <p:spTgt spid="68"/>
                                            </p:tgtEl>
                                          </p:cBhvr>
                                        </p:cmd>
                                      </p:childTnLst>
                                    </p:cTn>
                                  </p:par>
                                  <p:par>
                                    <p:cTn id="102" presetID="9" presetClass="exit" presetSubtype="0" fill="hold" grpId="1" nodeType="withEffect">
                                      <p:stCondLst>
                                        <p:cond delay="0"/>
                                      </p:stCondLst>
                                      <p:childTnLst>
                                        <p:animEffect transition="out" filter="dissolve">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par>
                                    <p:cTn id="105" presetID="1" presetClass="entr" presetSubtype="0" fill="hold" nodeType="withEffect">
                                      <p:stCondLst>
                                        <p:cond delay="0"/>
                                      </p:stCondLst>
                                      <p:childTnLst>
                                        <p:set>
                                          <p:cBhvr>
                                            <p:cTn id="106" dur="1" fill="hold">
                                              <p:stCondLst>
                                                <p:cond delay="0"/>
                                              </p:stCondLst>
                                            </p:cTn>
                                            <p:tgtEl>
                                              <p:spTgt spid="1032"/>
                                            </p:tgtEl>
                                            <p:attrNameLst>
                                              <p:attrName>style.visibility</p:attrName>
                                            </p:attrNameLst>
                                          </p:cBhvr>
                                          <p:to>
                                            <p:strVal val="visible"/>
                                          </p:to>
                                        </p:set>
                                      </p:childTnLst>
                                    </p:cTn>
                                  </p:par>
                                  <p:par>
                                    <p:cTn id="107" presetID="1" presetClass="exit" presetSubtype="0" fill="hold" nodeType="withEffect">
                                      <p:stCondLst>
                                        <p:cond delay="750"/>
                                      </p:stCondLst>
                                      <p:childTnLst>
                                        <p:set>
                                          <p:cBhvr>
                                            <p:cTn id="108" dur="1" fill="hold">
                                              <p:stCondLst>
                                                <p:cond delay="0"/>
                                              </p:stCondLst>
                                            </p:cTn>
                                            <p:tgtEl>
                                              <p:spTgt spid="1032"/>
                                            </p:tgtEl>
                                            <p:attrNameLst>
                                              <p:attrName>style.visibility</p:attrName>
                                            </p:attrNameLst>
                                          </p:cBhvr>
                                          <p:to>
                                            <p:strVal val="hidden"/>
                                          </p:to>
                                        </p:set>
                                      </p:childTnLst>
                                    </p:cTn>
                                  </p:par>
                                  <p:par>
                                    <p:cTn id="109" presetID="1" presetClass="entr" presetSubtype="0" fill="hold" nodeType="withEffect">
                                      <p:stCondLst>
                                        <p:cond delay="750"/>
                                      </p:stCondLst>
                                      <p:childTnLst>
                                        <p:set>
                                          <p:cBhvr>
                                            <p:cTn id="110"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1" restart="whenNotActive" fill="hold" evtFilter="cancelBubble" nodeType="interactiveSeq">
                    <p:stCondLst>
                      <p:cond evt="onClick" delay="0">
                        <p:tgtEl>
                          <p:spTgt spid="1028"/>
                        </p:tgtEl>
                      </p:cond>
                    </p:stCondLst>
                    <p:endSync evt="end" delay="0">
                      <p:rtn val="all"/>
                    </p:endSync>
                    <p:childTnLst>
                      <p:par>
                        <p:cTn id="112" fill="hold">
                          <p:stCondLst>
                            <p:cond delay="0"/>
                          </p:stCondLst>
                          <p:childTnLst>
                            <p:par>
                              <p:cTn id="113" fill="hold">
                                <p:stCondLst>
                                  <p:cond delay="0"/>
                                </p:stCondLst>
                                <p:childTnLst>
                                  <p:par>
                                    <p:cTn id="114" presetID="42" presetClass="path" presetSubtype="0" fill="hold" nodeType="clickEffect" p14:presetBounceEnd="9000">
                                      <p:stCondLst>
                                        <p:cond delay="0"/>
                                      </p:stCondLst>
                                      <p:childTnLst>
                                        <p:animMotion origin="layout" path="M -2.70833E-6 -0.0125 L 0.00078 0.71435 " pathEditMode="relative" rAng="0" ptsTypes="AA" p14:bounceEnd="9000">
                                          <p:cBhvr>
                                            <p:cTn id="115" dur="750" fill="hold"/>
                                            <p:tgtEl>
                                              <p:spTgt spid="65"/>
                                            </p:tgtEl>
                                            <p:attrNameLst>
                                              <p:attrName>ppt_x</p:attrName>
                                              <p:attrName>ppt_y</p:attrName>
                                            </p:attrNameLst>
                                          </p:cBhvr>
                                          <p:rCtr x="39" y="36343"/>
                                        </p:animMotion>
                                      </p:childTnLst>
                                    </p:cTn>
                                  </p:par>
                                </p:childTnLst>
                              </p:cTn>
                            </p:par>
                            <p:par>
                              <p:cTn id="116" fill="hold">
                                <p:stCondLst>
                                  <p:cond delay="750"/>
                                </p:stCondLst>
                                <p:childTnLst>
                                  <p:par>
                                    <p:cTn id="117" presetID="0" presetClass="path" presetSubtype="0" fill="hold" nodeType="afterEffect" p14:presetBounceEnd="76000">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14:bounceEnd="76000">
                                          <p:cBhvr>
                                            <p:cTn id="118" dur="500" fill="hold"/>
                                            <p:tgtEl>
                                              <p:spTgt spid="65"/>
                                            </p:tgtEl>
                                            <p:attrNameLst>
                                              <p:attrName>ppt_x</p:attrName>
                                              <p:attrName>ppt_y</p:attrName>
                                            </p:attrNameLst>
                                          </p:cBhvr>
                                          <p:rCtr x="-4010" y="7315"/>
                                        </p:animMotion>
                                      </p:childTnLst>
                                    </p:cTn>
                                  </p:par>
                                  <p:par>
                                    <p:cTn id="119" presetID="1" presetClass="exit" presetSubtype="0" fill="hold" nodeType="withEffect">
                                      <p:stCondLst>
                                        <p:cond delay="0"/>
                                      </p:stCondLst>
                                      <p:childTnLst>
                                        <p:set>
                                          <p:cBhvr>
                                            <p:cTn id="120" dur="1" fill="hold">
                                              <p:stCondLst>
                                                <p:cond delay="0"/>
                                              </p:stCondLst>
                                            </p:cTn>
                                            <p:tgtEl>
                                              <p:spTgt spid="1028"/>
                                            </p:tgtEl>
                                            <p:attrNameLst>
                                              <p:attrName>style.visibility</p:attrName>
                                            </p:attrNameLst>
                                          </p:cBhvr>
                                          <p:to>
                                            <p:strVal val="hidden"/>
                                          </p:to>
                                        </p:set>
                                      </p:childTnLst>
                                    </p:cTn>
                                  </p:par>
                                  <p:par>
                                    <p:cTn id="121" presetID="1" presetClass="mediacall" presetSubtype="0" fill="hold" nodeType="withEffect">
                                      <p:stCondLst>
                                        <p:cond delay="0"/>
                                      </p:stCondLst>
                                      <p:childTnLst>
                                        <p:cmd type="call" cmd="playFrom(0.0)">
                                          <p:cBhvr>
                                            <p:cTn id="122" dur="504" fill="hold"/>
                                            <p:tgtEl>
                                              <p:spTgt spid="69"/>
                                            </p:tgtEl>
                                          </p:cBhvr>
                                        </p:cmd>
                                      </p:childTnLst>
                                    </p:cTn>
                                  </p:par>
                                  <p:par>
                                    <p:cTn id="123" presetID="9" presetClass="exit" presetSubtype="0" fill="hold" grpId="1" nodeType="withEffect">
                                      <p:stCondLst>
                                        <p:cond delay="0"/>
                                      </p:stCondLst>
                                      <p:childTnLst>
                                        <p:animEffect transition="out" filter="dissolve">
                                          <p:cBhvr>
                                            <p:cTn id="124" dur="500"/>
                                            <p:tgtEl>
                                              <p:spTgt spid="73"/>
                                            </p:tgtEl>
                                          </p:cBhvr>
                                        </p:animEffect>
                                        <p:set>
                                          <p:cBhvr>
                                            <p:cTn id="125" dur="1" fill="hold">
                                              <p:stCondLst>
                                                <p:cond delay="499"/>
                                              </p:stCondLst>
                                            </p:cTn>
                                            <p:tgtEl>
                                              <p:spTgt spid="73"/>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64"/>
                                            </p:tgtEl>
                                            <p:attrNameLst>
                                              <p:attrName>style.visibility</p:attrName>
                                            </p:attrNameLst>
                                          </p:cBhvr>
                                          <p:to>
                                            <p:strVal val="visible"/>
                                          </p:to>
                                        </p:set>
                                      </p:childTnLst>
                                    </p:cTn>
                                  </p:par>
                                  <p:par>
                                    <p:cTn id="128" presetID="1" presetClass="exit" presetSubtype="0" fill="hold" nodeType="withEffect">
                                      <p:stCondLst>
                                        <p:cond delay="750"/>
                                      </p:stCondLst>
                                      <p:childTnLst>
                                        <p:set>
                                          <p:cBhvr>
                                            <p:cTn id="129" dur="1" fill="hold">
                                              <p:stCondLst>
                                                <p:cond delay="0"/>
                                              </p:stCondLst>
                                            </p:cTn>
                                            <p:tgtEl>
                                              <p:spTgt spid="64"/>
                                            </p:tgtEl>
                                            <p:attrNameLst>
                                              <p:attrName>style.visibility</p:attrName>
                                            </p:attrNameLst>
                                          </p:cBhvr>
                                          <p:to>
                                            <p:strVal val="hidden"/>
                                          </p:to>
                                        </p:set>
                                      </p:childTnLst>
                                    </p:cTn>
                                  </p:par>
                                  <p:par>
                                    <p:cTn id="130" presetID="1" presetClass="entr" presetSubtype="0" fill="hold" nodeType="withEffect">
                                      <p:stCondLst>
                                        <p:cond delay="750"/>
                                      </p:stCondLst>
                                      <p:childTnLst>
                                        <p:set>
                                          <p:cBhvr>
                                            <p:cTn id="131"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2" restart="whenNotActive" fill="hold" evtFilter="cancelBubble" nodeType="interactiveSeq">
                    <p:stCondLst>
                      <p:cond evt="onClick" delay="0">
                        <p:tgtEl>
                          <p:spTgt spid="1025"/>
                        </p:tgtEl>
                      </p:cond>
                    </p:stCondLst>
                    <p:endSync evt="end" delay="0">
                      <p:rtn val="all"/>
                    </p:endSync>
                    <p:childTnLst>
                      <p:par>
                        <p:cTn id="133" fill="hold">
                          <p:stCondLst>
                            <p:cond delay="0"/>
                          </p:stCondLst>
                          <p:childTnLst>
                            <p:par>
                              <p:cTn id="134" fill="hold">
                                <p:stCondLst>
                                  <p:cond delay="0"/>
                                </p:stCondLst>
                                <p:childTnLst>
                                  <p:par>
                                    <p:cTn id="135" presetID="42" presetClass="path" presetSubtype="0" fill="hold" nodeType="withEffect" p14:presetBounceEnd="9000">
                                      <p:stCondLst>
                                        <p:cond delay="0"/>
                                      </p:stCondLst>
                                      <p:childTnLst>
                                        <p:animMotion origin="layout" path="M -1.45833E-6 3.7037E-6 L 0.00078 0.72685 " pathEditMode="relative" rAng="0" ptsTypes="AA" p14:bounceEnd="9000">
                                          <p:cBhvr>
                                            <p:cTn id="136" dur="750" fill="hold"/>
                                            <p:tgtEl>
                                              <p:spTgt spid="54"/>
                                            </p:tgtEl>
                                            <p:attrNameLst>
                                              <p:attrName>ppt_x</p:attrName>
                                              <p:attrName>ppt_y</p:attrName>
                                            </p:attrNameLst>
                                          </p:cBhvr>
                                          <p:rCtr x="39" y="36343"/>
                                        </p:animMotion>
                                      </p:childTnLst>
                                    </p:cTn>
                                  </p:par>
                                </p:childTnLst>
                              </p:cTn>
                            </p:par>
                            <p:par>
                              <p:cTn id="137" fill="hold">
                                <p:stCondLst>
                                  <p:cond delay="750"/>
                                </p:stCondLst>
                                <p:childTnLst>
                                  <p:par>
                                    <p:cTn id="138" presetID="0" presetClass="path" presetSubtype="0" fill="hold" nodeType="afterEffect" p14:presetBounceEnd="76000">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14:bounceEnd="76000">
                                          <p:cBhvr>
                                            <p:cTn id="139" dur="500" fill="hold"/>
                                            <p:tgtEl>
                                              <p:spTgt spid="54"/>
                                            </p:tgtEl>
                                            <p:attrNameLst>
                                              <p:attrName>ppt_x</p:attrName>
                                              <p:attrName>ppt_y</p:attrName>
                                            </p:attrNameLst>
                                          </p:cBhvr>
                                          <p:rCtr x="-4010" y="7315"/>
                                        </p:animMotion>
                                      </p:childTnLst>
                                    </p:cTn>
                                  </p:par>
                                  <p:par>
                                    <p:cTn id="140" presetID="1" presetClass="exit" presetSubtype="0" fill="hold" nodeType="withEffect">
                                      <p:stCondLst>
                                        <p:cond delay="0"/>
                                      </p:stCondLst>
                                      <p:childTnLst>
                                        <p:set>
                                          <p:cBhvr>
                                            <p:cTn id="141" dur="1" fill="hold">
                                              <p:stCondLst>
                                                <p:cond delay="0"/>
                                              </p:stCondLst>
                                            </p:cTn>
                                            <p:tgtEl>
                                              <p:spTgt spid="1025"/>
                                            </p:tgtEl>
                                            <p:attrNameLst>
                                              <p:attrName>style.visibility</p:attrName>
                                            </p:attrNameLst>
                                          </p:cBhvr>
                                          <p:to>
                                            <p:strVal val="hidden"/>
                                          </p:to>
                                        </p:set>
                                      </p:childTnLst>
                                    </p:cTn>
                                  </p:par>
                                  <p:par>
                                    <p:cTn id="142" presetID="1" presetClass="mediacall" presetSubtype="0" fill="hold" nodeType="withEffect">
                                      <p:stCondLst>
                                        <p:cond delay="0"/>
                                      </p:stCondLst>
                                      <p:childTnLst>
                                        <p:cmd type="call" cmd="playFrom(0.0)">
                                          <p:cBhvr>
                                            <p:cTn id="143" dur="504" fill="hold"/>
                                            <p:tgtEl>
                                              <p:spTgt spid="70"/>
                                            </p:tgtEl>
                                          </p:cBhvr>
                                        </p:cmd>
                                      </p:childTnLst>
                                    </p:cTn>
                                  </p:par>
                                  <p:par>
                                    <p:cTn id="144" presetID="9" presetClass="exit" presetSubtype="0" fill="hold" grpId="1" nodeType="withEffect">
                                      <p:stCondLst>
                                        <p:cond delay="0"/>
                                      </p:stCondLst>
                                      <p:childTnLst>
                                        <p:animEffect transition="out" filter="dissolve">
                                          <p:cBhvr>
                                            <p:cTn id="145" dur="500"/>
                                            <p:tgtEl>
                                              <p:spTgt spid="72"/>
                                            </p:tgtEl>
                                          </p:cBhvr>
                                        </p:animEffect>
                                        <p:set>
                                          <p:cBhvr>
                                            <p:cTn id="146" dur="1" fill="hold">
                                              <p:stCondLst>
                                                <p:cond delay="499"/>
                                              </p:stCondLst>
                                            </p:cTn>
                                            <p:tgtEl>
                                              <p:spTgt spid="72"/>
                                            </p:tgtEl>
                                            <p:attrNameLst>
                                              <p:attrName>style.visibility</p:attrName>
                                            </p:attrNameLst>
                                          </p:cBhvr>
                                          <p:to>
                                            <p:strVal val="hidden"/>
                                          </p:to>
                                        </p:set>
                                      </p:childTnLst>
                                    </p:cTn>
                                  </p:par>
                                  <p:par>
                                    <p:cTn id="147" presetID="1" presetClass="entr" presetSubtype="0" fill="hold" nodeType="withEffect">
                                      <p:stCondLst>
                                        <p:cond delay="0"/>
                                      </p:stCondLst>
                                      <p:childTnLst>
                                        <p:set>
                                          <p:cBhvr>
                                            <p:cTn id="148" dur="1" fill="hold">
                                              <p:stCondLst>
                                                <p:cond delay="0"/>
                                              </p:stCondLst>
                                            </p:cTn>
                                            <p:tgtEl>
                                              <p:spTgt spid="53"/>
                                            </p:tgtEl>
                                            <p:attrNameLst>
                                              <p:attrName>style.visibility</p:attrName>
                                            </p:attrNameLst>
                                          </p:cBhvr>
                                          <p:to>
                                            <p:strVal val="visible"/>
                                          </p:to>
                                        </p:set>
                                      </p:childTnLst>
                                    </p:cTn>
                                  </p:par>
                                  <p:par>
                                    <p:cTn id="149" presetID="1" presetClass="exit" presetSubtype="0" fill="hold" nodeType="withEffect">
                                      <p:stCondLst>
                                        <p:cond delay="750"/>
                                      </p:stCondLst>
                                      <p:childTnLst>
                                        <p:set>
                                          <p:cBhvr>
                                            <p:cTn id="150" dur="1" fill="hold">
                                              <p:stCondLst>
                                                <p:cond delay="0"/>
                                              </p:stCondLst>
                                            </p:cTn>
                                            <p:tgtEl>
                                              <p:spTgt spid="53"/>
                                            </p:tgtEl>
                                            <p:attrNameLst>
                                              <p:attrName>style.visibility</p:attrName>
                                            </p:attrNameLst>
                                          </p:cBhvr>
                                          <p:to>
                                            <p:strVal val="hidden"/>
                                          </p:to>
                                        </p:set>
                                      </p:childTnLst>
                                    </p:cTn>
                                  </p:par>
                                  <p:par>
                                    <p:cTn id="151" presetID="1" presetClass="entr" presetSubtype="0" fill="hold" nodeType="withEffect">
                                      <p:stCondLst>
                                        <p:cond delay="750"/>
                                      </p:stCondLst>
                                      <p:childTnLst>
                                        <p:set>
                                          <p:cBhvr>
                                            <p:cTn id="152"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3" fill="hold" display="0">
                      <p:stCondLst>
                        <p:cond delay="indefinite"/>
                      </p:stCondLst>
                      <p:endCondLst>
                        <p:cond evt="onStopAudio" delay="0">
                          <p:tgtEl>
                            <p:sldTgt/>
                          </p:tgtEl>
                        </p:cond>
                      </p:endCondLst>
                    </p:cTn>
                    <p:tgtEl>
                      <p:spTgt spid="68"/>
                    </p:tgtEl>
                  </p:cMediaNode>
                </p:audio>
                <p:audio>
                  <p:cMediaNode vol="80000">
                    <p:cTn id="154" fill="hold" display="0">
                      <p:stCondLst>
                        <p:cond delay="indefinite"/>
                      </p:stCondLst>
                      <p:endCondLst>
                        <p:cond evt="onStopAudio" delay="0">
                          <p:tgtEl>
                            <p:sldTgt/>
                          </p:tgtEl>
                        </p:cond>
                      </p:endCondLst>
                    </p:cTn>
                    <p:tgtEl>
                      <p:spTgt spid="69"/>
                    </p:tgtEl>
                  </p:cMediaNode>
                </p:audio>
                <p:audio>
                  <p:cMediaNode vol="80000">
                    <p:cTn id="155" fill="hold" display="0">
                      <p:stCondLst>
                        <p:cond delay="indefinite"/>
                      </p:stCondLst>
                      <p:endCondLst>
                        <p:cond evt="onStopAudio" delay="0">
                          <p:tgtEl>
                            <p:sldTgt/>
                          </p:tgtEl>
                        </p:cond>
                      </p:endCondLst>
                    </p:cTn>
                    <p:tgtEl>
                      <p:spTgt spid="70"/>
                    </p:tgtEl>
                  </p:cMediaNode>
                </p:audio>
                <p:audio>
                  <p:cMediaNode vol="80000">
                    <p:cTn id="156"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75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17"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17" name="cashreg.wav"/>
                                            </p:tgtEl>
                                          </p:cMediaNode>
                                        </p:audio>
                                      </p:subTnLst>
                                    </p:cTn>
                                  </p:par>
                                </p:childTnLst>
                              </p:cTn>
                            </p:par>
                          </p:childTnLst>
                        </p:cTn>
                      </p:par>
                    </p:childTnLst>
                  </p:cTn>
                  <p:nextCondLst>
                    <p:cond evt="onClick" delay="0">
                      <p:tgtEl>
                        <p:spTgt spid="13"/>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22" presetClass="exit" presetSubtype="2" fill="hold" grpId="0" nodeType="clickEffect">
                                      <p:stCondLst>
                                        <p:cond delay="0"/>
                                      </p:stCondLst>
                                      <p:childTnLst>
                                        <p:animEffect transition="out" filter="wipe(right)">
                                          <p:cBhvr>
                                            <p:cTn id="66" dur="59000"/>
                                            <p:tgtEl>
                                              <p:spTgt spid="10"/>
                                            </p:tgtEl>
                                          </p:cBhvr>
                                        </p:animEffect>
                                        <p:set>
                                          <p:cBhvr>
                                            <p:cTn id="67" dur="1" fill="hold">
                                              <p:stCondLst>
                                                <p:cond delay="58999"/>
                                              </p:stCondLst>
                                            </p:cTn>
                                            <p:tgtEl>
                                              <p:spTgt spid="10"/>
                                            </p:tgtEl>
                                            <p:attrNameLst>
                                              <p:attrName>style.visibility</p:attrName>
                                            </p:attrNameLst>
                                          </p:cBhvr>
                                          <p:to>
                                            <p:strVal val="hidden"/>
                                          </p:to>
                                        </p:set>
                                      </p:childTnLst>
                                    </p:cTn>
                                  </p:par>
                                  <p:par>
                                    <p:cTn id="68" presetID="19" presetClass="emph" presetSubtype="0" fill="hold" grpId="1" nodeType="withEffect">
                                      <p:stCondLst>
                                        <p:cond delay="0"/>
                                      </p:stCondLst>
                                      <p:childTnLst>
                                        <p:animClr clrSpc="rgb" dir="cw">
                                          <p:cBhvr override="childStyle">
                                            <p:cTn id="69" dur="59000" fill="hold"/>
                                            <p:tgtEl>
                                              <p:spTgt spid="10"/>
                                            </p:tgtEl>
                                            <p:attrNameLst>
                                              <p:attrName>style.color</p:attrName>
                                            </p:attrNameLst>
                                          </p:cBhvr>
                                          <p:to>
                                            <a:srgbClr val="FF0000"/>
                                          </p:to>
                                        </p:animClr>
                                        <p:animClr clrSpc="rgb" dir="cw">
                                          <p:cBhvr>
                                            <p:cTn id="70" dur="59000" fill="hold"/>
                                            <p:tgtEl>
                                              <p:spTgt spid="10"/>
                                            </p:tgtEl>
                                            <p:attrNameLst>
                                              <p:attrName>fillcolor</p:attrName>
                                            </p:attrNameLst>
                                          </p:cBhvr>
                                          <p:to>
                                            <a:srgbClr val="FF0000"/>
                                          </p:to>
                                        </p:animClr>
                                        <p:set>
                                          <p:cBhvr>
                                            <p:cTn id="71" dur="59000" fill="hold"/>
                                            <p:tgtEl>
                                              <p:spTgt spid="10"/>
                                            </p:tgtEl>
                                            <p:attrNameLst>
                                              <p:attrName>fill.type</p:attrName>
                                            </p:attrNameLst>
                                          </p:cBhvr>
                                          <p:to>
                                            <p:strVal val="solid"/>
                                          </p:to>
                                        </p:set>
                                        <p:set>
                                          <p:cBhvr>
                                            <p:cTn id="72"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3" restart="whenNotActive" fill="hold" evtFilter="cancelBubble" nodeType="interactiveSeq">
                    <p:stCondLst>
                      <p:cond evt="onClick" delay="0">
                        <p:tgtEl>
                          <p:spTgt spid="61"/>
                        </p:tgtEl>
                      </p:cond>
                    </p:stCondLst>
                    <p:endSync evt="end" delay="0">
                      <p:rtn val="all"/>
                    </p:endSync>
                    <p:childTnLst>
                      <p:par>
                        <p:cTn id="74" fill="hold">
                          <p:stCondLst>
                            <p:cond delay="0"/>
                          </p:stCondLst>
                          <p:childTnLst>
                            <p:par>
                              <p:cTn id="75" fill="hold">
                                <p:stCondLst>
                                  <p:cond delay="0"/>
                                </p:stCondLst>
                                <p:childTnLst>
                                  <p:par>
                                    <p:cTn id="76" presetID="42" presetClass="path" presetSubtype="0" fill="hold" nodeType="withEffect">
                                      <p:stCondLst>
                                        <p:cond delay="0"/>
                                      </p:stCondLst>
                                      <p:childTnLst>
                                        <p:animMotion origin="layout" path="M -4.375E-6 3.7037E-6 L 0.00079 0.72685 " pathEditMode="relative" rAng="0" ptsTypes="AA">
                                          <p:cBhvr>
                                            <p:cTn id="77" dur="750" fill="hold"/>
                                            <p:tgtEl>
                                              <p:spTgt spid="67"/>
                                            </p:tgtEl>
                                            <p:attrNameLst>
                                              <p:attrName>ppt_x</p:attrName>
                                              <p:attrName>ppt_y</p:attrName>
                                            </p:attrNameLst>
                                          </p:cBhvr>
                                          <p:rCtr x="39" y="36343"/>
                                        </p:animMotion>
                                      </p:childTnLst>
                                    </p:cTn>
                                  </p:par>
                                  <p:par>
                                    <p:cTn id="78" presetID="1" presetClass="mediacall" presetSubtype="0" fill="hold" nodeType="withEffect">
                                      <p:stCondLst>
                                        <p:cond delay="0"/>
                                      </p:stCondLst>
                                      <p:childTnLst>
                                        <p:cmd type="call" cmd="playFrom(0.0)">
                                          <p:cBhvr>
                                            <p:cTn id="79" dur="2832" fill="hold"/>
                                            <p:tgtEl>
                                              <p:spTgt spid="71"/>
                                            </p:tgtEl>
                                          </p:cBhvr>
                                        </p:cmd>
                                      </p:childTnLst>
                                    </p:cTn>
                                  </p:par>
                                  <p:par>
                                    <p:cTn id="80" presetID="1" presetClass="exit" presetSubtype="0" fill="hold" nodeType="withEffect">
                                      <p:stCondLst>
                                        <p:cond delay="750"/>
                                      </p:stCondLst>
                                      <p:childTnLst>
                                        <p:set>
                                          <p:cBhvr>
                                            <p:cTn id="81" dur="1" fill="hold">
                                              <p:stCondLst>
                                                <p:cond delay="0"/>
                                              </p:stCondLst>
                                            </p:cTn>
                                            <p:tgtEl>
                                              <p:spTgt spid="61"/>
                                            </p:tgtEl>
                                            <p:attrNameLst>
                                              <p:attrName>style.visibility</p:attrName>
                                            </p:attrNameLst>
                                          </p:cBhvr>
                                          <p:to>
                                            <p:strVal val="hidden"/>
                                          </p:to>
                                        </p:set>
                                      </p:childTnLst>
                                    </p:cTn>
                                  </p:par>
                                  <p:par>
                                    <p:cTn id="82" presetID="1" presetClass="exit" presetSubtype="0" fill="hold" nodeType="withEffect">
                                      <p:stCondLst>
                                        <p:cond delay="800"/>
                                      </p:stCondLst>
                                      <p:childTnLst>
                                        <p:set>
                                          <p:cBhvr>
                                            <p:cTn id="83" dur="1" fill="hold">
                                              <p:stCondLst>
                                                <p:cond delay="0"/>
                                              </p:stCondLst>
                                            </p:cTn>
                                            <p:tgtEl>
                                              <p:spTgt spid="67"/>
                                            </p:tgtEl>
                                            <p:attrNameLst>
                                              <p:attrName>style.visibility</p:attrName>
                                            </p:attrNameLst>
                                          </p:cBhvr>
                                          <p:to>
                                            <p:strVal val="hidden"/>
                                          </p:to>
                                        </p:set>
                                      </p:childTnLst>
                                    </p:cTn>
                                  </p:par>
                                  <p:par>
                                    <p:cTn id="84" presetID="1" presetClass="entr" presetSubtype="0" fill="hold" nodeType="withEffect">
                                      <p:stCondLst>
                                        <p:cond delay="800"/>
                                      </p:stCondLst>
                                      <p:childTnLst>
                                        <p:set>
                                          <p:cBhvr>
                                            <p:cTn id="85" dur="1" fill="hold">
                                              <p:stCondLst>
                                                <p:cond delay="0"/>
                                              </p:stCondLst>
                                            </p:cTn>
                                            <p:tgtEl>
                                              <p:spTgt spid="66"/>
                                            </p:tgtEl>
                                            <p:attrNameLst>
                                              <p:attrName>style.visibility</p:attrName>
                                            </p:attrNameLst>
                                          </p:cBhvr>
                                          <p:to>
                                            <p:strVal val="visible"/>
                                          </p:to>
                                        </p:set>
                                      </p:childTnLst>
                                    </p:cTn>
                                  </p:par>
                                  <p:par>
                                    <p:cTn id="86" presetID="1" presetClass="exit" presetSubtype="0" fill="hold" nodeType="withEffect">
                                      <p:stCondLst>
                                        <p:cond delay="1050"/>
                                      </p:stCondLst>
                                      <p:childTnLst>
                                        <p:set>
                                          <p:cBhvr>
                                            <p:cTn id="87" dur="1" fill="hold">
                                              <p:stCondLst>
                                                <p:cond delay="0"/>
                                              </p:stCondLst>
                                            </p:cTn>
                                            <p:tgtEl>
                                              <p:spTgt spid="66"/>
                                            </p:tgtEl>
                                            <p:attrNameLst>
                                              <p:attrName>style.visibility</p:attrName>
                                            </p:attrNameLst>
                                          </p:cBhvr>
                                          <p:to>
                                            <p:strVal val="hidden"/>
                                          </p:to>
                                        </p:set>
                                      </p:childTnLst>
                                    </p:cTn>
                                  </p:par>
                                  <p:par>
                                    <p:cTn id="88" presetID="1" presetClass="entr" presetSubtype="0" fill="hold" nodeType="withEffect">
                                      <p:stCondLst>
                                        <p:cond delay="1050"/>
                                      </p:stCondLst>
                                      <p:childTnLst>
                                        <p:set>
                                          <p:cBhvr>
                                            <p:cTn id="89"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0" restart="whenNotActive" fill="hold" evtFilter="cancelBubble" nodeType="interactiveSeq">
                    <p:stCondLst>
                      <p:cond evt="onClick" delay="0">
                        <p:tgtEl>
                          <p:spTgt spid="63"/>
                        </p:tgtEl>
                      </p:cond>
                    </p:stCondLst>
                    <p:endSync evt="end" delay="0">
                      <p:rtn val="all"/>
                    </p:endSync>
                    <p:childTnLst>
                      <p:par>
                        <p:cTn id="91" fill="hold">
                          <p:stCondLst>
                            <p:cond delay="0"/>
                          </p:stCondLst>
                          <p:childTnLst>
                            <p:par>
                              <p:cTn id="92" fill="hold">
                                <p:stCondLst>
                                  <p:cond delay="0"/>
                                </p:stCondLst>
                                <p:childTnLst>
                                  <p:par>
                                    <p:cTn id="93" presetID="42" presetClass="path" presetSubtype="0" fill="hold" nodeType="clickEffect">
                                      <p:stCondLst>
                                        <p:cond delay="0"/>
                                      </p:stCondLst>
                                      <p:childTnLst>
                                        <p:animMotion origin="layout" path="M -4.16667E-6 3.7037E-6 L 0.00079 0.72685 " pathEditMode="relative" rAng="0" ptsTypes="AA">
                                          <p:cBhvr>
                                            <p:cTn id="94" dur="750" fill="hold"/>
                                            <p:tgtEl>
                                              <p:spTgt spid="85"/>
                                            </p:tgtEl>
                                            <p:attrNameLst>
                                              <p:attrName>ppt_x</p:attrName>
                                              <p:attrName>ppt_y</p:attrName>
                                            </p:attrNameLst>
                                          </p:cBhvr>
                                          <p:rCtr x="39" y="36343"/>
                                        </p:animMotion>
                                      </p:childTnLst>
                                    </p:cTn>
                                  </p:par>
                                </p:childTnLst>
                              </p:cTn>
                            </p:par>
                            <p:par>
                              <p:cTn id="95" fill="hold">
                                <p:stCondLst>
                                  <p:cond delay="750"/>
                                </p:stCondLst>
                                <p:childTnLst>
                                  <p:par>
                                    <p:cTn id="96" presetID="0" presetClass="path" presetSubtype="0" fill="hold" nodeType="afterEffect">
                                      <p:stCondLst>
                                        <p:cond delay="0"/>
                                      </p:stCondLst>
                                      <p:childTnLst>
                                        <p:animMotion origin="layout" path="M 0.00066 0.73426 L 0.00066 0.73449 C 0.00209 0.72685 0.00508 0.71967 0.00482 0.71203 C 0.00482 0.71041 -0.00286 0.68703 -0.00455 0.68426 C -0.00559 0.68217 -0.00729 0.68171 -0.00872 0.68055 C -0.01497 0.68171 -0.02122 0.68194 -0.02747 0.68426 C -0.03046 0.68518 -0.0375 0.69421 -0.03997 0.69722 C -0.04127 0.70092 -0.04231 0.70509 -0.04401 0.70833 C -0.04713 0.71389 -0.05091 0.71851 -0.05338 0.725 L -0.0638 0.75092 C -0.06692 0.76689 -0.06184 0.74166 -0.06796 0.76574 C -0.06888 0.76921 -0.0694 0.77314 -0.07005 0.77685 C -0.07239 0.78773 -0.07395 0.79328 -0.07526 0.80463 C -0.08112 0.85254 -0.07656 0.81666 -0.07942 0.85277 C -0.08033 0.86389 -0.08151 0.875 -0.08255 0.88611 C -0.08385 0.92291 -0.08359 0.90694 -0.08359 0.93426 L -0.08359 0.93449 " pathEditMode="relative" rAng="0" ptsTypes="AAAAAAAAAAAAAAAAA">
                                          <p:cBhvr>
                                            <p:cTn id="97" dur="500" fill="hold"/>
                                            <p:tgtEl>
                                              <p:spTgt spid="85"/>
                                            </p:tgtEl>
                                            <p:attrNameLst>
                                              <p:attrName>ppt_x</p:attrName>
                                              <p:attrName>ppt_y</p:attrName>
                                            </p:attrNameLst>
                                          </p:cBhvr>
                                          <p:rCtr x="-4010" y="7315"/>
                                        </p:animMotion>
                                      </p:childTnLst>
                                    </p:cTn>
                                  </p:par>
                                  <p:par>
                                    <p:cTn id="98" presetID="1" presetClass="exit" presetSubtype="0" fill="hold" nodeType="withEffect">
                                      <p:stCondLst>
                                        <p:cond delay="0"/>
                                      </p:stCondLst>
                                      <p:childTnLst>
                                        <p:set>
                                          <p:cBhvr>
                                            <p:cTn id="99" dur="1" fill="hold">
                                              <p:stCondLst>
                                                <p:cond delay="0"/>
                                              </p:stCondLst>
                                            </p:cTn>
                                            <p:tgtEl>
                                              <p:spTgt spid="63"/>
                                            </p:tgtEl>
                                            <p:attrNameLst>
                                              <p:attrName>style.visibility</p:attrName>
                                            </p:attrNameLst>
                                          </p:cBhvr>
                                          <p:to>
                                            <p:strVal val="hidden"/>
                                          </p:to>
                                        </p:set>
                                      </p:childTnLst>
                                    </p:cTn>
                                  </p:par>
                                  <p:par>
                                    <p:cTn id="100" presetID="1" presetClass="mediacall" presetSubtype="0" fill="hold" nodeType="withEffect">
                                      <p:stCondLst>
                                        <p:cond delay="0"/>
                                      </p:stCondLst>
                                      <p:childTnLst>
                                        <p:cmd type="call" cmd="playFrom(0.0)">
                                          <p:cBhvr>
                                            <p:cTn id="101" dur="504" fill="hold"/>
                                            <p:tgtEl>
                                              <p:spTgt spid="68"/>
                                            </p:tgtEl>
                                          </p:cBhvr>
                                        </p:cmd>
                                      </p:childTnLst>
                                    </p:cTn>
                                  </p:par>
                                  <p:par>
                                    <p:cTn id="102" presetID="9" presetClass="exit" presetSubtype="0" fill="hold" grpId="1" nodeType="withEffect">
                                      <p:stCondLst>
                                        <p:cond delay="0"/>
                                      </p:stCondLst>
                                      <p:childTnLst>
                                        <p:animEffect transition="out" filter="dissolve">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par>
                                    <p:cTn id="105" presetID="1" presetClass="entr" presetSubtype="0" fill="hold" nodeType="withEffect">
                                      <p:stCondLst>
                                        <p:cond delay="0"/>
                                      </p:stCondLst>
                                      <p:childTnLst>
                                        <p:set>
                                          <p:cBhvr>
                                            <p:cTn id="106" dur="1" fill="hold">
                                              <p:stCondLst>
                                                <p:cond delay="0"/>
                                              </p:stCondLst>
                                            </p:cTn>
                                            <p:tgtEl>
                                              <p:spTgt spid="1032"/>
                                            </p:tgtEl>
                                            <p:attrNameLst>
                                              <p:attrName>style.visibility</p:attrName>
                                            </p:attrNameLst>
                                          </p:cBhvr>
                                          <p:to>
                                            <p:strVal val="visible"/>
                                          </p:to>
                                        </p:set>
                                      </p:childTnLst>
                                    </p:cTn>
                                  </p:par>
                                  <p:par>
                                    <p:cTn id="107" presetID="1" presetClass="exit" presetSubtype="0" fill="hold" nodeType="withEffect">
                                      <p:stCondLst>
                                        <p:cond delay="750"/>
                                      </p:stCondLst>
                                      <p:childTnLst>
                                        <p:set>
                                          <p:cBhvr>
                                            <p:cTn id="108" dur="1" fill="hold">
                                              <p:stCondLst>
                                                <p:cond delay="0"/>
                                              </p:stCondLst>
                                            </p:cTn>
                                            <p:tgtEl>
                                              <p:spTgt spid="1032"/>
                                            </p:tgtEl>
                                            <p:attrNameLst>
                                              <p:attrName>style.visibility</p:attrName>
                                            </p:attrNameLst>
                                          </p:cBhvr>
                                          <p:to>
                                            <p:strVal val="hidden"/>
                                          </p:to>
                                        </p:set>
                                      </p:childTnLst>
                                    </p:cTn>
                                  </p:par>
                                  <p:par>
                                    <p:cTn id="109" presetID="1" presetClass="entr" presetSubtype="0" fill="hold" nodeType="withEffect">
                                      <p:stCondLst>
                                        <p:cond delay="750"/>
                                      </p:stCondLst>
                                      <p:childTnLst>
                                        <p:set>
                                          <p:cBhvr>
                                            <p:cTn id="110"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1" restart="whenNotActive" fill="hold" evtFilter="cancelBubble" nodeType="interactiveSeq">
                    <p:stCondLst>
                      <p:cond evt="onClick" delay="0">
                        <p:tgtEl>
                          <p:spTgt spid="1028"/>
                        </p:tgtEl>
                      </p:cond>
                    </p:stCondLst>
                    <p:endSync evt="end" delay="0">
                      <p:rtn val="all"/>
                    </p:endSync>
                    <p:childTnLst>
                      <p:par>
                        <p:cTn id="112" fill="hold">
                          <p:stCondLst>
                            <p:cond delay="0"/>
                          </p:stCondLst>
                          <p:childTnLst>
                            <p:par>
                              <p:cTn id="113" fill="hold">
                                <p:stCondLst>
                                  <p:cond delay="0"/>
                                </p:stCondLst>
                                <p:childTnLst>
                                  <p:par>
                                    <p:cTn id="114" presetID="42" presetClass="path" presetSubtype="0" fill="hold" nodeType="clickEffect">
                                      <p:stCondLst>
                                        <p:cond delay="0"/>
                                      </p:stCondLst>
                                      <p:childTnLst>
                                        <p:animMotion origin="layout" path="M -2.70833E-6 -0.0125 L 0.00078 0.71435 " pathEditMode="relative" rAng="0" ptsTypes="AA">
                                          <p:cBhvr>
                                            <p:cTn id="115" dur="750" fill="hold"/>
                                            <p:tgtEl>
                                              <p:spTgt spid="65"/>
                                            </p:tgtEl>
                                            <p:attrNameLst>
                                              <p:attrName>ppt_x</p:attrName>
                                              <p:attrName>ppt_y</p:attrName>
                                            </p:attrNameLst>
                                          </p:cBhvr>
                                          <p:rCtr x="39" y="36343"/>
                                        </p:animMotion>
                                      </p:childTnLst>
                                    </p:cTn>
                                  </p:par>
                                </p:childTnLst>
                              </p:cTn>
                            </p:par>
                            <p:par>
                              <p:cTn id="116" fill="hold">
                                <p:stCondLst>
                                  <p:cond delay="750"/>
                                </p:stCondLst>
                                <p:childTnLst>
                                  <p:par>
                                    <p:cTn id="117" presetID="0" presetClass="path" presetSubtype="0" fill="hold" nodeType="afterEffect">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cBhvr>
                                            <p:cTn id="118" dur="500" fill="hold"/>
                                            <p:tgtEl>
                                              <p:spTgt spid="65"/>
                                            </p:tgtEl>
                                            <p:attrNameLst>
                                              <p:attrName>ppt_x</p:attrName>
                                              <p:attrName>ppt_y</p:attrName>
                                            </p:attrNameLst>
                                          </p:cBhvr>
                                          <p:rCtr x="-4010" y="7315"/>
                                        </p:animMotion>
                                      </p:childTnLst>
                                    </p:cTn>
                                  </p:par>
                                  <p:par>
                                    <p:cTn id="119" presetID="1" presetClass="exit" presetSubtype="0" fill="hold" nodeType="withEffect">
                                      <p:stCondLst>
                                        <p:cond delay="0"/>
                                      </p:stCondLst>
                                      <p:childTnLst>
                                        <p:set>
                                          <p:cBhvr>
                                            <p:cTn id="120" dur="1" fill="hold">
                                              <p:stCondLst>
                                                <p:cond delay="0"/>
                                              </p:stCondLst>
                                            </p:cTn>
                                            <p:tgtEl>
                                              <p:spTgt spid="1028"/>
                                            </p:tgtEl>
                                            <p:attrNameLst>
                                              <p:attrName>style.visibility</p:attrName>
                                            </p:attrNameLst>
                                          </p:cBhvr>
                                          <p:to>
                                            <p:strVal val="hidden"/>
                                          </p:to>
                                        </p:set>
                                      </p:childTnLst>
                                    </p:cTn>
                                  </p:par>
                                  <p:par>
                                    <p:cTn id="121" presetID="1" presetClass="mediacall" presetSubtype="0" fill="hold" nodeType="withEffect">
                                      <p:stCondLst>
                                        <p:cond delay="0"/>
                                      </p:stCondLst>
                                      <p:childTnLst>
                                        <p:cmd type="call" cmd="playFrom(0.0)">
                                          <p:cBhvr>
                                            <p:cTn id="122" dur="504" fill="hold"/>
                                            <p:tgtEl>
                                              <p:spTgt spid="69"/>
                                            </p:tgtEl>
                                          </p:cBhvr>
                                        </p:cmd>
                                      </p:childTnLst>
                                    </p:cTn>
                                  </p:par>
                                  <p:par>
                                    <p:cTn id="123" presetID="9" presetClass="exit" presetSubtype="0" fill="hold" grpId="1" nodeType="withEffect">
                                      <p:stCondLst>
                                        <p:cond delay="0"/>
                                      </p:stCondLst>
                                      <p:childTnLst>
                                        <p:animEffect transition="out" filter="dissolve">
                                          <p:cBhvr>
                                            <p:cTn id="124" dur="500"/>
                                            <p:tgtEl>
                                              <p:spTgt spid="73"/>
                                            </p:tgtEl>
                                          </p:cBhvr>
                                        </p:animEffect>
                                        <p:set>
                                          <p:cBhvr>
                                            <p:cTn id="125" dur="1" fill="hold">
                                              <p:stCondLst>
                                                <p:cond delay="499"/>
                                              </p:stCondLst>
                                            </p:cTn>
                                            <p:tgtEl>
                                              <p:spTgt spid="73"/>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64"/>
                                            </p:tgtEl>
                                            <p:attrNameLst>
                                              <p:attrName>style.visibility</p:attrName>
                                            </p:attrNameLst>
                                          </p:cBhvr>
                                          <p:to>
                                            <p:strVal val="visible"/>
                                          </p:to>
                                        </p:set>
                                      </p:childTnLst>
                                    </p:cTn>
                                  </p:par>
                                  <p:par>
                                    <p:cTn id="128" presetID="1" presetClass="exit" presetSubtype="0" fill="hold" nodeType="withEffect">
                                      <p:stCondLst>
                                        <p:cond delay="750"/>
                                      </p:stCondLst>
                                      <p:childTnLst>
                                        <p:set>
                                          <p:cBhvr>
                                            <p:cTn id="129" dur="1" fill="hold">
                                              <p:stCondLst>
                                                <p:cond delay="0"/>
                                              </p:stCondLst>
                                            </p:cTn>
                                            <p:tgtEl>
                                              <p:spTgt spid="64"/>
                                            </p:tgtEl>
                                            <p:attrNameLst>
                                              <p:attrName>style.visibility</p:attrName>
                                            </p:attrNameLst>
                                          </p:cBhvr>
                                          <p:to>
                                            <p:strVal val="hidden"/>
                                          </p:to>
                                        </p:set>
                                      </p:childTnLst>
                                    </p:cTn>
                                  </p:par>
                                  <p:par>
                                    <p:cTn id="130" presetID="1" presetClass="entr" presetSubtype="0" fill="hold" nodeType="withEffect">
                                      <p:stCondLst>
                                        <p:cond delay="750"/>
                                      </p:stCondLst>
                                      <p:childTnLst>
                                        <p:set>
                                          <p:cBhvr>
                                            <p:cTn id="131"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2" restart="whenNotActive" fill="hold" evtFilter="cancelBubble" nodeType="interactiveSeq">
                    <p:stCondLst>
                      <p:cond evt="onClick" delay="0">
                        <p:tgtEl>
                          <p:spTgt spid="1025"/>
                        </p:tgtEl>
                      </p:cond>
                    </p:stCondLst>
                    <p:endSync evt="end" delay="0">
                      <p:rtn val="all"/>
                    </p:endSync>
                    <p:childTnLst>
                      <p:par>
                        <p:cTn id="133" fill="hold">
                          <p:stCondLst>
                            <p:cond delay="0"/>
                          </p:stCondLst>
                          <p:childTnLst>
                            <p:par>
                              <p:cTn id="134" fill="hold">
                                <p:stCondLst>
                                  <p:cond delay="0"/>
                                </p:stCondLst>
                                <p:childTnLst>
                                  <p:par>
                                    <p:cTn id="135" presetID="42" presetClass="path" presetSubtype="0" fill="hold" nodeType="withEffect">
                                      <p:stCondLst>
                                        <p:cond delay="0"/>
                                      </p:stCondLst>
                                      <p:childTnLst>
                                        <p:animMotion origin="layout" path="M -1.45833E-6 3.7037E-6 L 0.00078 0.72685 " pathEditMode="relative" rAng="0" ptsTypes="AA">
                                          <p:cBhvr>
                                            <p:cTn id="136" dur="750" fill="hold"/>
                                            <p:tgtEl>
                                              <p:spTgt spid="54"/>
                                            </p:tgtEl>
                                            <p:attrNameLst>
                                              <p:attrName>ppt_x</p:attrName>
                                              <p:attrName>ppt_y</p:attrName>
                                            </p:attrNameLst>
                                          </p:cBhvr>
                                          <p:rCtr x="39" y="36343"/>
                                        </p:animMotion>
                                      </p:childTnLst>
                                    </p:cTn>
                                  </p:par>
                                </p:childTnLst>
                              </p:cTn>
                            </p:par>
                            <p:par>
                              <p:cTn id="137" fill="hold">
                                <p:stCondLst>
                                  <p:cond delay="750"/>
                                </p:stCondLst>
                                <p:childTnLst>
                                  <p:par>
                                    <p:cTn id="138" presetID="0" presetClass="path" presetSubtype="0" fill="hold" nodeType="afterEffect">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cBhvr>
                                            <p:cTn id="139" dur="500" fill="hold"/>
                                            <p:tgtEl>
                                              <p:spTgt spid="54"/>
                                            </p:tgtEl>
                                            <p:attrNameLst>
                                              <p:attrName>ppt_x</p:attrName>
                                              <p:attrName>ppt_y</p:attrName>
                                            </p:attrNameLst>
                                          </p:cBhvr>
                                          <p:rCtr x="-4010" y="7315"/>
                                        </p:animMotion>
                                      </p:childTnLst>
                                    </p:cTn>
                                  </p:par>
                                  <p:par>
                                    <p:cTn id="140" presetID="1" presetClass="exit" presetSubtype="0" fill="hold" nodeType="withEffect">
                                      <p:stCondLst>
                                        <p:cond delay="0"/>
                                      </p:stCondLst>
                                      <p:childTnLst>
                                        <p:set>
                                          <p:cBhvr>
                                            <p:cTn id="141" dur="1" fill="hold">
                                              <p:stCondLst>
                                                <p:cond delay="0"/>
                                              </p:stCondLst>
                                            </p:cTn>
                                            <p:tgtEl>
                                              <p:spTgt spid="1025"/>
                                            </p:tgtEl>
                                            <p:attrNameLst>
                                              <p:attrName>style.visibility</p:attrName>
                                            </p:attrNameLst>
                                          </p:cBhvr>
                                          <p:to>
                                            <p:strVal val="hidden"/>
                                          </p:to>
                                        </p:set>
                                      </p:childTnLst>
                                    </p:cTn>
                                  </p:par>
                                  <p:par>
                                    <p:cTn id="142" presetID="1" presetClass="mediacall" presetSubtype="0" fill="hold" nodeType="withEffect">
                                      <p:stCondLst>
                                        <p:cond delay="0"/>
                                      </p:stCondLst>
                                      <p:childTnLst>
                                        <p:cmd type="call" cmd="playFrom(0.0)">
                                          <p:cBhvr>
                                            <p:cTn id="143" dur="504" fill="hold"/>
                                            <p:tgtEl>
                                              <p:spTgt spid="70"/>
                                            </p:tgtEl>
                                          </p:cBhvr>
                                        </p:cmd>
                                      </p:childTnLst>
                                    </p:cTn>
                                  </p:par>
                                  <p:par>
                                    <p:cTn id="144" presetID="9" presetClass="exit" presetSubtype="0" fill="hold" grpId="1" nodeType="withEffect">
                                      <p:stCondLst>
                                        <p:cond delay="0"/>
                                      </p:stCondLst>
                                      <p:childTnLst>
                                        <p:animEffect transition="out" filter="dissolve">
                                          <p:cBhvr>
                                            <p:cTn id="145" dur="500"/>
                                            <p:tgtEl>
                                              <p:spTgt spid="72"/>
                                            </p:tgtEl>
                                          </p:cBhvr>
                                        </p:animEffect>
                                        <p:set>
                                          <p:cBhvr>
                                            <p:cTn id="146" dur="1" fill="hold">
                                              <p:stCondLst>
                                                <p:cond delay="499"/>
                                              </p:stCondLst>
                                            </p:cTn>
                                            <p:tgtEl>
                                              <p:spTgt spid="72"/>
                                            </p:tgtEl>
                                            <p:attrNameLst>
                                              <p:attrName>style.visibility</p:attrName>
                                            </p:attrNameLst>
                                          </p:cBhvr>
                                          <p:to>
                                            <p:strVal val="hidden"/>
                                          </p:to>
                                        </p:set>
                                      </p:childTnLst>
                                    </p:cTn>
                                  </p:par>
                                  <p:par>
                                    <p:cTn id="147" presetID="1" presetClass="entr" presetSubtype="0" fill="hold" nodeType="withEffect">
                                      <p:stCondLst>
                                        <p:cond delay="0"/>
                                      </p:stCondLst>
                                      <p:childTnLst>
                                        <p:set>
                                          <p:cBhvr>
                                            <p:cTn id="148" dur="1" fill="hold">
                                              <p:stCondLst>
                                                <p:cond delay="0"/>
                                              </p:stCondLst>
                                            </p:cTn>
                                            <p:tgtEl>
                                              <p:spTgt spid="53"/>
                                            </p:tgtEl>
                                            <p:attrNameLst>
                                              <p:attrName>style.visibility</p:attrName>
                                            </p:attrNameLst>
                                          </p:cBhvr>
                                          <p:to>
                                            <p:strVal val="visible"/>
                                          </p:to>
                                        </p:set>
                                      </p:childTnLst>
                                    </p:cTn>
                                  </p:par>
                                  <p:par>
                                    <p:cTn id="149" presetID="1" presetClass="exit" presetSubtype="0" fill="hold" nodeType="withEffect">
                                      <p:stCondLst>
                                        <p:cond delay="750"/>
                                      </p:stCondLst>
                                      <p:childTnLst>
                                        <p:set>
                                          <p:cBhvr>
                                            <p:cTn id="150" dur="1" fill="hold">
                                              <p:stCondLst>
                                                <p:cond delay="0"/>
                                              </p:stCondLst>
                                            </p:cTn>
                                            <p:tgtEl>
                                              <p:spTgt spid="53"/>
                                            </p:tgtEl>
                                            <p:attrNameLst>
                                              <p:attrName>style.visibility</p:attrName>
                                            </p:attrNameLst>
                                          </p:cBhvr>
                                          <p:to>
                                            <p:strVal val="hidden"/>
                                          </p:to>
                                        </p:set>
                                      </p:childTnLst>
                                    </p:cTn>
                                  </p:par>
                                  <p:par>
                                    <p:cTn id="151" presetID="1" presetClass="entr" presetSubtype="0" fill="hold" nodeType="withEffect">
                                      <p:stCondLst>
                                        <p:cond delay="750"/>
                                      </p:stCondLst>
                                      <p:childTnLst>
                                        <p:set>
                                          <p:cBhvr>
                                            <p:cTn id="152"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3" fill="hold" display="0">
                      <p:stCondLst>
                        <p:cond delay="indefinite"/>
                      </p:stCondLst>
                      <p:endCondLst>
                        <p:cond evt="onStopAudio" delay="0">
                          <p:tgtEl>
                            <p:sldTgt/>
                          </p:tgtEl>
                        </p:cond>
                      </p:endCondLst>
                    </p:cTn>
                    <p:tgtEl>
                      <p:spTgt spid="68"/>
                    </p:tgtEl>
                  </p:cMediaNode>
                </p:audio>
                <p:audio>
                  <p:cMediaNode vol="80000">
                    <p:cTn id="154" fill="hold" display="0">
                      <p:stCondLst>
                        <p:cond delay="indefinite"/>
                      </p:stCondLst>
                      <p:endCondLst>
                        <p:cond evt="onStopAudio" delay="0">
                          <p:tgtEl>
                            <p:sldTgt/>
                          </p:tgtEl>
                        </p:cond>
                      </p:endCondLst>
                    </p:cTn>
                    <p:tgtEl>
                      <p:spTgt spid="69"/>
                    </p:tgtEl>
                  </p:cMediaNode>
                </p:audio>
                <p:audio>
                  <p:cMediaNode vol="80000">
                    <p:cTn id="155" fill="hold" display="0">
                      <p:stCondLst>
                        <p:cond delay="indefinite"/>
                      </p:stCondLst>
                      <p:endCondLst>
                        <p:cond evt="onStopAudio" delay="0">
                          <p:tgtEl>
                            <p:sldTgt/>
                          </p:tgtEl>
                        </p:cond>
                      </p:endCondLst>
                    </p:cTn>
                    <p:tgtEl>
                      <p:spTgt spid="70"/>
                    </p:tgtEl>
                  </p:cMediaNode>
                </p:audio>
                <p:audio>
                  <p:cMediaNode vol="80000">
                    <p:cTn id="156"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et thuc">
            <a:hlinkClick r:id="" action="ppaction://media"/>
            <a:extLst>
              <a:ext uri="{FF2B5EF4-FFF2-40B4-BE49-F238E27FC236}">
                <a16:creationId xmlns:a16="http://schemas.microsoft.com/office/drawing/2014/main" id="{65FE6E74-18CA-4847-8B31-DFFEC60307D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783745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2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03D4E51-7AF3-7944-993B-72B0687F988B}"/>
              </a:ext>
            </a:extLst>
          </p:cNvPr>
          <p:cNvSpPr/>
          <p:nvPr/>
        </p:nvSpPr>
        <p:spPr>
          <a:xfrm>
            <a:off x="1456384" y="1422782"/>
            <a:ext cx="6231231" cy="1107996"/>
          </a:xfrm>
          <a:prstGeom prst="rect">
            <a:avLst/>
          </a:prstGeom>
          <a:noFill/>
        </p:spPr>
        <p:txBody>
          <a:bodyPr wrap="squar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spTree>
    <p:extLst>
      <p:ext uri="{BB962C8B-B14F-4D97-AF65-F5344CB8AC3E}">
        <p14:creationId xmlns:p14="http://schemas.microsoft.com/office/powerpoint/2010/main" val="2766876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5702BE-6A92-94F1-012D-52074619434C}"/>
              </a:ext>
            </a:extLst>
          </p:cNvPr>
          <p:cNvSpPr/>
          <p:nvPr/>
        </p:nvSpPr>
        <p:spPr>
          <a:xfrm>
            <a:off x="2175707" y="0"/>
            <a:ext cx="4719562" cy="1107996"/>
          </a:xfrm>
          <a:prstGeom prst="rect">
            <a:avLst/>
          </a:prstGeom>
          <a:noFill/>
        </p:spPr>
        <p:txBody>
          <a:bodyPr wrap="none" lIns="91440" tIns="45720" rIns="91440" bIns="45720">
            <a:spAutoFit/>
          </a:bodyPr>
          <a:lstStyle/>
          <a:p>
            <a:pPr algn="ctr" defTabSz="914378"/>
            <a:r>
              <a:rPr lang="en-US" sz="6600" b="1" dirty="0">
                <a:ln w="12700">
                  <a:solidFill>
                    <a:srgbClr val="DCB576">
                      <a:lumMod val="50000"/>
                    </a:srgbClr>
                  </a:solidFill>
                  <a:prstDash val="solid"/>
                </a:ln>
                <a:pattFill prst="narHorz">
                  <a:fgClr>
                    <a:srgbClr val="DCB576"/>
                  </a:fgClr>
                  <a:bgClr>
                    <a:srgbClr val="DCB576">
                      <a:lumMod val="40000"/>
                      <a:lumOff val="60000"/>
                    </a:srgbClr>
                  </a:bgClr>
                </a:pattFill>
                <a:effectLst>
                  <a:innerShdw blurRad="177800">
                    <a:srgbClr val="DCB576">
                      <a:lumMod val="50000"/>
                    </a:srgbClr>
                  </a:innerShdw>
                </a:effectLst>
                <a:latin typeface="Times New Roman" panose="02020603050405020304" pitchFamily="18" charset="0"/>
                <a:ea typeface="+mn-ea"/>
                <a:cs typeface="Times New Roman" panose="02020603050405020304" pitchFamily="18" charset="0"/>
              </a:rPr>
              <a:t>VẬN DỤNG</a:t>
            </a:r>
          </a:p>
        </p:txBody>
      </p:sp>
      <p:sp>
        <p:nvSpPr>
          <p:cNvPr id="3" name="TextBox 2">
            <a:extLst>
              <a:ext uri="{FF2B5EF4-FFF2-40B4-BE49-F238E27FC236}">
                <a16:creationId xmlns:a16="http://schemas.microsoft.com/office/drawing/2014/main" id="{8F9B198B-04C7-F53E-8D42-66941FF4676D}"/>
              </a:ext>
            </a:extLst>
          </p:cNvPr>
          <p:cNvSpPr txBox="1"/>
          <p:nvPr/>
        </p:nvSpPr>
        <p:spPr>
          <a:xfrm>
            <a:off x="2175707" y="1332855"/>
            <a:ext cx="5070078" cy="1754326"/>
          </a:xfrm>
          <a:prstGeom prst="rect">
            <a:avLst/>
          </a:prstGeom>
          <a:noFill/>
        </p:spPr>
        <p:txBody>
          <a:bodyPr wrap="square" rtlCol="0">
            <a:spAutoFit/>
          </a:bodyPr>
          <a:lstStyle/>
          <a:p>
            <a:pPr algn="ctr" defTabSz="914378"/>
            <a:r>
              <a:rPr lang="en-US" sz="2700" dirty="0" err="1">
                <a:latin typeface="Times New Roman" panose="02020603050405020304" pitchFamily="18" charset="0"/>
                <a:ea typeface="+mn-ea"/>
                <a:cs typeface="Times New Roman" panose="02020603050405020304" pitchFamily="18" charset="0"/>
              </a:rPr>
              <a:t>Hãy</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đóng</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vai</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một</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hướng</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dẫn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viên</a:t>
            </a:r>
            <a:r>
              <a:rPr lang="en-US" sz="2700" dirty="0">
                <a:latin typeface="Times New Roman" panose="02020603050405020304" pitchFamily="18" charset="0"/>
                <a:ea typeface="+mn-ea"/>
                <a:cs typeface="Times New Roman" panose="02020603050405020304" pitchFamily="18" charset="0"/>
              </a:rPr>
              <a:t> du </a:t>
            </a:r>
            <a:r>
              <a:rPr lang="en-US" sz="2700" dirty="0" err="1">
                <a:latin typeface="Times New Roman" panose="02020603050405020304" pitchFamily="18" charset="0"/>
                <a:ea typeface="+mn-ea"/>
                <a:cs typeface="Times New Roman" panose="02020603050405020304" pitchFamily="18" charset="0"/>
              </a:rPr>
              <a:t>lịch</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và</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giới</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thiệu</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về</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một</a:t>
            </a:r>
            <a:r>
              <a:rPr lang="en-US" sz="2700" dirty="0">
                <a:latin typeface="Times New Roman" panose="02020603050405020304" pitchFamily="18" charset="0"/>
                <a:ea typeface="+mn-ea"/>
                <a:cs typeface="Times New Roman" panose="02020603050405020304" pitchFamily="18" charset="0"/>
              </a:rPr>
              <a:t> di </a:t>
            </a:r>
            <a:r>
              <a:rPr lang="en-US" sz="2700" dirty="0" err="1">
                <a:latin typeface="Times New Roman" panose="02020603050405020304" pitchFamily="18" charset="0"/>
                <a:ea typeface="+mn-ea"/>
                <a:cs typeface="Times New Roman" panose="02020603050405020304" pitchFamily="18" charset="0"/>
              </a:rPr>
              <a:t>sản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văn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hóa</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tiêu</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biểu</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của</a:t>
            </a:r>
            <a:r>
              <a:rPr lang="en-US" sz="2700" dirty="0">
                <a:latin typeface="Times New Roman" panose="02020603050405020304" pitchFamily="18" charset="0"/>
                <a:ea typeface="+mn-ea"/>
                <a:cs typeface="Times New Roman" panose="02020603050405020304" pitchFamily="18" charset="0"/>
              </a:rPr>
              <a:t> Cam-</a:t>
            </a:r>
            <a:r>
              <a:rPr lang="en-US" sz="2700" dirty="0" err="1">
                <a:latin typeface="Times New Roman" panose="02020603050405020304" pitchFamily="18" charset="0"/>
                <a:ea typeface="+mn-ea"/>
                <a:cs typeface="Times New Roman" panose="02020603050405020304" pitchFamily="18" charset="0"/>
              </a:rPr>
              <a:t>pu</a:t>
            </a:r>
            <a:r>
              <a:rPr lang="en-US" sz="2700" dirty="0">
                <a:latin typeface="Times New Roman" panose="02020603050405020304" pitchFamily="18" charset="0"/>
                <a:ea typeface="+mn-ea"/>
                <a:cs typeface="Times New Roman" panose="02020603050405020304" pitchFamily="18" charset="0"/>
              </a:rPr>
              <a:t>-chia </a:t>
            </a:r>
            <a:r>
              <a:rPr lang="en-US" sz="2700" dirty="0" err="1">
                <a:latin typeface="Times New Roman" panose="02020603050405020304" pitchFamily="18" charset="0"/>
                <a:ea typeface="+mn-ea"/>
                <a:cs typeface="Times New Roman" panose="02020603050405020304" pitchFamily="18" charset="0"/>
              </a:rPr>
              <a:t>mà</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em</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ấn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tượng</a:t>
            </a:r>
            <a:r>
              <a:rPr lang="en-US" sz="2700" dirty="0">
                <a:latin typeface="Times New Roman" panose="02020603050405020304" pitchFamily="18" charset="0"/>
                <a:ea typeface="+mn-ea"/>
                <a:cs typeface="Times New Roman" panose="02020603050405020304" pitchFamily="18" charset="0"/>
              </a:rPr>
              <a:t>.</a:t>
            </a:r>
            <a:endParaRPr lang="en-VN" sz="2700" dirty="0">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682696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887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grpSp>
        <p:nvGrpSpPr>
          <p:cNvPr id="195" name="Google Shape;195;p38"/>
          <p:cNvGrpSpPr/>
          <p:nvPr/>
        </p:nvGrpSpPr>
        <p:grpSpPr>
          <a:xfrm>
            <a:off x="1327016" y="1440584"/>
            <a:ext cx="1134829" cy="1095709"/>
            <a:chOff x="3467650" y="897800"/>
            <a:chExt cx="2409000" cy="2711400"/>
          </a:xfrm>
        </p:grpSpPr>
        <p:sp>
          <p:nvSpPr>
            <p:cNvPr id="196" name="Google Shape;196;p38"/>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7" name="Google Shape;197;p38"/>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198" name="Google Shape;198;p38"/>
          <p:cNvSpPr txBox="1">
            <a:spLocks noGrp="1"/>
          </p:cNvSpPr>
          <p:nvPr>
            <p:ph type="title" idx="16"/>
          </p:nvPr>
        </p:nvSpPr>
        <p:spPr>
          <a:xfrm>
            <a:off x="1312054" y="1611035"/>
            <a:ext cx="1135079" cy="70081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grpSp>
        <p:nvGrpSpPr>
          <p:cNvPr id="199" name="Google Shape;199;p38"/>
          <p:cNvGrpSpPr/>
          <p:nvPr/>
        </p:nvGrpSpPr>
        <p:grpSpPr>
          <a:xfrm>
            <a:off x="4398041" y="1440585"/>
            <a:ext cx="1010551" cy="1095709"/>
            <a:chOff x="3467650" y="897800"/>
            <a:chExt cx="2409000" cy="2711400"/>
          </a:xfrm>
        </p:grpSpPr>
        <p:sp>
          <p:nvSpPr>
            <p:cNvPr id="200" name="Google Shape;200;p38"/>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1" name="Google Shape;201;p38"/>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02" name="Google Shape;202;p38"/>
          <p:cNvGrpSpPr/>
          <p:nvPr/>
        </p:nvGrpSpPr>
        <p:grpSpPr>
          <a:xfrm>
            <a:off x="7525465" y="1440586"/>
            <a:ext cx="1013426" cy="1099920"/>
            <a:chOff x="3467650" y="897800"/>
            <a:chExt cx="2409000" cy="2711400"/>
          </a:xfrm>
        </p:grpSpPr>
        <p:sp>
          <p:nvSpPr>
            <p:cNvPr id="203" name="Google Shape;203;p38"/>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4" name="Google Shape;204;p38"/>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05" name="Google Shape;205;p38"/>
          <p:cNvSpPr txBox="1">
            <a:spLocks noGrp="1"/>
          </p:cNvSpPr>
          <p:nvPr>
            <p:ph type="title" idx="18"/>
          </p:nvPr>
        </p:nvSpPr>
        <p:spPr>
          <a:xfrm>
            <a:off x="4298893" y="1580395"/>
            <a:ext cx="1194107" cy="70081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
        <p:nvSpPr>
          <p:cNvPr id="206" name="Google Shape;206;p38"/>
          <p:cNvSpPr txBox="1">
            <a:spLocks noGrp="1"/>
          </p:cNvSpPr>
          <p:nvPr>
            <p:ph type="title" idx="20"/>
          </p:nvPr>
        </p:nvSpPr>
        <p:spPr>
          <a:xfrm>
            <a:off x="7468996" y="1662537"/>
            <a:ext cx="1197505" cy="703509"/>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207" name="Google Shape;207;p38"/>
          <p:cNvSpPr txBox="1">
            <a:spLocks noGrp="1"/>
          </p:cNvSpPr>
          <p:nvPr>
            <p:ph type="title"/>
          </p:nvPr>
        </p:nvSpPr>
        <p:spPr>
          <a:xfrm>
            <a:off x="2921789" y="219942"/>
            <a:ext cx="3742896" cy="99925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t>NỘI DUNG</a:t>
            </a:r>
            <a:endParaRPr sz="4800" b="1" dirty="0">
              <a:solidFill>
                <a:schemeClr val="lt2"/>
              </a:solidFill>
            </a:endParaRPr>
          </a:p>
        </p:txBody>
      </p:sp>
      <p:sp>
        <p:nvSpPr>
          <p:cNvPr id="209" name="Google Shape;209;p38"/>
          <p:cNvSpPr txBox="1">
            <a:spLocks noGrp="1"/>
          </p:cNvSpPr>
          <p:nvPr>
            <p:ph type="title" idx="2"/>
          </p:nvPr>
        </p:nvSpPr>
        <p:spPr>
          <a:xfrm>
            <a:off x="209207" y="2790919"/>
            <a:ext cx="2886863" cy="164855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t>QUÁ TRÌNH HÌNH THÀNH VÀ PHÁT TRIỂN CỦA VƯƠNG QUỐC</a:t>
            </a:r>
            <a:endParaRPr sz="2400" dirty="0"/>
          </a:p>
        </p:txBody>
      </p:sp>
      <p:sp>
        <p:nvSpPr>
          <p:cNvPr id="211" name="Google Shape;211;p38"/>
          <p:cNvSpPr txBox="1">
            <a:spLocks noGrp="1"/>
          </p:cNvSpPr>
          <p:nvPr>
            <p:ph type="title" idx="3"/>
          </p:nvPr>
        </p:nvSpPr>
        <p:spPr>
          <a:xfrm>
            <a:off x="6658011" y="2799390"/>
            <a:ext cx="2357928" cy="164008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t>MỘT SỐ NÉT TIÊU BIỂU VỀ VĂN HÓA</a:t>
            </a:r>
            <a:endParaRPr lang="vi-VN" sz="2400" dirty="0"/>
          </a:p>
        </p:txBody>
      </p:sp>
      <p:sp>
        <p:nvSpPr>
          <p:cNvPr id="51" name="Google Shape;211;p38"/>
          <p:cNvSpPr txBox="1">
            <a:spLocks noGrp="1"/>
          </p:cNvSpPr>
          <p:nvPr>
            <p:ph type="title" idx="3"/>
          </p:nvPr>
        </p:nvSpPr>
        <p:spPr>
          <a:xfrm>
            <a:off x="3348266" y="2799390"/>
            <a:ext cx="3057548" cy="164008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t>SỰ PHÁT TRIỂN CỦA VƯƠNG QUỐC CAM-PU-CHIA THỜI ĂNG - Co</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000"/>
                                        <p:tgtEl>
                                          <p:spTgt spid="195"/>
                                        </p:tgtEl>
                                      </p:cBhvr>
                                    </p:animEffect>
                                    <p:anim calcmode="lin" valueType="num">
                                      <p:cBhvr>
                                        <p:cTn id="8" dur="1000" fill="hold"/>
                                        <p:tgtEl>
                                          <p:spTgt spid="195"/>
                                        </p:tgtEl>
                                        <p:attrNameLst>
                                          <p:attrName>ppt_x</p:attrName>
                                        </p:attrNameLst>
                                      </p:cBhvr>
                                      <p:tavLst>
                                        <p:tav tm="0">
                                          <p:val>
                                            <p:strVal val="#ppt_x"/>
                                          </p:val>
                                        </p:tav>
                                        <p:tav tm="100000">
                                          <p:val>
                                            <p:strVal val="#ppt_x"/>
                                          </p:val>
                                        </p:tav>
                                      </p:tavLst>
                                    </p:anim>
                                    <p:anim calcmode="lin" valueType="num">
                                      <p:cBhvr>
                                        <p:cTn id="9" dur="1000" fill="hold"/>
                                        <p:tgtEl>
                                          <p:spTgt spid="19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8"/>
                                        </p:tgtEl>
                                        <p:attrNameLst>
                                          <p:attrName>style.visibility</p:attrName>
                                        </p:attrNameLst>
                                      </p:cBhvr>
                                      <p:to>
                                        <p:strVal val="visible"/>
                                      </p:to>
                                    </p:set>
                                    <p:animEffect transition="in" filter="fade">
                                      <p:cBhvr>
                                        <p:cTn id="12" dur="1000"/>
                                        <p:tgtEl>
                                          <p:spTgt spid="198"/>
                                        </p:tgtEl>
                                      </p:cBhvr>
                                    </p:animEffect>
                                    <p:anim calcmode="lin" valueType="num">
                                      <p:cBhvr>
                                        <p:cTn id="13" dur="1000" fill="hold"/>
                                        <p:tgtEl>
                                          <p:spTgt spid="198"/>
                                        </p:tgtEl>
                                        <p:attrNameLst>
                                          <p:attrName>ppt_x</p:attrName>
                                        </p:attrNameLst>
                                      </p:cBhvr>
                                      <p:tavLst>
                                        <p:tav tm="0">
                                          <p:val>
                                            <p:strVal val="#ppt_x"/>
                                          </p:val>
                                        </p:tav>
                                        <p:tav tm="100000">
                                          <p:val>
                                            <p:strVal val="#ppt_x"/>
                                          </p:val>
                                        </p:tav>
                                      </p:tavLst>
                                    </p:anim>
                                    <p:anim calcmode="lin" valueType="num">
                                      <p:cBhvr>
                                        <p:cTn id="14" dur="1000" fill="hold"/>
                                        <p:tgtEl>
                                          <p:spTgt spid="19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9"/>
                                        </p:tgtEl>
                                        <p:attrNameLst>
                                          <p:attrName>style.visibility</p:attrName>
                                        </p:attrNameLst>
                                      </p:cBhvr>
                                      <p:to>
                                        <p:strVal val="visible"/>
                                      </p:to>
                                    </p:set>
                                    <p:animEffect transition="in" filter="fade">
                                      <p:cBhvr>
                                        <p:cTn id="17" dur="1000"/>
                                        <p:tgtEl>
                                          <p:spTgt spid="209"/>
                                        </p:tgtEl>
                                      </p:cBhvr>
                                    </p:animEffect>
                                    <p:anim calcmode="lin" valueType="num">
                                      <p:cBhvr>
                                        <p:cTn id="18" dur="1000" fill="hold"/>
                                        <p:tgtEl>
                                          <p:spTgt spid="209"/>
                                        </p:tgtEl>
                                        <p:attrNameLst>
                                          <p:attrName>ppt_x</p:attrName>
                                        </p:attrNameLst>
                                      </p:cBhvr>
                                      <p:tavLst>
                                        <p:tav tm="0">
                                          <p:val>
                                            <p:strVal val="#ppt_x"/>
                                          </p:val>
                                        </p:tav>
                                        <p:tav tm="100000">
                                          <p:val>
                                            <p:strVal val="#ppt_x"/>
                                          </p:val>
                                        </p:tav>
                                      </p:tavLst>
                                    </p:anim>
                                    <p:anim calcmode="lin" valueType="num">
                                      <p:cBhvr>
                                        <p:cTn id="19" dur="1000" fill="hold"/>
                                        <p:tgtEl>
                                          <p:spTgt spid="20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99"/>
                                        </p:tgtEl>
                                        <p:attrNameLst>
                                          <p:attrName>style.visibility</p:attrName>
                                        </p:attrNameLst>
                                      </p:cBhvr>
                                      <p:to>
                                        <p:strVal val="visible"/>
                                      </p:to>
                                    </p:set>
                                    <p:animEffect transition="in" filter="fade">
                                      <p:cBhvr>
                                        <p:cTn id="24" dur="1000"/>
                                        <p:tgtEl>
                                          <p:spTgt spid="199"/>
                                        </p:tgtEl>
                                      </p:cBhvr>
                                    </p:animEffect>
                                    <p:anim calcmode="lin" valueType="num">
                                      <p:cBhvr>
                                        <p:cTn id="25" dur="1000" fill="hold"/>
                                        <p:tgtEl>
                                          <p:spTgt spid="199"/>
                                        </p:tgtEl>
                                        <p:attrNameLst>
                                          <p:attrName>ppt_x</p:attrName>
                                        </p:attrNameLst>
                                      </p:cBhvr>
                                      <p:tavLst>
                                        <p:tav tm="0">
                                          <p:val>
                                            <p:strVal val="#ppt_x"/>
                                          </p:val>
                                        </p:tav>
                                        <p:tav tm="100000">
                                          <p:val>
                                            <p:strVal val="#ppt_x"/>
                                          </p:val>
                                        </p:tav>
                                      </p:tavLst>
                                    </p:anim>
                                    <p:anim calcmode="lin" valueType="num">
                                      <p:cBhvr>
                                        <p:cTn id="26" dur="1000" fill="hold"/>
                                        <p:tgtEl>
                                          <p:spTgt spid="19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05"/>
                                        </p:tgtEl>
                                        <p:attrNameLst>
                                          <p:attrName>style.visibility</p:attrName>
                                        </p:attrNameLst>
                                      </p:cBhvr>
                                      <p:to>
                                        <p:strVal val="visible"/>
                                      </p:to>
                                    </p:set>
                                    <p:animEffect transition="in" filter="fade">
                                      <p:cBhvr>
                                        <p:cTn id="29" dur="1000"/>
                                        <p:tgtEl>
                                          <p:spTgt spid="205"/>
                                        </p:tgtEl>
                                      </p:cBhvr>
                                    </p:animEffect>
                                    <p:anim calcmode="lin" valueType="num">
                                      <p:cBhvr>
                                        <p:cTn id="30" dur="1000" fill="hold"/>
                                        <p:tgtEl>
                                          <p:spTgt spid="205"/>
                                        </p:tgtEl>
                                        <p:attrNameLst>
                                          <p:attrName>ppt_x</p:attrName>
                                        </p:attrNameLst>
                                      </p:cBhvr>
                                      <p:tavLst>
                                        <p:tav tm="0">
                                          <p:val>
                                            <p:strVal val="#ppt_x"/>
                                          </p:val>
                                        </p:tav>
                                        <p:tav tm="100000">
                                          <p:val>
                                            <p:strVal val="#ppt_x"/>
                                          </p:val>
                                        </p:tav>
                                      </p:tavLst>
                                    </p:anim>
                                    <p:anim calcmode="lin" valueType="num">
                                      <p:cBhvr>
                                        <p:cTn id="31" dur="1000" fill="hold"/>
                                        <p:tgtEl>
                                          <p:spTgt spid="20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1000"/>
                                        <p:tgtEl>
                                          <p:spTgt spid="51"/>
                                        </p:tgtEl>
                                      </p:cBhvr>
                                    </p:animEffect>
                                    <p:anim calcmode="lin" valueType="num">
                                      <p:cBhvr>
                                        <p:cTn id="35" dur="1000" fill="hold"/>
                                        <p:tgtEl>
                                          <p:spTgt spid="51"/>
                                        </p:tgtEl>
                                        <p:attrNameLst>
                                          <p:attrName>ppt_x</p:attrName>
                                        </p:attrNameLst>
                                      </p:cBhvr>
                                      <p:tavLst>
                                        <p:tav tm="0">
                                          <p:val>
                                            <p:strVal val="#ppt_x"/>
                                          </p:val>
                                        </p:tav>
                                        <p:tav tm="100000">
                                          <p:val>
                                            <p:strVal val="#ppt_x"/>
                                          </p:val>
                                        </p:tav>
                                      </p:tavLst>
                                    </p:anim>
                                    <p:anim calcmode="lin" valueType="num">
                                      <p:cBhvr>
                                        <p:cTn id="3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02"/>
                                        </p:tgtEl>
                                        <p:attrNameLst>
                                          <p:attrName>style.visibility</p:attrName>
                                        </p:attrNameLst>
                                      </p:cBhvr>
                                      <p:to>
                                        <p:strVal val="visible"/>
                                      </p:to>
                                    </p:set>
                                    <p:animEffect transition="in" filter="fade">
                                      <p:cBhvr>
                                        <p:cTn id="41" dur="1000"/>
                                        <p:tgtEl>
                                          <p:spTgt spid="202"/>
                                        </p:tgtEl>
                                      </p:cBhvr>
                                    </p:animEffect>
                                    <p:anim calcmode="lin" valueType="num">
                                      <p:cBhvr>
                                        <p:cTn id="42" dur="1000" fill="hold"/>
                                        <p:tgtEl>
                                          <p:spTgt spid="202"/>
                                        </p:tgtEl>
                                        <p:attrNameLst>
                                          <p:attrName>ppt_x</p:attrName>
                                        </p:attrNameLst>
                                      </p:cBhvr>
                                      <p:tavLst>
                                        <p:tav tm="0">
                                          <p:val>
                                            <p:strVal val="#ppt_x"/>
                                          </p:val>
                                        </p:tav>
                                        <p:tav tm="100000">
                                          <p:val>
                                            <p:strVal val="#ppt_x"/>
                                          </p:val>
                                        </p:tav>
                                      </p:tavLst>
                                    </p:anim>
                                    <p:anim calcmode="lin" valueType="num">
                                      <p:cBhvr>
                                        <p:cTn id="43" dur="1000" fill="hold"/>
                                        <p:tgtEl>
                                          <p:spTgt spid="20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6"/>
                                        </p:tgtEl>
                                        <p:attrNameLst>
                                          <p:attrName>style.visibility</p:attrName>
                                        </p:attrNameLst>
                                      </p:cBhvr>
                                      <p:to>
                                        <p:strVal val="visible"/>
                                      </p:to>
                                    </p:set>
                                    <p:animEffect transition="in" filter="fade">
                                      <p:cBhvr>
                                        <p:cTn id="46" dur="1000"/>
                                        <p:tgtEl>
                                          <p:spTgt spid="206"/>
                                        </p:tgtEl>
                                      </p:cBhvr>
                                    </p:animEffect>
                                    <p:anim calcmode="lin" valueType="num">
                                      <p:cBhvr>
                                        <p:cTn id="47" dur="1000" fill="hold"/>
                                        <p:tgtEl>
                                          <p:spTgt spid="206"/>
                                        </p:tgtEl>
                                        <p:attrNameLst>
                                          <p:attrName>ppt_x</p:attrName>
                                        </p:attrNameLst>
                                      </p:cBhvr>
                                      <p:tavLst>
                                        <p:tav tm="0">
                                          <p:val>
                                            <p:strVal val="#ppt_x"/>
                                          </p:val>
                                        </p:tav>
                                        <p:tav tm="100000">
                                          <p:val>
                                            <p:strVal val="#ppt_x"/>
                                          </p:val>
                                        </p:tav>
                                      </p:tavLst>
                                    </p:anim>
                                    <p:anim calcmode="lin" valueType="num">
                                      <p:cBhvr>
                                        <p:cTn id="48" dur="1000" fill="hold"/>
                                        <p:tgtEl>
                                          <p:spTgt spid="20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1"/>
                                        </p:tgtEl>
                                        <p:attrNameLst>
                                          <p:attrName>style.visibility</p:attrName>
                                        </p:attrNameLst>
                                      </p:cBhvr>
                                      <p:to>
                                        <p:strVal val="visible"/>
                                      </p:to>
                                    </p:set>
                                    <p:animEffect transition="in" filter="fade">
                                      <p:cBhvr>
                                        <p:cTn id="51" dur="1000"/>
                                        <p:tgtEl>
                                          <p:spTgt spid="211"/>
                                        </p:tgtEl>
                                      </p:cBhvr>
                                    </p:animEffect>
                                    <p:anim calcmode="lin" valueType="num">
                                      <p:cBhvr>
                                        <p:cTn id="52" dur="1000" fill="hold"/>
                                        <p:tgtEl>
                                          <p:spTgt spid="211"/>
                                        </p:tgtEl>
                                        <p:attrNameLst>
                                          <p:attrName>ppt_x</p:attrName>
                                        </p:attrNameLst>
                                      </p:cBhvr>
                                      <p:tavLst>
                                        <p:tav tm="0">
                                          <p:val>
                                            <p:strVal val="#ppt_x"/>
                                          </p:val>
                                        </p:tav>
                                        <p:tav tm="100000">
                                          <p:val>
                                            <p:strVal val="#ppt_x"/>
                                          </p:val>
                                        </p:tav>
                                      </p:tavLst>
                                    </p:anim>
                                    <p:anim calcmode="lin" valueType="num">
                                      <p:cBhvr>
                                        <p:cTn id="53" dur="1000" fill="hold"/>
                                        <p:tgtEl>
                                          <p:spTgt spid="2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p:bldP spid="205" grpId="0"/>
      <p:bldP spid="206" grpId="0"/>
      <p:bldP spid="209" grpId="0"/>
      <p:bldP spid="211"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a:stretch>
        </a:blipFill>
        <a:effectLst/>
      </p:bgPr>
    </p:bg>
    <p:spTree>
      <p:nvGrpSpPr>
        <p:cNvPr id="1" name="Shape 187"/>
        <p:cNvGrpSpPr/>
        <p:nvPr/>
      </p:nvGrpSpPr>
      <p:grpSpPr>
        <a:xfrm>
          <a:off x="0" y="0"/>
          <a:ext cx="0" cy="0"/>
          <a:chOff x="0" y="0"/>
          <a:chExt cx="0" cy="0"/>
        </a:xfrm>
      </p:grpSpPr>
      <p:pic>
        <p:nvPicPr>
          <p:cNvPr id="190" name="Google Shape;190;p37"/>
          <p:cNvPicPr preferRelativeResize="0"/>
          <p:nvPr/>
        </p:nvPicPr>
        <p:blipFill rotWithShape="1">
          <a:blip r:embed="rId4">
            <a:alphaModFix/>
          </a:blip>
          <a:srcRect t="58818" r="28719"/>
          <a:stretch/>
        </p:blipFill>
        <p:spPr>
          <a:xfrm>
            <a:off x="0" y="4457700"/>
            <a:ext cx="1847651" cy="685800"/>
          </a:xfrm>
          <a:prstGeom prst="rect">
            <a:avLst/>
          </a:prstGeom>
          <a:noFill/>
          <a:ln>
            <a:noFill/>
          </a:ln>
        </p:spPr>
      </p:pic>
      <p:sp>
        <p:nvSpPr>
          <p:cNvPr id="8" name="Google Shape;180;p36"/>
          <p:cNvSpPr txBox="1">
            <a:spLocks/>
          </p:cNvSpPr>
          <p:nvPr/>
        </p:nvSpPr>
        <p:spPr>
          <a:xfrm>
            <a:off x="0" y="0"/>
            <a:ext cx="9304392" cy="6212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500"/>
              <a:buFont typeface="Artifika"/>
              <a:buNone/>
              <a:defRPr sz="3500" b="0" i="0" u="none" strike="noStrike" cap="none">
                <a:solidFill>
                  <a:schemeClr val="dk2"/>
                </a:solidFill>
                <a:latin typeface="Artifika"/>
                <a:ea typeface="Artifika"/>
                <a:cs typeface="Artifika"/>
                <a:sym typeface="Artifika"/>
              </a:defRPr>
            </a:lvl1pPr>
            <a:lvl2pPr marR="0" lvl="1"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en-US" sz="3600" b="1" dirty="0"/>
              <a:t>BÀI 8: </a:t>
            </a:r>
            <a:r>
              <a:rPr lang="vi-VN" sz="3600" b="1" dirty="0"/>
              <a:t>VƯƠNG QUỐC CAM-PU-CHIA</a:t>
            </a:r>
            <a:endParaRPr lang="vi-VN" sz="3200" b="1" dirty="0">
              <a:solidFill>
                <a:schemeClr val="lt2"/>
              </a:solidFill>
            </a:endParaRPr>
          </a:p>
        </p:txBody>
      </p:sp>
      <p:sp>
        <p:nvSpPr>
          <p:cNvPr id="10" name="Google Shape;209;p38"/>
          <p:cNvSpPr txBox="1">
            <a:spLocks noGrp="1"/>
          </p:cNvSpPr>
          <p:nvPr>
            <p:ph type="title" idx="4294967295"/>
          </p:nvPr>
        </p:nvSpPr>
        <p:spPr>
          <a:xfrm>
            <a:off x="288617" y="750669"/>
            <a:ext cx="8566766" cy="45129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b="1" dirty="0">
                <a:solidFill>
                  <a:srgbClr val="0070C0"/>
                </a:solidFill>
                <a:latin typeface="+mj-lt"/>
              </a:rPr>
              <a:t>1. Quá trình hình thành và phát triển của vương quốc</a:t>
            </a:r>
          </a:p>
        </p:txBody>
      </p:sp>
      <p:sp>
        <p:nvSpPr>
          <p:cNvPr id="4" name="Freeform 3"/>
          <p:cNvSpPr/>
          <p:nvPr/>
        </p:nvSpPr>
        <p:spPr>
          <a:xfrm>
            <a:off x="2776683" y="1331396"/>
            <a:ext cx="3975402" cy="3812104"/>
          </a:xfrm>
          <a:custGeom>
            <a:avLst/>
            <a:gdLst>
              <a:gd name="connsiteX0" fmla="*/ 420624 w 4110324"/>
              <a:gd name="connsiteY0" fmla="*/ 749808 h 3236976"/>
              <a:gd name="connsiteX1" fmla="*/ 1554480 w 4110324"/>
              <a:gd name="connsiteY1" fmla="*/ 109728 h 3236976"/>
              <a:gd name="connsiteX2" fmla="*/ 1645920 w 4110324"/>
              <a:gd name="connsiteY2" fmla="*/ 73152 h 3236976"/>
              <a:gd name="connsiteX3" fmla="*/ 1828800 w 4110324"/>
              <a:gd name="connsiteY3" fmla="*/ 36576 h 3236976"/>
              <a:gd name="connsiteX4" fmla="*/ 1938528 w 4110324"/>
              <a:gd name="connsiteY4" fmla="*/ 0 h 3236976"/>
              <a:gd name="connsiteX5" fmla="*/ 2596896 w 4110324"/>
              <a:gd name="connsiteY5" fmla="*/ 36576 h 3236976"/>
              <a:gd name="connsiteX6" fmla="*/ 2670048 w 4110324"/>
              <a:gd name="connsiteY6" fmla="*/ 54864 h 3236976"/>
              <a:gd name="connsiteX7" fmla="*/ 2816352 w 4110324"/>
              <a:gd name="connsiteY7" fmla="*/ 146304 h 3236976"/>
              <a:gd name="connsiteX8" fmla="*/ 2980944 w 4110324"/>
              <a:gd name="connsiteY8" fmla="*/ 256032 h 3236976"/>
              <a:gd name="connsiteX9" fmla="*/ 3090672 w 4110324"/>
              <a:gd name="connsiteY9" fmla="*/ 402336 h 3236976"/>
              <a:gd name="connsiteX10" fmla="*/ 3145536 w 4110324"/>
              <a:gd name="connsiteY10" fmla="*/ 457200 h 3236976"/>
              <a:gd name="connsiteX11" fmla="*/ 3163824 w 4110324"/>
              <a:gd name="connsiteY11" fmla="*/ 512064 h 3236976"/>
              <a:gd name="connsiteX12" fmla="*/ 3310128 w 4110324"/>
              <a:gd name="connsiteY12" fmla="*/ 713232 h 3236976"/>
              <a:gd name="connsiteX13" fmla="*/ 3364992 w 4110324"/>
              <a:gd name="connsiteY13" fmla="*/ 768096 h 3236976"/>
              <a:gd name="connsiteX14" fmla="*/ 3474720 w 4110324"/>
              <a:gd name="connsiteY14" fmla="*/ 841248 h 3236976"/>
              <a:gd name="connsiteX15" fmla="*/ 4078224 w 4110324"/>
              <a:gd name="connsiteY15" fmla="*/ 841248 h 3236976"/>
              <a:gd name="connsiteX16" fmla="*/ 4041648 w 4110324"/>
              <a:gd name="connsiteY16" fmla="*/ 1261872 h 3236976"/>
              <a:gd name="connsiteX17" fmla="*/ 3968496 w 4110324"/>
              <a:gd name="connsiteY17" fmla="*/ 1353312 h 3236976"/>
              <a:gd name="connsiteX18" fmla="*/ 3858768 w 4110324"/>
              <a:gd name="connsiteY18" fmla="*/ 1517904 h 3236976"/>
              <a:gd name="connsiteX19" fmla="*/ 3822192 w 4110324"/>
              <a:gd name="connsiteY19" fmla="*/ 1591056 h 3236976"/>
              <a:gd name="connsiteX20" fmla="*/ 3657600 w 4110324"/>
              <a:gd name="connsiteY20" fmla="*/ 1755648 h 3236976"/>
              <a:gd name="connsiteX21" fmla="*/ 3621024 w 4110324"/>
              <a:gd name="connsiteY21" fmla="*/ 1810512 h 3236976"/>
              <a:gd name="connsiteX22" fmla="*/ 3493008 w 4110324"/>
              <a:gd name="connsiteY22" fmla="*/ 1901952 h 3236976"/>
              <a:gd name="connsiteX23" fmla="*/ 3291840 w 4110324"/>
              <a:gd name="connsiteY23" fmla="*/ 2084832 h 3236976"/>
              <a:gd name="connsiteX24" fmla="*/ 3200400 w 4110324"/>
              <a:gd name="connsiteY24" fmla="*/ 2194560 h 3236976"/>
              <a:gd name="connsiteX25" fmla="*/ 3163824 w 4110324"/>
              <a:gd name="connsiteY25" fmla="*/ 2322576 h 3236976"/>
              <a:gd name="connsiteX26" fmla="*/ 3145536 w 4110324"/>
              <a:gd name="connsiteY26" fmla="*/ 2944368 h 3236976"/>
              <a:gd name="connsiteX27" fmla="*/ 2980944 w 4110324"/>
              <a:gd name="connsiteY27" fmla="*/ 3182112 h 3236976"/>
              <a:gd name="connsiteX28" fmla="*/ 2926080 w 4110324"/>
              <a:gd name="connsiteY28" fmla="*/ 3218688 h 3236976"/>
              <a:gd name="connsiteX29" fmla="*/ 2779776 w 4110324"/>
              <a:gd name="connsiteY29" fmla="*/ 3236976 h 3236976"/>
              <a:gd name="connsiteX30" fmla="*/ 2139696 w 4110324"/>
              <a:gd name="connsiteY30" fmla="*/ 3218688 h 3236976"/>
              <a:gd name="connsiteX31" fmla="*/ 2084832 w 4110324"/>
              <a:gd name="connsiteY31" fmla="*/ 3182112 h 3236976"/>
              <a:gd name="connsiteX32" fmla="*/ 1938528 w 4110324"/>
              <a:gd name="connsiteY32" fmla="*/ 3108960 h 3236976"/>
              <a:gd name="connsiteX33" fmla="*/ 1865376 w 4110324"/>
              <a:gd name="connsiteY33" fmla="*/ 3054096 h 3236976"/>
              <a:gd name="connsiteX34" fmla="*/ 1792224 w 4110324"/>
              <a:gd name="connsiteY34" fmla="*/ 3017520 h 3236976"/>
              <a:gd name="connsiteX35" fmla="*/ 1645920 w 4110324"/>
              <a:gd name="connsiteY35" fmla="*/ 2907792 h 3236976"/>
              <a:gd name="connsiteX36" fmla="*/ 1591056 w 4110324"/>
              <a:gd name="connsiteY36" fmla="*/ 2889504 h 3236976"/>
              <a:gd name="connsiteX37" fmla="*/ 1261872 w 4110324"/>
              <a:gd name="connsiteY37" fmla="*/ 2761488 h 3236976"/>
              <a:gd name="connsiteX38" fmla="*/ 1170432 w 4110324"/>
              <a:gd name="connsiteY38" fmla="*/ 2724912 h 3236976"/>
              <a:gd name="connsiteX39" fmla="*/ 932688 w 4110324"/>
              <a:gd name="connsiteY39" fmla="*/ 2706624 h 3236976"/>
              <a:gd name="connsiteX40" fmla="*/ 768096 w 4110324"/>
              <a:gd name="connsiteY40" fmla="*/ 2688336 h 3236976"/>
              <a:gd name="connsiteX41" fmla="*/ 585216 w 4110324"/>
              <a:gd name="connsiteY41" fmla="*/ 2633472 h 3236976"/>
              <a:gd name="connsiteX42" fmla="*/ 530352 w 4110324"/>
              <a:gd name="connsiteY42" fmla="*/ 2615184 h 3236976"/>
              <a:gd name="connsiteX43" fmla="*/ 384048 w 4110324"/>
              <a:gd name="connsiteY43" fmla="*/ 2505456 h 3236976"/>
              <a:gd name="connsiteX44" fmla="*/ 201168 w 4110324"/>
              <a:gd name="connsiteY44" fmla="*/ 2322576 h 3236976"/>
              <a:gd name="connsiteX45" fmla="*/ 109728 w 4110324"/>
              <a:gd name="connsiteY45" fmla="*/ 2194560 h 3236976"/>
              <a:gd name="connsiteX46" fmla="*/ 36576 w 4110324"/>
              <a:gd name="connsiteY46" fmla="*/ 1938528 h 3236976"/>
              <a:gd name="connsiteX47" fmla="*/ 0 w 4110324"/>
              <a:gd name="connsiteY47" fmla="*/ 1828800 h 3236976"/>
              <a:gd name="connsiteX48" fmla="*/ 18288 w 4110324"/>
              <a:gd name="connsiteY48" fmla="*/ 1499616 h 3236976"/>
              <a:gd name="connsiteX49" fmla="*/ 91440 w 4110324"/>
              <a:gd name="connsiteY49" fmla="*/ 1426464 h 3236976"/>
              <a:gd name="connsiteX50" fmla="*/ 146304 w 4110324"/>
              <a:gd name="connsiteY50" fmla="*/ 1353312 h 3236976"/>
              <a:gd name="connsiteX51" fmla="*/ 256032 w 4110324"/>
              <a:gd name="connsiteY51" fmla="*/ 1243584 h 3236976"/>
              <a:gd name="connsiteX52" fmla="*/ 365760 w 4110324"/>
              <a:gd name="connsiteY52" fmla="*/ 1170432 h 3236976"/>
              <a:gd name="connsiteX53" fmla="*/ 420624 w 4110324"/>
              <a:gd name="connsiteY53" fmla="*/ 877824 h 3236976"/>
              <a:gd name="connsiteX54" fmla="*/ 365760 w 4110324"/>
              <a:gd name="connsiteY54" fmla="*/ 859536 h 3236976"/>
              <a:gd name="connsiteX55" fmla="*/ 310896 w 4110324"/>
              <a:gd name="connsiteY55" fmla="*/ 822960 h 3236976"/>
              <a:gd name="connsiteX56" fmla="*/ 274320 w 4110324"/>
              <a:gd name="connsiteY56" fmla="*/ 804672 h 323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10324" h="3236976">
                <a:moveTo>
                  <a:pt x="420624" y="749808"/>
                </a:moveTo>
                <a:lnTo>
                  <a:pt x="1554480" y="109728"/>
                </a:lnTo>
                <a:cubicBezTo>
                  <a:pt x="1583217" y="93858"/>
                  <a:pt x="1614249" y="81790"/>
                  <a:pt x="1645920" y="73152"/>
                </a:cubicBezTo>
                <a:cubicBezTo>
                  <a:pt x="2008425" y="-25713"/>
                  <a:pt x="1565139" y="115674"/>
                  <a:pt x="1828800" y="36576"/>
                </a:cubicBezTo>
                <a:cubicBezTo>
                  <a:pt x="1865729" y="25497"/>
                  <a:pt x="1938528" y="0"/>
                  <a:pt x="1938528" y="0"/>
                </a:cubicBezTo>
                <a:cubicBezTo>
                  <a:pt x="2150535" y="7572"/>
                  <a:pt x="2381590" y="692"/>
                  <a:pt x="2596896" y="36576"/>
                </a:cubicBezTo>
                <a:cubicBezTo>
                  <a:pt x="2621688" y="40708"/>
                  <a:pt x="2645664" y="48768"/>
                  <a:pt x="2670048" y="54864"/>
                </a:cubicBezTo>
                <a:cubicBezTo>
                  <a:pt x="2718816" y="85344"/>
                  <a:pt x="2764914" y="120585"/>
                  <a:pt x="2816352" y="146304"/>
                </a:cubicBezTo>
                <a:cubicBezTo>
                  <a:pt x="2885656" y="180956"/>
                  <a:pt x="2923713" y="193598"/>
                  <a:pt x="2980944" y="256032"/>
                </a:cubicBezTo>
                <a:cubicBezTo>
                  <a:pt x="3022136" y="300969"/>
                  <a:pt x="3052070" y="355156"/>
                  <a:pt x="3090672" y="402336"/>
                </a:cubicBezTo>
                <a:cubicBezTo>
                  <a:pt x="3107050" y="422353"/>
                  <a:pt x="3127248" y="438912"/>
                  <a:pt x="3145536" y="457200"/>
                </a:cubicBezTo>
                <a:cubicBezTo>
                  <a:pt x="3151632" y="475488"/>
                  <a:pt x="3155203" y="494822"/>
                  <a:pt x="3163824" y="512064"/>
                </a:cubicBezTo>
                <a:cubicBezTo>
                  <a:pt x="3205644" y="595704"/>
                  <a:pt x="3246215" y="641330"/>
                  <a:pt x="3310128" y="713232"/>
                </a:cubicBezTo>
                <a:cubicBezTo>
                  <a:pt x="3327311" y="732562"/>
                  <a:pt x="3344577" y="752218"/>
                  <a:pt x="3364992" y="768096"/>
                </a:cubicBezTo>
                <a:cubicBezTo>
                  <a:pt x="3399691" y="795084"/>
                  <a:pt x="3474720" y="841248"/>
                  <a:pt x="3474720" y="841248"/>
                </a:cubicBezTo>
                <a:cubicBezTo>
                  <a:pt x="3535253" y="837212"/>
                  <a:pt x="4045405" y="792019"/>
                  <a:pt x="4078224" y="841248"/>
                </a:cubicBezTo>
                <a:cubicBezTo>
                  <a:pt x="4156291" y="958348"/>
                  <a:pt x="4071137" y="1124259"/>
                  <a:pt x="4041648" y="1261872"/>
                </a:cubicBezTo>
                <a:cubicBezTo>
                  <a:pt x="4033469" y="1300039"/>
                  <a:pt x="3991184" y="1321549"/>
                  <a:pt x="3968496" y="1353312"/>
                </a:cubicBezTo>
                <a:cubicBezTo>
                  <a:pt x="3930170" y="1406968"/>
                  <a:pt x="3893326" y="1461747"/>
                  <a:pt x="3858768" y="1517904"/>
                </a:cubicBezTo>
                <a:cubicBezTo>
                  <a:pt x="3844480" y="1541122"/>
                  <a:pt x="3839802" y="1570244"/>
                  <a:pt x="3822192" y="1591056"/>
                </a:cubicBezTo>
                <a:cubicBezTo>
                  <a:pt x="3772074" y="1650287"/>
                  <a:pt x="3710029" y="1698453"/>
                  <a:pt x="3657600" y="1755648"/>
                </a:cubicBezTo>
                <a:cubicBezTo>
                  <a:pt x="3642748" y="1771850"/>
                  <a:pt x="3637452" y="1795910"/>
                  <a:pt x="3621024" y="1810512"/>
                </a:cubicBezTo>
                <a:cubicBezTo>
                  <a:pt x="3581830" y="1845351"/>
                  <a:pt x="3535680" y="1871472"/>
                  <a:pt x="3493008" y="1901952"/>
                </a:cubicBezTo>
                <a:cubicBezTo>
                  <a:pt x="3436892" y="2070299"/>
                  <a:pt x="3545699" y="1780201"/>
                  <a:pt x="3291840" y="2084832"/>
                </a:cubicBezTo>
                <a:lnTo>
                  <a:pt x="3200400" y="2194560"/>
                </a:lnTo>
                <a:cubicBezTo>
                  <a:pt x="3190675" y="2223734"/>
                  <a:pt x="3165259" y="2295307"/>
                  <a:pt x="3163824" y="2322576"/>
                </a:cubicBezTo>
                <a:cubicBezTo>
                  <a:pt x="3152926" y="2529643"/>
                  <a:pt x="3173552" y="2738916"/>
                  <a:pt x="3145536" y="2944368"/>
                </a:cubicBezTo>
                <a:cubicBezTo>
                  <a:pt x="3126667" y="3082741"/>
                  <a:pt x="3070070" y="3118451"/>
                  <a:pt x="2980944" y="3182112"/>
                </a:cubicBezTo>
                <a:cubicBezTo>
                  <a:pt x="2963059" y="3194887"/>
                  <a:pt x="2947285" y="3212905"/>
                  <a:pt x="2926080" y="3218688"/>
                </a:cubicBezTo>
                <a:cubicBezTo>
                  <a:pt x="2878664" y="3231620"/>
                  <a:pt x="2828544" y="3230880"/>
                  <a:pt x="2779776" y="3236976"/>
                </a:cubicBezTo>
                <a:cubicBezTo>
                  <a:pt x="2566416" y="3230880"/>
                  <a:pt x="2352481" y="3235487"/>
                  <a:pt x="2139696" y="3218688"/>
                </a:cubicBezTo>
                <a:cubicBezTo>
                  <a:pt x="2117785" y="3216958"/>
                  <a:pt x="2104128" y="3192637"/>
                  <a:pt x="2084832" y="3182112"/>
                </a:cubicBezTo>
                <a:cubicBezTo>
                  <a:pt x="2036965" y="3156003"/>
                  <a:pt x="1985625" y="3136433"/>
                  <a:pt x="1938528" y="3108960"/>
                </a:cubicBezTo>
                <a:cubicBezTo>
                  <a:pt x="1912200" y="3093602"/>
                  <a:pt x="1891223" y="3070250"/>
                  <a:pt x="1865376" y="3054096"/>
                </a:cubicBezTo>
                <a:cubicBezTo>
                  <a:pt x="1842258" y="3039647"/>
                  <a:pt x="1815894" y="3031046"/>
                  <a:pt x="1792224" y="3017520"/>
                </a:cubicBezTo>
                <a:cubicBezTo>
                  <a:pt x="1660388" y="2942185"/>
                  <a:pt x="1833540" y="3025055"/>
                  <a:pt x="1645920" y="2907792"/>
                </a:cubicBezTo>
                <a:cubicBezTo>
                  <a:pt x="1629573" y="2897575"/>
                  <a:pt x="1608559" y="2897582"/>
                  <a:pt x="1591056" y="2889504"/>
                </a:cubicBezTo>
                <a:cubicBezTo>
                  <a:pt x="1198251" y="2708209"/>
                  <a:pt x="1595968" y="2864287"/>
                  <a:pt x="1261872" y="2761488"/>
                </a:cubicBezTo>
                <a:cubicBezTo>
                  <a:pt x="1230496" y="2751834"/>
                  <a:pt x="1202813" y="2730309"/>
                  <a:pt x="1170432" y="2724912"/>
                </a:cubicBezTo>
                <a:cubicBezTo>
                  <a:pt x="1092031" y="2711845"/>
                  <a:pt x="1011844" y="2713820"/>
                  <a:pt x="932688" y="2706624"/>
                </a:cubicBezTo>
                <a:cubicBezTo>
                  <a:pt x="877713" y="2701626"/>
                  <a:pt x="822960" y="2694432"/>
                  <a:pt x="768096" y="2688336"/>
                </a:cubicBezTo>
                <a:lnTo>
                  <a:pt x="585216" y="2633472"/>
                </a:lnTo>
                <a:cubicBezTo>
                  <a:pt x="566791" y="2627803"/>
                  <a:pt x="547594" y="2623805"/>
                  <a:pt x="530352" y="2615184"/>
                </a:cubicBezTo>
                <a:cubicBezTo>
                  <a:pt x="404568" y="2552292"/>
                  <a:pt x="472899" y="2581614"/>
                  <a:pt x="384048" y="2505456"/>
                </a:cubicBezTo>
                <a:cubicBezTo>
                  <a:pt x="241963" y="2383669"/>
                  <a:pt x="374933" y="2534955"/>
                  <a:pt x="201168" y="2322576"/>
                </a:cubicBezTo>
                <a:cubicBezTo>
                  <a:pt x="194596" y="2314543"/>
                  <a:pt x="118878" y="2215147"/>
                  <a:pt x="109728" y="2194560"/>
                </a:cubicBezTo>
                <a:cubicBezTo>
                  <a:pt x="62762" y="2088887"/>
                  <a:pt x="75323" y="2054769"/>
                  <a:pt x="36576" y="1938528"/>
                </a:cubicBezTo>
                <a:lnTo>
                  <a:pt x="0" y="1828800"/>
                </a:lnTo>
                <a:cubicBezTo>
                  <a:pt x="6096" y="1719072"/>
                  <a:pt x="-6068" y="1606780"/>
                  <a:pt x="18288" y="1499616"/>
                </a:cubicBezTo>
                <a:cubicBezTo>
                  <a:pt x="25930" y="1465989"/>
                  <a:pt x="68732" y="1452416"/>
                  <a:pt x="91440" y="1426464"/>
                </a:cubicBezTo>
                <a:cubicBezTo>
                  <a:pt x="111511" y="1403525"/>
                  <a:pt x="125914" y="1375968"/>
                  <a:pt x="146304" y="1353312"/>
                </a:cubicBezTo>
                <a:cubicBezTo>
                  <a:pt x="180907" y="1314864"/>
                  <a:pt x="212993" y="1272277"/>
                  <a:pt x="256032" y="1243584"/>
                </a:cubicBezTo>
                <a:lnTo>
                  <a:pt x="365760" y="1170432"/>
                </a:lnTo>
                <a:cubicBezTo>
                  <a:pt x="445156" y="1051338"/>
                  <a:pt x="481945" y="1046456"/>
                  <a:pt x="420624" y="877824"/>
                </a:cubicBezTo>
                <a:cubicBezTo>
                  <a:pt x="414036" y="859707"/>
                  <a:pt x="383002" y="868157"/>
                  <a:pt x="365760" y="859536"/>
                </a:cubicBezTo>
                <a:cubicBezTo>
                  <a:pt x="346101" y="849706"/>
                  <a:pt x="329743" y="834268"/>
                  <a:pt x="310896" y="822960"/>
                </a:cubicBezTo>
                <a:cubicBezTo>
                  <a:pt x="299207" y="815947"/>
                  <a:pt x="286512" y="810768"/>
                  <a:pt x="274320" y="804672"/>
                </a:cubicBezTo>
              </a:path>
            </a:pathLst>
          </a:custGeom>
          <a:blipFill dpi="0" rotWithShape="1">
            <a:blip r:embed="rId5">
              <a:alphaModFix amt="97000"/>
            </a:blip>
            <a:srcRect/>
            <a:stretch>
              <a:fillRect t="-21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0" y="1423701"/>
            <a:ext cx="3118884" cy="1053846"/>
          </a:xfrm>
          <a:prstGeom prst="roundRect">
            <a:avLst/>
          </a:prstGeom>
          <a:solidFill>
            <a:srgbClr val="CDF0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bắt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p>
        </p:txBody>
      </p:sp>
      <p:sp>
        <p:nvSpPr>
          <p:cNvPr id="12" name="Rounded Rectangle 11"/>
          <p:cNvSpPr/>
          <p:nvPr/>
        </p:nvSpPr>
        <p:spPr>
          <a:xfrm>
            <a:off x="6243114" y="1331396"/>
            <a:ext cx="2900886" cy="1053846"/>
          </a:xfrm>
          <a:prstGeom prst="roundRect">
            <a:avLst/>
          </a:prstGeom>
          <a:solidFill>
            <a:srgbClr val="F9F9F9"/>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Do </a:t>
            </a:r>
            <a:r>
              <a:rPr lang="en-US" sz="2400" dirty="0" err="1">
                <a:solidFill>
                  <a:schemeClr val="tx1"/>
                </a:solidFill>
                <a:latin typeface="Times New Roman" panose="02020603050405020304" pitchFamily="18" charset="0"/>
                <a:cs typeface="Times New Roman" panose="02020603050405020304" pitchFamily="18" charset="0"/>
              </a:rPr>
              <a:t>ai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lập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3" name="Rounded Rectangle 12"/>
          <p:cNvSpPr/>
          <p:nvPr/>
        </p:nvSpPr>
        <p:spPr>
          <a:xfrm>
            <a:off x="6334554" y="3759998"/>
            <a:ext cx="2809446" cy="1053846"/>
          </a:xfrm>
          <a:prstGeom prst="roundRect">
            <a:avLst/>
          </a:prstGeom>
          <a:solidFill>
            <a:srgbClr val="F6C6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Kéo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đến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4" name="Rounded Rectangle 13"/>
          <p:cNvSpPr/>
          <p:nvPr/>
        </p:nvSpPr>
        <p:spPr>
          <a:xfrm>
            <a:off x="0" y="3759998"/>
            <a:ext cx="3118884" cy="1159909"/>
          </a:xfrm>
          <a:prstGeom prst="roundRect">
            <a:avLst/>
          </a:prstGeom>
          <a:solidFill>
            <a:srgbClr val="FAF4B7"/>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suy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Nguyên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997730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outVertic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a:stretch>
        </a:blipFill>
        <a:effectLst/>
      </p:bgPr>
    </p:bg>
    <p:spTree>
      <p:nvGrpSpPr>
        <p:cNvPr id="1" name="Shape 187"/>
        <p:cNvGrpSpPr/>
        <p:nvPr/>
      </p:nvGrpSpPr>
      <p:grpSpPr>
        <a:xfrm>
          <a:off x="0" y="0"/>
          <a:ext cx="0" cy="0"/>
          <a:chOff x="0" y="0"/>
          <a:chExt cx="0" cy="0"/>
        </a:xfrm>
      </p:grpSpPr>
      <p:pic>
        <p:nvPicPr>
          <p:cNvPr id="190" name="Google Shape;190;p37"/>
          <p:cNvPicPr preferRelativeResize="0"/>
          <p:nvPr/>
        </p:nvPicPr>
        <p:blipFill rotWithShape="1">
          <a:blip r:embed="rId4">
            <a:alphaModFix/>
          </a:blip>
          <a:srcRect t="58818" r="28719"/>
          <a:stretch/>
        </p:blipFill>
        <p:spPr>
          <a:xfrm>
            <a:off x="0" y="4457700"/>
            <a:ext cx="1847651" cy="685800"/>
          </a:xfrm>
          <a:prstGeom prst="rect">
            <a:avLst/>
          </a:prstGeom>
          <a:noFill/>
          <a:ln>
            <a:noFill/>
          </a:ln>
        </p:spPr>
      </p:pic>
      <p:sp>
        <p:nvSpPr>
          <p:cNvPr id="8" name="Google Shape;180;p36"/>
          <p:cNvSpPr txBox="1">
            <a:spLocks/>
          </p:cNvSpPr>
          <p:nvPr/>
        </p:nvSpPr>
        <p:spPr>
          <a:xfrm>
            <a:off x="0" y="0"/>
            <a:ext cx="9304392" cy="6212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500"/>
              <a:buFont typeface="Artifika"/>
              <a:buNone/>
              <a:defRPr sz="3500" b="0" i="0" u="none" strike="noStrike" cap="none">
                <a:solidFill>
                  <a:schemeClr val="dk2"/>
                </a:solidFill>
                <a:latin typeface="Artifika"/>
                <a:ea typeface="Artifika"/>
                <a:cs typeface="Artifika"/>
                <a:sym typeface="Artifika"/>
              </a:defRPr>
            </a:lvl1pPr>
            <a:lvl2pPr marR="0" lvl="1"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en-US" sz="3600" b="1" dirty="0"/>
              <a:t>BÀI 8: </a:t>
            </a:r>
            <a:r>
              <a:rPr lang="vi-VN" sz="3600" b="1" dirty="0"/>
              <a:t>VƯƠNG QUỐC CAM-PU-CHIA</a:t>
            </a:r>
            <a:endParaRPr lang="vi-VN" sz="3200" b="1" dirty="0">
              <a:solidFill>
                <a:schemeClr val="lt2"/>
              </a:solidFill>
            </a:endParaRPr>
          </a:p>
        </p:txBody>
      </p:sp>
      <p:sp>
        <p:nvSpPr>
          <p:cNvPr id="10" name="Google Shape;209;p38"/>
          <p:cNvSpPr txBox="1">
            <a:spLocks noGrp="1"/>
          </p:cNvSpPr>
          <p:nvPr>
            <p:ph type="title" idx="4294967295"/>
          </p:nvPr>
        </p:nvSpPr>
        <p:spPr>
          <a:xfrm>
            <a:off x="288617" y="750669"/>
            <a:ext cx="8566766" cy="45129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b="1" dirty="0">
                <a:solidFill>
                  <a:srgbClr val="0070C0"/>
                </a:solidFill>
                <a:latin typeface="+mj-lt"/>
              </a:rPr>
              <a:t>1. Quá trình hình thành và phát triển của vương quốc</a:t>
            </a:r>
          </a:p>
        </p:txBody>
      </p:sp>
      <p:sp>
        <p:nvSpPr>
          <p:cNvPr id="4" name="Freeform 3"/>
          <p:cNvSpPr/>
          <p:nvPr/>
        </p:nvSpPr>
        <p:spPr>
          <a:xfrm>
            <a:off x="2776683" y="1331396"/>
            <a:ext cx="3975402" cy="3812104"/>
          </a:xfrm>
          <a:custGeom>
            <a:avLst/>
            <a:gdLst>
              <a:gd name="connsiteX0" fmla="*/ 420624 w 4110324"/>
              <a:gd name="connsiteY0" fmla="*/ 749808 h 3236976"/>
              <a:gd name="connsiteX1" fmla="*/ 1554480 w 4110324"/>
              <a:gd name="connsiteY1" fmla="*/ 109728 h 3236976"/>
              <a:gd name="connsiteX2" fmla="*/ 1645920 w 4110324"/>
              <a:gd name="connsiteY2" fmla="*/ 73152 h 3236976"/>
              <a:gd name="connsiteX3" fmla="*/ 1828800 w 4110324"/>
              <a:gd name="connsiteY3" fmla="*/ 36576 h 3236976"/>
              <a:gd name="connsiteX4" fmla="*/ 1938528 w 4110324"/>
              <a:gd name="connsiteY4" fmla="*/ 0 h 3236976"/>
              <a:gd name="connsiteX5" fmla="*/ 2596896 w 4110324"/>
              <a:gd name="connsiteY5" fmla="*/ 36576 h 3236976"/>
              <a:gd name="connsiteX6" fmla="*/ 2670048 w 4110324"/>
              <a:gd name="connsiteY6" fmla="*/ 54864 h 3236976"/>
              <a:gd name="connsiteX7" fmla="*/ 2816352 w 4110324"/>
              <a:gd name="connsiteY7" fmla="*/ 146304 h 3236976"/>
              <a:gd name="connsiteX8" fmla="*/ 2980944 w 4110324"/>
              <a:gd name="connsiteY8" fmla="*/ 256032 h 3236976"/>
              <a:gd name="connsiteX9" fmla="*/ 3090672 w 4110324"/>
              <a:gd name="connsiteY9" fmla="*/ 402336 h 3236976"/>
              <a:gd name="connsiteX10" fmla="*/ 3145536 w 4110324"/>
              <a:gd name="connsiteY10" fmla="*/ 457200 h 3236976"/>
              <a:gd name="connsiteX11" fmla="*/ 3163824 w 4110324"/>
              <a:gd name="connsiteY11" fmla="*/ 512064 h 3236976"/>
              <a:gd name="connsiteX12" fmla="*/ 3310128 w 4110324"/>
              <a:gd name="connsiteY12" fmla="*/ 713232 h 3236976"/>
              <a:gd name="connsiteX13" fmla="*/ 3364992 w 4110324"/>
              <a:gd name="connsiteY13" fmla="*/ 768096 h 3236976"/>
              <a:gd name="connsiteX14" fmla="*/ 3474720 w 4110324"/>
              <a:gd name="connsiteY14" fmla="*/ 841248 h 3236976"/>
              <a:gd name="connsiteX15" fmla="*/ 4078224 w 4110324"/>
              <a:gd name="connsiteY15" fmla="*/ 841248 h 3236976"/>
              <a:gd name="connsiteX16" fmla="*/ 4041648 w 4110324"/>
              <a:gd name="connsiteY16" fmla="*/ 1261872 h 3236976"/>
              <a:gd name="connsiteX17" fmla="*/ 3968496 w 4110324"/>
              <a:gd name="connsiteY17" fmla="*/ 1353312 h 3236976"/>
              <a:gd name="connsiteX18" fmla="*/ 3858768 w 4110324"/>
              <a:gd name="connsiteY18" fmla="*/ 1517904 h 3236976"/>
              <a:gd name="connsiteX19" fmla="*/ 3822192 w 4110324"/>
              <a:gd name="connsiteY19" fmla="*/ 1591056 h 3236976"/>
              <a:gd name="connsiteX20" fmla="*/ 3657600 w 4110324"/>
              <a:gd name="connsiteY20" fmla="*/ 1755648 h 3236976"/>
              <a:gd name="connsiteX21" fmla="*/ 3621024 w 4110324"/>
              <a:gd name="connsiteY21" fmla="*/ 1810512 h 3236976"/>
              <a:gd name="connsiteX22" fmla="*/ 3493008 w 4110324"/>
              <a:gd name="connsiteY22" fmla="*/ 1901952 h 3236976"/>
              <a:gd name="connsiteX23" fmla="*/ 3291840 w 4110324"/>
              <a:gd name="connsiteY23" fmla="*/ 2084832 h 3236976"/>
              <a:gd name="connsiteX24" fmla="*/ 3200400 w 4110324"/>
              <a:gd name="connsiteY24" fmla="*/ 2194560 h 3236976"/>
              <a:gd name="connsiteX25" fmla="*/ 3163824 w 4110324"/>
              <a:gd name="connsiteY25" fmla="*/ 2322576 h 3236976"/>
              <a:gd name="connsiteX26" fmla="*/ 3145536 w 4110324"/>
              <a:gd name="connsiteY26" fmla="*/ 2944368 h 3236976"/>
              <a:gd name="connsiteX27" fmla="*/ 2980944 w 4110324"/>
              <a:gd name="connsiteY27" fmla="*/ 3182112 h 3236976"/>
              <a:gd name="connsiteX28" fmla="*/ 2926080 w 4110324"/>
              <a:gd name="connsiteY28" fmla="*/ 3218688 h 3236976"/>
              <a:gd name="connsiteX29" fmla="*/ 2779776 w 4110324"/>
              <a:gd name="connsiteY29" fmla="*/ 3236976 h 3236976"/>
              <a:gd name="connsiteX30" fmla="*/ 2139696 w 4110324"/>
              <a:gd name="connsiteY30" fmla="*/ 3218688 h 3236976"/>
              <a:gd name="connsiteX31" fmla="*/ 2084832 w 4110324"/>
              <a:gd name="connsiteY31" fmla="*/ 3182112 h 3236976"/>
              <a:gd name="connsiteX32" fmla="*/ 1938528 w 4110324"/>
              <a:gd name="connsiteY32" fmla="*/ 3108960 h 3236976"/>
              <a:gd name="connsiteX33" fmla="*/ 1865376 w 4110324"/>
              <a:gd name="connsiteY33" fmla="*/ 3054096 h 3236976"/>
              <a:gd name="connsiteX34" fmla="*/ 1792224 w 4110324"/>
              <a:gd name="connsiteY34" fmla="*/ 3017520 h 3236976"/>
              <a:gd name="connsiteX35" fmla="*/ 1645920 w 4110324"/>
              <a:gd name="connsiteY35" fmla="*/ 2907792 h 3236976"/>
              <a:gd name="connsiteX36" fmla="*/ 1591056 w 4110324"/>
              <a:gd name="connsiteY36" fmla="*/ 2889504 h 3236976"/>
              <a:gd name="connsiteX37" fmla="*/ 1261872 w 4110324"/>
              <a:gd name="connsiteY37" fmla="*/ 2761488 h 3236976"/>
              <a:gd name="connsiteX38" fmla="*/ 1170432 w 4110324"/>
              <a:gd name="connsiteY38" fmla="*/ 2724912 h 3236976"/>
              <a:gd name="connsiteX39" fmla="*/ 932688 w 4110324"/>
              <a:gd name="connsiteY39" fmla="*/ 2706624 h 3236976"/>
              <a:gd name="connsiteX40" fmla="*/ 768096 w 4110324"/>
              <a:gd name="connsiteY40" fmla="*/ 2688336 h 3236976"/>
              <a:gd name="connsiteX41" fmla="*/ 585216 w 4110324"/>
              <a:gd name="connsiteY41" fmla="*/ 2633472 h 3236976"/>
              <a:gd name="connsiteX42" fmla="*/ 530352 w 4110324"/>
              <a:gd name="connsiteY42" fmla="*/ 2615184 h 3236976"/>
              <a:gd name="connsiteX43" fmla="*/ 384048 w 4110324"/>
              <a:gd name="connsiteY43" fmla="*/ 2505456 h 3236976"/>
              <a:gd name="connsiteX44" fmla="*/ 201168 w 4110324"/>
              <a:gd name="connsiteY44" fmla="*/ 2322576 h 3236976"/>
              <a:gd name="connsiteX45" fmla="*/ 109728 w 4110324"/>
              <a:gd name="connsiteY45" fmla="*/ 2194560 h 3236976"/>
              <a:gd name="connsiteX46" fmla="*/ 36576 w 4110324"/>
              <a:gd name="connsiteY46" fmla="*/ 1938528 h 3236976"/>
              <a:gd name="connsiteX47" fmla="*/ 0 w 4110324"/>
              <a:gd name="connsiteY47" fmla="*/ 1828800 h 3236976"/>
              <a:gd name="connsiteX48" fmla="*/ 18288 w 4110324"/>
              <a:gd name="connsiteY48" fmla="*/ 1499616 h 3236976"/>
              <a:gd name="connsiteX49" fmla="*/ 91440 w 4110324"/>
              <a:gd name="connsiteY49" fmla="*/ 1426464 h 3236976"/>
              <a:gd name="connsiteX50" fmla="*/ 146304 w 4110324"/>
              <a:gd name="connsiteY50" fmla="*/ 1353312 h 3236976"/>
              <a:gd name="connsiteX51" fmla="*/ 256032 w 4110324"/>
              <a:gd name="connsiteY51" fmla="*/ 1243584 h 3236976"/>
              <a:gd name="connsiteX52" fmla="*/ 365760 w 4110324"/>
              <a:gd name="connsiteY52" fmla="*/ 1170432 h 3236976"/>
              <a:gd name="connsiteX53" fmla="*/ 420624 w 4110324"/>
              <a:gd name="connsiteY53" fmla="*/ 877824 h 3236976"/>
              <a:gd name="connsiteX54" fmla="*/ 365760 w 4110324"/>
              <a:gd name="connsiteY54" fmla="*/ 859536 h 3236976"/>
              <a:gd name="connsiteX55" fmla="*/ 310896 w 4110324"/>
              <a:gd name="connsiteY55" fmla="*/ 822960 h 3236976"/>
              <a:gd name="connsiteX56" fmla="*/ 274320 w 4110324"/>
              <a:gd name="connsiteY56" fmla="*/ 804672 h 323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10324" h="3236976">
                <a:moveTo>
                  <a:pt x="420624" y="749808"/>
                </a:moveTo>
                <a:lnTo>
                  <a:pt x="1554480" y="109728"/>
                </a:lnTo>
                <a:cubicBezTo>
                  <a:pt x="1583217" y="93858"/>
                  <a:pt x="1614249" y="81790"/>
                  <a:pt x="1645920" y="73152"/>
                </a:cubicBezTo>
                <a:cubicBezTo>
                  <a:pt x="2008425" y="-25713"/>
                  <a:pt x="1565139" y="115674"/>
                  <a:pt x="1828800" y="36576"/>
                </a:cubicBezTo>
                <a:cubicBezTo>
                  <a:pt x="1865729" y="25497"/>
                  <a:pt x="1938528" y="0"/>
                  <a:pt x="1938528" y="0"/>
                </a:cubicBezTo>
                <a:cubicBezTo>
                  <a:pt x="2150535" y="7572"/>
                  <a:pt x="2381590" y="692"/>
                  <a:pt x="2596896" y="36576"/>
                </a:cubicBezTo>
                <a:cubicBezTo>
                  <a:pt x="2621688" y="40708"/>
                  <a:pt x="2645664" y="48768"/>
                  <a:pt x="2670048" y="54864"/>
                </a:cubicBezTo>
                <a:cubicBezTo>
                  <a:pt x="2718816" y="85344"/>
                  <a:pt x="2764914" y="120585"/>
                  <a:pt x="2816352" y="146304"/>
                </a:cubicBezTo>
                <a:cubicBezTo>
                  <a:pt x="2885656" y="180956"/>
                  <a:pt x="2923713" y="193598"/>
                  <a:pt x="2980944" y="256032"/>
                </a:cubicBezTo>
                <a:cubicBezTo>
                  <a:pt x="3022136" y="300969"/>
                  <a:pt x="3052070" y="355156"/>
                  <a:pt x="3090672" y="402336"/>
                </a:cubicBezTo>
                <a:cubicBezTo>
                  <a:pt x="3107050" y="422353"/>
                  <a:pt x="3127248" y="438912"/>
                  <a:pt x="3145536" y="457200"/>
                </a:cubicBezTo>
                <a:cubicBezTo>
                  <a:pt x="3151632" y="475488"/>
                  <a:pt x="3155203" y="494822"/>
                  <a:pt x="3163824" y="512064"/>
                </a:cubicBezTo>
                <a:cubicBezTo>
                  <a:pt x="3205644" y="595704"/>
                  <a:pt x="3246215" y="641330"/>
                  <a:pt x="3310128" y="713232"/>
                </a:cubicBezTo>
                <a:cubicBezTo>
                  <a:pt x="3327311" y="732562"/>
                  <a:pt x="3344577" y="752218"/>
                  <a:pt x="3364992" y="768096"/>
                </a:cubicBezTo>
                <a:cubicBezTo>
                  <a:pt x="3399691" y="795084"/>
                  <a:pt x="3474720" y="841248"/>
                  <a:pt x="3474720" y="841248"/>
                </a:cubicBezTo>
                <a:cubicBezTo>
                  <a:pt x="3535253" y="837212"/>
                  <a:pt x="4045405" y="792019"/>
                  <a:pt x="4078224" y="841248"/>
                </a:cubicBezTo>
                <a:cubicBezTo>
                  <a:pt x="4156291" y="958348"/>
                  <a:pt x="4071137" y="1124259"/>
                  <a:pt x="4041648" y="1261872"/>
                </a:cubicBezTo>
                <a:cubicBezTo>
                  <a:pt x="4033469" y="1300039"/>
                  <a:pt x="3991184" y="1321549"/>
                  <a:pt x="3968496" y="1353312"/>
                </a:cubicBezTo>
                <a:cubicBezTo>
                  <a:pt x="3930170" y="1406968"/>
                  <a:pt x="3893326" y="1461747"/>
                  <a:pt x="3858768" y="1517904"/>
                </a:cubicBezTo>
                <a:cubicBezTo>
                  <a:pt x="3844480" y="1541122"/>
                  <a:pt x="3839802" y="1570244"/>
                  <a:pt x="3822192" y="1591056"/>
                </a:cubicBezTo>
                <a:cubicBezTo>
                  <a:pt x="3772074" y="1650287"/>
                  <a:pt x="3710029" y="1698453"/>
                  <a:pt x="3657600" y="1755648"/>
                </a:cubicBezTo>
                <a:cubicBezTo>
                  <a:pt x="3642748" y="1771850"/>
                  <a:pt x="3637452" y="1795910"/>
                  <a:pt x="3621024" y="1810512"/>
                </a:cubicBezTo>
                <a:cubicBezTo>
                  <a:pt x="3581830" y="1845351"/>
                  <a:pt x="3535680" y="1871472"/>
                  <a:pt x="3493008" y="1901952"/>
                </a:cubicBezTo>
                <a:cubicBezTo>
                  <a:pt x="3436892" y="2070299"/>
                  <a:pt x="3545699" y="1780201"/>
                  <a:pt x="3291840" y="2084832"/>
                </a:cubicBezTo>
                <a:lnTo>
                  <a:pt x="3200400" y="2194560"/>
                </a:lnTo>
                <a:cubicBezTo>
                  <a:pt x="3190675" y="2223734"/>
                  <a:pt x="3165259" y="2295307"/>
                  <a:pt x="3163824" y="2322576"/>
                </a:cubicBezTo>
                <a:cubicBezTo>
                  <a:pt x="3152926" y="2529643"/>
                  <a:pt x="3173552" y="2738916"/>
                  <a:pt x="3145536" y="2944368"/>
                </a:cubicBezTo>
                <a:cubicBezTo>
                  <a:pt x="3126667" y="3082741"/>
                  <a:pt x="3070070" y="3118451"/>
                  <a:pt x="2980944" y="3182112"/>
                </a:cubicBezTo>
                <a:cubicBezTo>
                  <a:pt x="2963059" y="3194887"/>
                  <a:pt x="2947285" y="3212905"/>
                  <a:pt x="2926080" y="3218688"/>
                </a:cubicBezTo>
                <a:cubicBezTo>
                  <a:pt x="2878664" y="3231620"/>
                  <a:pt x="2828544" y="3230880"/>
                  <a:pt x="2779776" y="3236976"/>
                </a:cubicBezTo>
                <a:cubicBezTo>
                  <a:pt x="2566416" y="3230880"/>
                  <a:pt x="2352481" y="3235487"/>
                  <a:pt x="2139696" y="3218688"/>
                </a:cubicBezTo>
                <a:cubicBezTo>
                  <a:pt x="2117785" y="3216958"/>
                  <a:pt x="2104128" y="3192637"/>
                  <a:pt x="2084832" y="3182112"/>
                </a:cubicBezTo>
                <a:cubicBezTo>
                  <a:pt x="2036965" y="3156003"/>
                  <a:pt x="1985625" y="3136433"/>
                  <a:pt x="1938528" y="3108960"/>
                </a:cubicBezTo>
                <a:cubicBezTo>
                  <a:pt x="1912200" y="3093602"/>
                  <a:pt x="1891223" y="3070250"/>
                  <a:pt x="1865376" y="3054096"/>
                </a:cubicBezTo>
                <a:cubicBezTo>
                  <a:pt x="1842258" y="3039647"/>
                  <a:pt x="1815894" y="3031046"/>
                  <a:pt x="1792224" y="3017520"/>
                </a:cubicBezTo>
                <a:cubicBezTo>
                  <a:pt x="1660388" y="2942185"/>
                  <a:pt x="1833540" y="3025055"/>
                  <a:pt x="1645920" y="2907792"/>
                </a:cubicBezTo>
                <a:cubicBezTo>
                  <a:pt x="1629573" y="2897575"/>
                  <a:pt x="1608559" y="2897582"/>
                  <a:pt x="1591056" y="2889504"/>
                </a:cubicBezTo>
                <a:cubicBezTo>
                  <a:pt x="1198251" y="2708209"/>
                  <a:pt x="1595968" y="2864287"/>
                  <a:pt x="1261872" y="2761488"/>
                </a:cubicBezTo>
                <a:cubicBezTo>
                  <a:pt x="1230496" y="2751834"/>
                  <a:pt x="1202813" y="2730309"/>
                  <a:pt x="1170432" y="2724912"/>
                </a:cubicBezTo>
                <a:cubicBezTo>
                  <a:pt x="1092031" y="2711845"/>
                  <a:pt x="1011844" y="2713820"/>
                  <a:pt x="932688" y="2706624"/>
                </a:cubicBezTo>
                <a:cubicBezTo>
                  <a:pt x="877713" y="2701626"/>
                  <a:pt x="822960" y="2694432"/>
                  <a:pt x="768096" y="2688336"/>
                </a:cubicBezTo>
                <a:lnTo>
                  <a:pt x="585216" y="2633472"/>
                </a:lnTo>
                <a:cubicBezTo>
                  <a:pt x="566791" y="2627803"/>
                  <a:pt x="547594" y="2623805"/>
                  <a:pt x="530352" y="2615184"/>
                </a:cubicBezTo>
                <a:cubicBezTo>
                  <a:pt x="404568" y="2552292"/>
                  <a:pt x="472899" y="2581614"/>
                  <a:pt x="384048" y="2505456"/>
                </a:cubicBezTo>
                <a:cubicBezTo>
                  <a:pt x="241963" y="2383669"/>
                  <a:pt x="374933" y="2534955"/>
                  <a:pt x="201168" y="2322576"/>
                </a:cubicBezTo>
                <a:cubicBezTo>
                  <a:pt x="194596" y="2314543"/>
                  <a:pt x="118878" y="2215147"/>
                  <a:pt x="109728" y="2194560"/>
                </a:cubicBezTo>
                <a:cubicBezTo>
                  <a:pt x="62762" y="2088887"/>
                  <a:pt x="75323" y="2054769"/>
                  <a:pt x="36576" y="1938528"/>
                </a:cubicBezTo>
                <a:lnTo>
                  <a:pt x="0" y="1828800"/>
                </a:lnTo>
                <a:cubicBezTo>
                  <a:pt x="6096" y="1719072"/>
                  <a:pt x="-6068" y="1606780"/>
                  <a:pt x="18288" y="1499616"/>
                </a:cubicBezTo>
                <a:cubicBezTo>
                  <a:pt x="25930" y="1465989"/>
                  <a:pt x="68732" y="1452416"/>
                  <a:pt x="91440" y="1426464"/>
                </a:cubicBezTo>
                <a:cubicBezTo>
                  <a:pt x="111511" y="1403525"/>
                  <a:pt x="125914" y="1375968"/>
                  <a:pt x="146304" y="1353312"/>
                </a:cubicBezTo>
                <a:cubicBezTo>
                  <a:pt x="180907" y="1314864"/>
                  <a:pt x="212993" y="1272277"/>
                  <a:pt x="256032" y="1243584"/>
                </a:cubicBezTo>
                <a:lnTo>
                  <a:pt x="365760" y="1170432"/>
                </a:lnTo>
                <a:cubicBezTo>
                  <a:pt x="445156" y="1051338"/>
                  <a:pt x="481945" y="1046456"/>
                  <a:pt x="420624" y="877824"/>
                </a:cubicBezTo>
                <a:cubicBezTo>
                  <a:pt x="414036" y="859707"/>
                  <a:pt x="383002" y="868157"/>
                  <a:pt x="365760" y="859536"/>
                </a:cubicBezTo>
                <a:cubicBezTo>
                  <a:pt x="346101" y="849706"/>
                  <a:pt x="329743" y="834268"/>
                  <a:pt x="310896" y="822960"/>
                </a:cubicBezTo>
                <a:cubicBezTo>
                  <a:pt x="299207" y="815947"/>
                  <a:pt x="286512" y="810768"/>
                  <a:pt x="274320" y="804672"/>
                </a:cubicBezTo>
              </a:path>
            </a:pathLst>
          </a:custGeom>
          <a:blipFill dpi="0" rotWithShape="1">
            <a:blip r:embed="rId5">
              <a:alphaModFix amt="97000"/>
            </a:blip>
            <a:srcRect/>
            <a:stretch>
              <a:fillRect t="-23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0" y="1423701"/>
            <a:ext cx="3118884" cy="1053846"/>
          </a:xfrm>
          <a:prstGeom prst="roundRect">
            <a:avLst/>
          </a:prstGeom>
          <a:solidFill>
            <a:srgbClr val="CDF0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bắt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p>
        </p:txBody>
      </p:sp>
      <p:sp>
        <p:nvSpPr>
          <p:cNvPr id="12" name="Rounded Rectangle 11"/>
          <p:cNvSpPr/>
          <p:nvPr/>
        </p:nvSpPr>
        <p:spPr>
          <a:xfrm>
            <a:off x="6243114" y="1331396"/>
            <a:ext cx="2900886" cy="1053846"/>
          </a:xfrm>
          <a:prstGeom prst="roundRect">
            <a:avLst/>
          </a:prstGeom>
          <a:solidFill>
            <a:srgbClr val="F9F9F9"/>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Do </a:t>
            </a:r>
            <a:r>
              <a:rPr lang="en-US" sz="2400" dirty="0" err="1">
                <a:solidFill>
                  <a:schemeClr val="tx1"/>
                </a:solidFill>
                <a:latin typeface="Times New Roman" panose="02020603050405020304" pitchFamily="18" charset="0"/>
                <a:cs typeface="Times New Roman" panose="02020603050405020304" pitchFamily="18" charset="0"/>
              </a:rPr>
              <a:t>ai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lập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3" name="Rounded Rectangle 12"/>
          <p:cNvSpPr/>
          <p:nvPr/>
        </p:nvSpPr>
        <p:spPr>
          <a:xfrm>
            <a:off x="6334554" y="3759998"/>
            <a:ext cx="2809446" cy="1053846"/>
          </a:xfrm>
          <a:prstGeom prst="roundRect">
            <a:avLst/>
          </a:prstGeom>
          <a:solidFill>
            <a:srgbClr val="F6C6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Kéo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đến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4" name="Rounded Rectangle 13"/>
          <p:cNvSpPr/>
          <p:nvPr/>
        </p:nvSpPr>
        <p:spPr>
          <a:xfrm>
            <a:off x="0" y="3759998"/>
            <a:ext cx="3118884" cy="1159909"/>
          </a:xfrm>
          <a:prstGeom prst="roundRect">
            <a:avLst/>
          </a:prstGeom>
          <a:solidFill>
            <a:srgbClr val="FAF4B7"/>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suy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Nguyên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1" name="Rounded Rectangle 10"/>
          <p:cNvSpPr/>
          <p:nvPr/>
        </p:nvSpPr>
        <p:spPr>
          <a:xfrm>
            <a:off x="0" y="1423701"/>
            <a:ext cx="3118884" cy="1053846"/>
          </a:xfrm>
          <a:prstGeom prst="roundRect">
            <a:avLst/>
          </a:prstGeom>
          <a:solidFill>
            <a:srgbClr val="CDF0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Năm</a:t>
            </a:r>
            <a:r>
              <a:rPr lang="en-US" sz="2400" dirty="0">
                <a:solidFill>
                  <a:schemeClr val="tx1"/>
                </a:solidFill>
                <a:latin typeface="Times New Roman" panose="02020603050405020304" pitchFamily="18" charset="0"/>
                <a:cs typeface="Times New Roman" panose="02020603050405020304" pitchFamily="18" charset="0"/>
              </a:rPr>
              <a:t> 802</a:t>
            </a:r>
          </a:p>
        </p:txBody>
      </p:sp>
      <p:sp>
        <p:nvSpPr>
          <p:cNvPr id="15" name="Rounded Rectangle 14"/>
          <p:cNvSpPr/>
          <p:nvPr/>
        </p:nvSpPr>
        <p:spPr>
          <a:xfrm>
            <a:off x="6230674" y="1331396"/>
            <a:ext cx="2900886" cy="1053846"/>
          </a:xfrm>
          <a:prstGeom prst="roundRect">
            <a:avLst/>
          </a:prstGeom>
          <a:solidFill>
            <a:srgbClr val="F9F9F9"/>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Do </a:t>
            </a:r>
            <a:r>
              <a:rPr lang="en-US" sz="2400" dirty="0" err="1">
                <a:solidFill>
                  <a:schemeClr val="tx1"/>
                </a:solidFill>
                <a:latin typeface="Times New Roman" panose="02020603050405020304" pitchFamily="18" charset="0"/>
                <a:cs typeface="Times New Roman" panose="02020603050405020304" pitchFamily="18" charset="0"/>
              </a:rPr>
              <a:t>vua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Giay</a:t>
            </a:r>
            <a:r>
              <a:rPr lang="en-US" sz="2400" dirty="0">
                <a:solidFill>
                  <a:schemeClr val="tx1"/>
                </a:solidFill>
                <a:latin typeface="Times New Roman" panose="02020603050405020304" pitchFamily="18" charset="0"/>
                <a:cs typeface="Times New Roman" panose="02020603050405020304" pitchFamily="18" charset="0"/>
              </a:rPr>
              <a:t>-a-</a:t>
            </a:r>
            <a:r>
              <a:rPr lang="en-US" sz="2400" dirty="0" err="1">
                <a:solidFill>
                  <a:schemeClr val="tx1"/>
                </a:solidFill>
                <a:latin typeface="Times New Roman" panose="02020603050405020304" pitchFamily="18" charset="0"/>
                <a:cs typeface="Times New Roman" panose="02020603050405020304" pitchFamily="18" charset="0"/>
              </a:rPr>
              <a:t>vác</a:t>
            </a:r>
            <a:r>
              <a:rPr lang="en-US" sz="2400" dirty="0">
                <a:solidFill>
                  <a:schemeClr val="tx1"/>
                </a:solidFill>
                <a:latin typeface="Times New Roman" panose="02020603050405020304" pitchFamily="18" charset="0"/>
                <a:cs typeface="Times New Roman" panose="02020603050405020304" pitchFamily="18" charset="0"/>
              </a:rPr>
              <a:t>-man II</a:t>
            </a:r>
          </a:p>
        </p:txBody>
      </p:sp>
      <p:sp>
        <p:nvSpPr>
          <p:cNvPr id="16" name="Rounded Rectangle 15"/>
          <p:cNvSpPr/>
          <p:nvPr/>
        </p:nvSpPr>
        <p:spPr>
          <a:xfrm>
            <a:off x="6334554" y="3765143"/>
            <a:ext cx="2809446" cy="1053846"/>
          </a:xfrm>
          <a:prstGeom prst="roundRect">
            <a:avLst/>
          </a:prstGeom>
          <a:solidFill>
            <a:srgbClr val="F6C6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Kéo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IX-XV</a:t>
            </a:r>
          </a:p>
        </p:txBody>
      </p:sp>
      <p:sp>
        <p:nvSpPr>
          <p:cNvPr id="17" name="Rounded Rectangle 16"/>
          <p:cNvSpPr/>
          <p:nvPr/>
        </p:nvSpPr>
        <p:spPr>
          <a:xfrm>
            <a:off x="0" y="3503605"/>
            <a:ext cx="3493477" cy="1639895"/>
          </a:xfrm>
          <a:prstGeom prst="roundRect">
            <a:avLst/>
          </a:prstGeom>
          <a:solidFill>
            <a:srgbClr val="FAF4B7"/>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suy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XV. Do </a:t>
            </a:r>
            <a:r>
              <a:rPr lang="en-US" sz="2400" dirty="0" err="1">
                <a:solidFill>
                  <a:schemeClr val="tx1"/>
                </a:solidFill>
                <a:latin typeface="Times New Roman" panose="02020603050405020304" pitchFamily="18" charset="0"/>
                <a:cs typeface="Times New Roman" panose="02020603050405020304" pitchFamily="18" charset="0"/>
              </a:rPr>
              <a:t>sự</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tấn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công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của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người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Thái</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7886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7"/>
        <p:cNvGrpSpPr/>
        <p:nvPr/>
      </p:nvGrpSpPr>
      <p:grpSpPr>
        <a:xfrm>
          <a:off x="0" y="0"/>
          <a:ext cx="0" cy="0"/>
          <a:chOff x="0" y="0"/>
          <a:chExt cx="0" cy="0"/>
        </a:xfrm>
      </p:grpSpPr>
      <p:pic>
        <p:nvPicPr>
          <p:cNvPr id="190" name="Google Shape;190;p37"/>
          <p:cNvPicPr preferRelativeResize="0"/>
          <p:nvPr/>
        </p:nvPicPr>
        <p:blipFill rotWithShape="1">
          <a:blip r:embed="rId3">
            <a:alphaModFix/>
          </a:blip>
          <a:srcRect t="58818" r="28719"/>
          <a:stretch/>
        </p:blipFill>
        <p:spPr>
          <a:xfrm>
            <a:off x="0" y="4457700"/>
            <a:ext cx="1847651" cy="685800"/>
          </a:xfrm>
          <a:prstGeom prst="rect">
            <a:avLst/>
          </a:prstGeom>
          <a:noFill/>
          <a:ln>
            <a:noFill/>
          </a:ln>
        </p:spPr>
      </p:pic>
      <p:sp>
        <p:nvSpPr>
          <p:cNvPr id="8" name="Google Shape;180;p36"/>
          <p:cNvSpPr txBox="1">
            <a:spLocks/>
          </p:cNvSpPr>
          <p:nvPr/>
        </p:nvSpPr>
        <p:spPr>
          <a:xfrm>
            <a:off x="0" y="0"/>
            <a:ext cx="9304392" cy="6212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500"/>
              <a:buFont typeface="Artifika"/>
              <a:buNone/>
              <a:defRPr sz="3500" b="0" i="0" u="none" strike="noStrike" cap="none">
                <a:solidFill>
                  <a:schemeClr val="dk2"/>
                </a:solidFill>
                <a:latin typeface="Artifika"/>
                <a:ea typeface="Artifika"/>
                <a:cs typeface="Artifika"/>
                <a:sym typeface="Artifika"/>
              </a:defRPr>
            </a:lvl1pPr>
            <a:lvl2pPr marR="0" lvl="1"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en-US" sz="3600" b="1" dirty="0"/>
              <a:t>BÀI 8: </a:t>
            </a:r>
            <a:r>
              <a:rPr lang="vi-VN" sz="3600" b="1" dirty="0"/>
              <a:t>VƯƠNG QUỐC CAM-PU-CHIA</a:t>
            </a:r>
            <a:endParaRPr lang="vi-VN" sz="3200" b="1" dirty="0">
              <a:solidFill>
                <a:schemeClr val="lt2"/>
              </a:solidFill>
            </a:endParaRPr>
          </a:p>
        </p:txBody>
      </p:sp>
      <p:sp>
        <p:nvSpPr>
          <p:cNvPr id="10" name="Google Shape;209;p38"/>
          <p:cNvSpPr txBox="1">
            <a:spLocks noGrp="1"/>
          </p:cNvSpPr>
          <p:nvPr>
            <p:ph type="title" idx="2"/>
          </p:nvPr>
        </p:nvSpPr>
        <p:spPr>
          <a:xfrm>
            <a:off x="288617" y="750669"/>
            <a:ext cx="8566766" cy="45129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b="1" dirty="0">
                <a:solidFill>
                  <a:srgbClr val="0070C0"/>
                </a:solidFill>
                <a:latin typeface="+mj-lt"/>
              </a:rPr>
              <a:t>1. Quá trình hình thành và phát triển của vương quốc</a:t>
            </a:r>
          </a:p>
        </p:txBody>
      </p:sp>
      <p:pic>
        <p:nvPicPr>
          <p:cNvPr id="1026" name="Picture 2" descr="https://o.remove.bg/downloads/12e2a337-4823-4af9-bec8-ad6a17f5da87/1280px-Chey_Varaman_II-removebg-previe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4160" y="1242473"/>
            <a:ext cx="2329840" cy="355812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213587" y="4743390"/>
            <a:ext cx="1814920" cy="400110"/>
          </a:xfrm>
          <a:prstGeom prst="rect">
            <a:avLst/>
          </a:prstGeom>
        </p:spPr>
        <p:txBody>
          <a:bodyPr wrap="none">
            <a:spAutoFit/>
          </a:bodyPr>
          <a:lstStyle/>
          <a:p>
            <a:r>
              <a:rPr lang="en-US" sz="2000" b="1" dirty="0" err="1">
                <a:solidFill>
                  <a:srgbClr val="0070C0"/>
                </a:solidFill>
                <a:latin typeface="Times New Roman" panose="02020603050405020304" pitchFamily="18" charset="0"/>
                <a:cs typeface="Times New Roman" panose="02020603050405020304" pitchFamily="18" charset="0"/>
              </a:rPr>
              <a:t>Jayavarman</a:t>
            </a:r>
            <a:r>
              <a:rPr lang="en-US" sz="2000" b="1" dirty="0">
                <a:solidFill>
                  <a:srgbClr val="0070C0"/>
                </a:solidFill>
                <a:latin typeface="Times New Roman" panose="02020603050405020304" pitchFamily="18" charset="0"/>
                <a:cs typeface="Times New Roman" panose="02020603050405020304" pitchFamily="18" charset="0"/>
              </a:rPr>
              <a:t> II</a:t>
            </a:r>
          </a:p>
        </p:txBody>
      </p:sp>
      <p:pic>
        <p:nvPicPr>
          <p:cNvPr id="1028" name="Picture 4" descr="https://o.remove.bg/downloads/a66934ed-7f06-4ec3-986f-69e539a7ee10/Picture1-removebg-previe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017" y="1448405"/>
            <a:ext cx="7129176" cy="31462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down)">
                                      <p:cBhvr>
                                        <p:cTn id="7" dur="500"/>
                                        <p:tgtEl>
                                          <p:spTgt spid="1028"/>
                                        </p:tgtEl>
                                      </p:cBhvr>
                                    </p:animEffect>
                                  </p:childTnLst>
                                </p:cTn>
                              </p:par>
                              <p:par>
                                <p:cTn id="8" presetID="2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wipe(down)">
                                      <p:cBhvr>
                                        <p:cTn id="10" dur="500"/>
                                        <p:tgtEl>
                                          <p:spTgt spid="102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9" name="Google Shape;239;p39"/>
          <p:cNvPicPr preferRelativeResize="0"/>
          <p:nvPr/>
        </p:nvPicPr>
        <p:blipFill>
          <a:blip r:embed="rId3">
            <a:alphaModFix/>
          </a:blip>
          <a:stretch>
            <a:fillRect/>
          </a:stretch>
        </p:blipFill>
        <p:spPr>
          <a:xfrm>
            <a:off x="163367" y="0"/>
            <a:ext cx="1262776" cy="5143501"/>
          </a:xfrm>
          <a:prstGeom prst="rect">
            <a:avLst/>
          </a:prstGeom>
          <a:noFill/>
          <a:ln>
            <a:noFill/>
          </a:ln>
          <a:effectLst>
            <a:outerShdw dist="104775" dir="6660000" algn="bl" rotWithShape="0">
              <a:schemeClr val="dk2">
                <a:alpha val="24000"/>
              </a:schemeClr>
            </a:outerShdw>
          </a:effectLst>
        </p:spPr>
      </p:pic>
      <p:pic>
        <p:nvPicPr>
          <p:cNvPr id="1026" name="Picture 2" descr="https://o.remove.bg/downloads/5e72c7a7-7a4c-40d2-80fe-d4d105505b1f/stock-vector-khmer-apsara-angel-dancing-with-perfectly-balance-gesture-1809519439-removebg-previe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117074" y="1008185"/>
            <a:ext cx="3026925" cy="44448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26143" y="23446"/>
            <a:ext cx="6897242" cy="1200329"/>
          </a:xfrm>
          <a:prstGeom prst="rect">
            <a:avLst/>
          </a:prstGeom>
          <a:noFill/>
        </p:spPr>
        <p:txBody>
          <a:bodyPr wrap="square" rtlCol="0">
            <a:spAutoFit/>
          </a:bodyPr>
          <a:lstStyle/>
          <a:p>
            <a:pPr algn="ctr"/>
            <a:r>
              <a:rPr lang="en-US" sz="3600" b="1" dirty="0">
                <a:solidFill>
                  <a:srgbClr val="0070C0"/>
                </a:solidFill>
                <a:latin typeface="Times New Roman" panose="02020603050405020304" pitchFamily="18" charset="0"/>
                <a:cs typeface="Times New Roman" panose="02020603050405020304" pitchFamily="18" charset="0"/>
              </a:rPr>
              <a:t>2. </a:t>
            </a:r>
            <a:r>
              <a:rPr lang="en-US" sz="3600" b="1" dirty="0" err="1">
                <a:solidFill>
                  <a:srgbClr val="0070C0"/>
                </a:solidFill>
                <a:latin typeface="Times New Roman" panose="02020603050405020304" pitchFamily="18" charset="0"/>
                <a:cs typeface="Times New Roman" panose="02020603050405020304" pitchFamily="18" charset="0"/>
              </a:rPr>
              <a:t>Sự</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phát</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triển</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của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Vương</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quốc</a:t>
            </a:r>
            <a:r>
              <a:rPr lang="en-US" sz="3600" b="1" dirty="0">
                <a:solidFill>
                  <a:srgbClr val="0070C0"/>
                </a:solidFill>
                <a:latin typeface="Times New Roman" panose="02020603050405020304" pitchFamily="18" charset="0"/>
                <a:cs typeface="Times New Roman" panose="02020603050405020304" pitchFamily="18" charset="0"/>
              </a:rPr>
              <a:t> Cam-</a:t>
            </a:r>
            <a:r>
              <a:rPr lang="en-US" sz="3600" b="1" dirty="0" err="1">
                <a:solidFill>
                  <a:srgbClr val="0070C0"/>
                </a:solidFill>
                <a:latin typeface="Times New Roman" panose="02020603050405020304" pitchFamily="18" charset="0"/>
                <a:cs typeface="Times New Roman" panose="02020603050405020304" pitchFamily="18" charset="0"/>
              </a:rPr>
              <a:t>pu</a:t>
            </a:r>
            <a:r>
              <a:rPr lang="en-US" sz="3600" b="1" dirty="0">
                <a:solidFill>
                  <a:srgbClr val="0070C0"/>
                </a:solidFill>
                <a:latin typeface="Times New Roman" panose="02020603050405020304" pitchFamily="18" charset="0"/>
                <a:cs typeface="Times New Roman" panose="02020603050405020304" pitchFamily="18" charset="0"/>
              </a:rPr>
              <a:t>-chia </a:t>
            </a:r>
            <a:r>
              <a:rPr lang="en-US" sz="3600" b="1" dirty="0" err="1">
                <a:solidFill>
                  <a:srgbClr val="0070C0"/>
                </a:solidFill>
                <a:latin typeface="Times New Roman" panose="02020603050405020304" pitchFamily="18" charset="0"/>
                <a:cs typeface="Times New Roman" panose="02020603050405020304" pitchFamily="18" charset="0"/>
              </a:rPr>
              <a:t>thời</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Ăng</a:t>
            </a:r>
            <a:r>
              <a:rPr lang="en-US" sz="3600" b="1" dirty="0">
                <a:solidFill>
                  <a:srgbClr val="0070C0"/>
                </a:solidFill>
                <a:latin typeface="Times New Roman" panose="02020603050405020304" pitchFamily="18" charset="0"/>
                <a:cs typeface="Times New Roman" panose="02020603050405020304" pitchFamily="18" charset="0"/>
              </a:rPr>
              <a:t>-co</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3"/>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1" cy="52201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Darwin Day Activities by Slidesgo">
  <a:themeElements>
    <a:clrScheme name="Simple Light">
      <a:dk1>
        <a:srgbClr val="191919"/>
      </a:dk1>
      <a:lt1>
        <a:srgbClr val="FFFFFF"/>
      </a:lt1>
      <a:dk2>
        <a:srgbClr val="682A1E"/>
      </a:dk2>
      <a:lt2>
        <a:srgbClr val="980000"/>
      </a:lt2>
      <a:accent1>
        <a:srgbClr val="FFE6C7"/>
      </a:accent1>
      <a:accent2>
        <a:srgbClr val="EAC5A2"/>
      </a:accent2>
      <a:accent3>
        <a:srgbClr val="89473A"/>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TotalTime>
  <Words>678</Words>
  <Application>Microsoft Macintosh PowerPoint</Application>
  <PresentationFormat>On-screen Show (16:9)</PresentationFormat>
  <Paragraphs>97</Paragraphs>
  <Slides>36</Slides>
  <Notes>12</Notes>
  <HiddenSlides>0</HiddenSlides>
  <MMClips>21</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36</vt:i4>
      </vt:variant>
    </vt:vector>
  </HeadingPairs>
  <TitlesOfParts>
    <vt:vector size="53" baseType="lpstr">
      <vt:lpstr>Calibri Light</vt:lpstr>
      <vt:lpstr>Calibri</vt:lpstr>
      <vt:lpstr>Wingdings</vt:lpstr>
      <vt:lpstr>Nunito Light</vt:lpstr>
      <vt:lpstr>Assistant</vt:lpstr>
      <vt:lpstr>Quintessential</vt:lpstr>
      <vt:lpstr>Roboto Condensed Light</vt:lpstr>
      <vt:lpstr>Times New Roman</vt:lpstr>
      <vt:lpstr>Bebas Neue</vt:lpstr>
      <vt:lpstr>Arial</vt:lpstr>
      <vt:lpstr>PT Sans</vt:lpstr>
      <vt:lpstr>Anaheim</vt:lpstr>
      <vt:lpstr>Open Sans</vt:lpstr>
      <vt:lpstr>Artifika</vt:lpstr>
      <vt:lpstr>Darwin Day Activities by Slidesgo</vt:lpstr>
      <vt:lpstr>1_Non Canonical Gospels Thesis by Slidesgo</vt:lpstr>
      <vt:lpstr>Chủ đề Office</vt:lpstr>
      <vt:lpstr>PowerPoint Presentation</vt:lpstr>
      <vt:lpstr>PowerPoint Presentation</vt:lpstr>
      <vt:lpstr>VƯƠNG QUỐC CAM-PU-CHIA</vt:lpstr>
      <vt:lpstr>01</vt:lpstr>
      <vt:lpstr>1. Quá trình hình thành và phát triển của vương quốc</vt:lpstr>
      <vt:lpstr>1. Quá trình hình thành và phát triển của vương quốc</vt:lpstr>
      <vt:lpstr>1. Quá trình hình thành và phát triển của vương quốc</vt:lpstr>
      <vt:lpstr>PowerPoint Presentation</vt:lpstr>
      <vt:lpstr>PowerPoint Presentation</vt:lpstr>
      <vt:lpstr>Quan tâm đến đời sống nhan dân</vt:lpstr>
      <vt:lpstr>PowerPoint Presentation</vt:lpstr>
      <vt:lpstr>PowerPoint Presentation</vt:lpstr>
      <vt:lpstr>Nông nghiệp</vt:lpstr>
      <vt:lpstr>PowerPoint Presentation</vt:lpstr>
      <vt:lpstr>PowerPoint Presentation</vt:lpstr>
      <vt:lpstr>Một số nét tiêu biểu về văn hóa</vt:lpstr>
      <vt:lpstr>Một số nét tiêu biểu về văn hóa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VƯƠNG QUỐC CAM-PU-CHIA</dc:title>
  <dc:creator>Administrator</dc:creator>
  <cp:lastModifiedBy>Nguyễn hướng đức</cp:lastModifiedBy>
  <cp:revision>31</cp:revision>
  <dcterms:modified xsi:type="dcterms:W3CDTF">2022-07-17T15:18:36Z</dcterms:modified>
</cp:coreProperties>
</file>