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2A_4A35A28.xml" ContentType="application/vnd.ms-powerpoint.comments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321" r:id="rId2"/>
    <p:sldId id="292" r:id="rId3"/>
    <p:sldId id="298" r:id="rId4"/>
    <p:sldId id="348" r:id="rId5"/>
    <p:sldId id="337" r:id="rId6"/>
    <p:sldId id="351" r:id="rId7"/>
    <p:sldId id="352" r:id="rId8"/>
    <p:sldId id="336" r:id="rId9"/>
    <p:sldId id="342" r:id="rId10"/>
    <p:sldId id="347" r:id="rId11"/>
    <p:sldId id="343" r:id="rId12"/>
    <p:sldId id="276" r:id="rId13"/>
    <p:sldId id="345" r:id="rId14"/>
    <p:sldId id="256" r:id="rId15"/>
    <p:sldId id="349" r:id="rId16"/>
    <p:sldId id="350" r:id="rId17"/>
    <p:sldId id="334" r:id="rId18"/>
    <p:sldId id="318" r:id="rId19"/>
    <p:sldId id="259" r:id="rId20"/>
    <p:sldId id="353" r:id="rId21"/>
    <p:sldId id="330" r:id="rId22"/>
    <p:sldId id="289" r:id="rId23"/>
    <p:sldId id="357" r:id="rId24"/>
    <p:sldId id="355" r:id="rId25"/>
    <p:sldId id="257" r:id="rId26"/>
    <p:sldId id="258" r:id="rId27"/>
    <p:sldId id="356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358" r:id="rId48"/>
  </p:sldIdLst>
  <p:sldSz cx="18288000" cy="10287000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sto MT" panose="02040603050505030304" pitchFamily="18" charset="0"/>
      <p:regular r:id="rId54"/>
      <p:bold r:id="rId55"/>
      <p:italic r:id="rId56"/>
      <p:boldItalic r:id="rId57"/>
    </p:embeddedFont>
    <p:embeddedFont>
      <p:font typeface="Roboto Condensed" panose="02000000000000000000" pitchFamily="2" charset="0"/>
      <p:regular r:id="rId58"/>
      <p:bold r:id="rId59"/>
      <p:italic r:id="rId60"/>
      <p:boldItalic r:id="rId61"/>
    </p:embeddedFont>
    <p:embeddedFont>
      <p:font typeface="Roboto Condensed Bold" panose="020B0604020202020204" charset="0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1FB79F-7F05-9F0B-D353-D7EE451CC8E5}" name="trangquynhnguyen912@gmail.com" initials="t" userId="33801157b1a7bc7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2220"/>
    <a:srgbClr val="832422"/>
    <a:srgbClr val="144A13"/>
    <a:srgbClr val="815A87"/>
    <a:srgbClr val="613169"/>
    <a:srgbClr val="ADAB82"/>
    <a:srgbClr val="808000"/>
    <a:srgbClr val="008080"/>
    <a:srgbClr val="4E4E4F"/>
    <a:srgbClr val="646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A8EE0D-7F70-43D3-AFE5-4B0E283E4ACA}" v="522" dt="2022-09-04T16:48:24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2044" autoAdjust="0"/>
  </p:normalViewPr>
  <p:slideViewPr>
    <p:cSldViewPr>
      <p:cViewPr varScale="1">
        <p:scale>
          <a:sx n="44" d="100"/>
          <a:sy n="44" d="100"/>
        </p:scale>
        <p:origin x="7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0DA8EE0D-7F70-43D3-AFE5-4B0E283E4ACA}"/>
    <pc:docChg chg="undo custSel addSld delSld modSld">
      <pc:chgData name="TRAN TRI KHANG" userId="2b69f38f-e97b-4795-a559-774dc1ef1bed" providerId="ADAL" clId="{0DA8EE0D-7F70-43D3-AFE5-4B0E283E4ACA}" dt="2022-09-04T16:50:59.227" v="1456" actId="1076"/>
      <pc:docMkLst>
        <pc:docMk/>
      </pc:docMkLst>
      <pc:sldChg chg="addSp delSp modSp mod modTransition">
        <pc:chgData name="TRAN TRI KHANG" userId="2b69f38f-e97b-4795-a559-774dc1ef1bed" providerId="ADAL" clId="{0DA8EE0D-7F70-43D3-AFE5-4B0E283E4ACA}" dt="2022-09-04T16:33:21.172" v="1309" actId="1076"/>
        <pc:sldMkLst>
          <pc:docMk/>
          <pc:sldMk cId="0" sldId="256"/>
        </pc:sldMkLst>
        <pc:spChg chg="mod">
          <ac:chgData name="TRAN TRI KHANG" userId="2b69f38f-e97b-4795-a559-774dc1ef1bed" providerId="ADAL" clId="{0DA8EE0D-7F70-43D3-AFE5-4B0E283E4ACA}" dt="2022-09-04T16:29:31.689" v="1263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33:21.172" v="1309" actId="1076"/>
          <ac:spMkLst>
            <pc:docMk/>
            <pc:sldMk cId="0" sldId="256"/>
            <ac:spMk id="4" creationId="{00000000-0000-0000-0000-000000000000}"/>
          </ac:spMkLst>
        </pc:spChg>
        <pc:spChg chg="del mod">
          <ac:chgData name="TRAN TRI KHANG" userId="2b69f38f-e97b-4795-a559-774dc1ef1bed" providerId="ADAL" clId="{0DA8EE0D-7F70-43D3-AFE5-4B0E283E4ACA}" dt="2022-09-04T16:33:04.611" v="1301" actId="478"/>
          <ac:spMkLst>
            <pc:docMk/>
            <pc:sldMk cId="0" sldId="256"/>
            <ac:spMk id="7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16:33:17.165" v="1308" actId="1076"/>
          <ac:spMkLst>
            <pc:docMk/>
            <pc:sldMk cId="0" sldId="256"/>
            <ac:spMk id="8" creationId="{4C49C3C6-7FD1-7101-87FC-E4C73928302D}"/>
          </ac:spMkLst>
        </pc:spChg>
      </pc:sldChg>
      <pc:sldChg chg="modSp mod modTransition">
        <pc:chgData name="TRAN TRI KHANG" userId="2b69f38f-e97b-4795-a559-774dc1ef1bed" providerId="ADAL" clId="{0DA8EE0D-7F70-43D3-AFE5-4B0E283E4ACA}" dt="2022-09-04T16:27:55.455" v="1257"/>
        <pc:sldMkLst>
          <pc:docMk/>
          <pc:sldMk cId="1387171195" sldId="257"/>
        </pc:sldMkLst>
        <pc:spChg chg="mod">
          <ac:chgData name="TRAN TRI KHANG" userId="2b69f38f-e97b-4795-a559-774dc1ef1bed" providerId="ADAL" clId="{0DA8EE0D-7F70-43D3-AFE5-4B0E283E4ACA}" dt="2022-09-04T08:58:07.574" v="1" actId="121"/>
          <ac:spMkLst>
            <pc:docMk/>
            <pc:sldMk cId="1387171195" sldId="257"/>
            <ac:spMk id="7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33:47.315" v="1311" actId="1076"/>
        <pc:sldMkLst>
          <pc:docMk/>
          <pc:sldMk cId="72728652" sldId="258"/>
        </pc:sldMkLst>
        <pc:spChg chg="mod">
          <ac:chgData name="TRAN TRI KHANG" userId="2b69f38f-e97b-4795-a559-774dc1ef1bed" providerId="ADAL" clId="{0DA8EE0D-7F70-43D3-AFE5-4B0E283E4ACA}" dt="2022-09-04T16:33:47.315" v="1311" actId="1076"/>
          <ac:spMkLst>
            <pc:docMk/>
            <pc:sldMk cId="72728652" sldId="258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1:52.972" v="90" actId="255"/>
          <ac:spMkLst>
            <pc:docMk/>
            <pc:sldMk cId="72728652" sldId="258"/>
            <ac:spMk id="6" creationId="{00000000-0000-0000-0000-000000000000}"/>
          </ac:spMkLst>
        </pc:spChg>
        <pc:picChg chg="mod">
          <ac:chgData name="TRAN TRI KHANG" userId="2b69f38f-e97b-4795-a559-774dc1ef1bed" providerId="ADAL" clId="{0DA8EE0D-7F70-43D3-AFE5-4B0E283E4ACA}" dt="2022-09-04T09:01:17.292" v="80" actId="1076"/>
          <ac:picMkLst>
            <pc:docMk/>
            <pc:sldMk cId="72728652" sldId="258"/>
            <ac:picMk id="8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0DA8EE0D-7F70-43D3-AFE5-4B0E283E4ACA}" dt="2022-09-04T16:34:07.040" v="1313" actId="1076"/>
        <pc:sldMkLst>
          <pc:docMk/>
          <pc:sldMk cId="0" sldId="259"/>
        </pc:sldMkLst>
        <pc:spChg chg="mod">
          <ac:chgData name="TRAN TRI KHANG" userId="2b69f38f-e97b-4795-a559-774dc1ef1bed" providerId="ADAL" clId="{0DA8EE0D-7F70-43D3-AFE5-4B0E283E4ACA}" dt="2022-09-04T16:34:07.040" v="1313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4:15.249" v="131" actId="14100"/>
          <ac:spMkLst>
            <pc:docMk/>
            <pc:sldMk cId="0" sldId="259"/>
            <ac:spMk id="7" creationId="{00000000-0000-0000-0000-000000000000}"/>
          </ac:spMkLst>
        </pc:spChg>
        <pc:picChg chg="mod modCrop">
          <ac:chgData name="TRAN TRI KHANG" userId="2b69f38f-e97b-4795-a559-774dc1ef1bed" providerId="ADAL" clId="{0DA8EE0D-7F70-43D3-AFE5-4B0E283E4ACA}" dt="2022-09-04T09:04:05.053" v="130" actId="732"/>
          <ac:picMkLst>
            <pc:docMk/>
            <pc:sldMk cId="0" sldId="259"/>
            <ac:picMk id="2" creationId="{00000000-0000-0000-0000-000000000000}"/>
          </ac:picMkLst>
        </pc:picChg>
      </pc:sldChg>
      <pc:sldChg chg="modSp mod modTransition">
        <pc:chgData name="TRAN TRI KHANG" userId="2b69f38f-e97b-4795-a559-774dc1ef1bed" providerId="ADAL" clId="{0DA8EE0D-7F70-43D3-AFE5-4B0E283E4ACA}" dt="2022-09-04T16:34:25.281" v="1316" actId="1076"/>
        <pc:sldMkLst>
          <pc:docMk/>
          <pc:sldMk cId="184217978" sldId="260"/>
        </pc:sldMkLst>
        <pc:spChg chg="mod">
          <ac:chgData name="TRAN TRI KHANG" userId="2b69f38f-e97b-4795-a559-774dc1ef1bed" providerId="ADAL" clId="{0DA8EE0D-7F70-43D3-AFE5-4B0E283E4ACA}" dt="2022-09-04T16:34:25.281" v="1316" actId="1076"/>
          <ac:spMkLst>
            <pc:docMk/>
            <pc:sldMk cId="184217978" sldId="260"/>
            <ac:spMk id="4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7:04.824" v="202" actId="207"/>
          <ac:spMkLst>
            <pc:docMk/>
            <pc:sldMk cId="184217978" sldId="260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7:09.422" v="203" actId="207"/>
          <ac:spMkLst>
            <pc:docMk/>
            <pc:sldMk cId="184217978" sldId="260"/>
            <ac:spMk id="6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34:36.659" v="1318" actId="14100"/>
        <pc:sldMkLst>
          <pc:docMk/>
          <pc:sldMk cId="1488241738" sldId="261"/>
        </pc:sldMkLst>
        <pc:spChg chg="mod">
          <ac:chgData name="TRAN TRI KHANG" userId="2b69f38f-e97b-4795-a559-774dc1ef1bed" providerId="ADAL" clId="{0DA8EE0D-7F70-43D3-AFE5-4B0E283E4ACA}" dt="2022-09-04T16:34:36.659" v="1318" actId="14100"/>
          <ac:spMkLst>
            <pc:docMk/>
            <pc:sldMk cId="1488241738" sldId="261"/>
            <ac:spMk id="6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7:37.661" v="204" actId="14100"/>
          <ac:spMkLst>
            <pc:docMk/>
            <pc:sldMk cId="1488241738" sldId="261"/>
            <ac:spMk id="7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34:50.660" v="1320" actId="14100"/>
        <pc:sldMkLst>
          <pc:docMk/>
          <pc:sldMk cId="1735636355" sldId="262"/>
        </pc:sldMkLst>
        <pc:spChg chg="mod">
          <ac:chgData name="TRAN TRI KHANG" userId="2b69f38f-e97b-4795-a559-774dc1ef1bed" providerId="ADAL" clId="{0DA8EE0D-7F70-43D3-AFE5-4B0E283E4ACA}" dt="2022-09-04T16:34:50.660" v="1320" actId="14100"/>
          <ac:spMkLst>
            <pc:docMk/>
            <pc:sldMk cId="1735636355" sldId="262"/>
            <ac:spMk id="8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7:50.795" v="205" actId="113"/>
          <ac:spMkLst>
            <pc:docMk/>
            <pc:sldMk cId="1735636355" sldId="262"/>
            <ac:spMk id="10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7:52.641" v="206" actId="113"/>
          <ac:spMkLst>
            <pc:docMk/>
            <pc:sldMk cId="1735636355" sldId="262"/>
            <ac:spMk id="11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35:17.422" v="1325" actId="166"/>
        <pc:sldMkLst>
          <pc:docMk/>
          <pc:sldMk cId="1051757381" sldId="263"/>
        </pc:sldMkLst>
        <pc:spChg chg="mod ord">
          <ac:chgData name="TRAN TRI KHANG" userId="2b69f38f-e97b-4795-a559-774dc1ef1bed" providerId="ADAL" clId="{0DA8EE0D-7F70-43D3-AFE5-4B0E283E4ACA}" dt="2022-09-04T16:35:17.422" v="1325" actId="166"/>
          <ac:spMkLst>
            <pc:docMk/>
            <pc:sldMk cId="1051757381" sldId="263"/>
            <ac:spMk id="7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35:31.923" v="1327" actId="14100"/>
        <pc:sldMkLst>
          <pc:docMk/>
          <pc:sldMk cId="2983616172" sldId="264"/>
        </pc:sldMkLst>
        <pc:spChg chg="mod">
          <ac:chgData name="TRAN TRI KHANG" userId="2b69f38f-e97b-4795-a559-774dc1ef1bed" providerId="ADAL" clId="{0DA8EE0D-7F70-43D3-AFE5-4B0E283E4ACA}" dt="2022-09-04T16:35:31.923" v="1327" actId="14100"/>
          <ac:spMkLst>
            <pc:docMk/>
            <pc:sldMk cId="2983616172" sldId="264"/>
            <ac:spMk id="6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8:47.375" v="216" actId="14100"/>
          <ac:spMkLst>
            <pc:docMk/>
            <pc:sldMk cId="2983616172" sldId="264"/>
            <ac:spMk id="7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8:16.529" v="210" actId="14100"/>
          <ac:spMkLst>
            <pc:docMk/>
            <pc:sldMk cId="2983616172" sldId="264"/>
            <ac:spMk id="9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8:18.948" v="211" actId="14100"/>
          <ac:spMkLst>
            <pc:docMk/>
            <pc:sldMk cId="2983616172" sldId="264"/>
            <ac:spMk id="10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08:20.593" v="212" actId="14100"/>
          <ac:spMkLst>
            <pc:docMk/>
            <pc:sldMk cId="2983616172" sldId="264"/>
            <ac:spMk id="11" creationId="{00000000-0000-0000-0000-000000000000}"/>
          </ac:spMkLst>
        </pc:spChg>
      </pc:sldChg>
      <pc:sldChg chg="addSp delSp modSp mod modTransition modAnim">
        <pc:chgData name="TRAN TRI KHANG" userId="2b69f38f-e97b-4795-a559-774dc1ef1bed" providerId="ADAL" clId="{0DA8EE0D-7F70-43D3-AFE5-4B0E283E4ACA}" dt="2022-09-04T16:35:46.110" v="1329" actId="14100"/>
        <pc:sldMkLst>
          <pc:docMk/>
          <pc:sldMk cId="1422640388" sldId="265"/>
        </pc:sldMkLst>
        <pc:spChg chg="mod">
          <ac:chgData name="TRAN TRI KHANG" userId="2b69f38f-e97b-4795-a559-774dc1ef1bed" providerId="ADAL" clId="{0DA8EE0D-7F70-43D3-AFE5-4B0E283E4ACA}" dt="2022-09-04T16:35:46.110" v="1329" actId="14100"/>
          <ac:spMkLst>
            <pc:docMk/>
            <pc:sldMk cId="1422640388" sldId="265"/>
            <ac:spMk id="4" creationId="{00000000-0000-0000-0000-000000000000}"/>
          </ac:spMkLst>
        </pc:spChg>
        <pc:spChg chg="del mod">
          <ac:chgData name="TRAN TRI KHANG" userId="2b69f38f-e97b-4795-a559-774dc1ef1bed" providerId="ADAL" clId="{0DA8EE0D-7F70-43D3-AFE5-4B0E283E4ACA}" dt="2022-09-04T09:10:21.122" v="240" actId="478"/>
          <ac:spMkLst>
            <pc:docMk/>
            <pc:sldMk cId="1422640388" sldId="265"/>
            <ac:spMk id="5" creationId="{00000000-0000-0000-0000-000000000000}"/>
          </ac:spMkLst>
        </pc:spChg>
        <pc:spChg chg="del mod">
          <ac:chgData name="TRAN TRI KHANG" userId="2b69f38f-e97b-4795-a559-774dc1ef1bed" providerId="ADAL" clId="{0DA8EE0D-7F70-43D3-AFE5-4B0E283E4ACA}" dt="2022-09-04T09:10:21.125" v="244"/>
          <ac:spMkLst>
            <pc:docMk/>
            <pc:sldMk cId="1422640388" sldId="265"/>
            <ac:spMk id="9" creationId="{00000000-0000-0000-0000-000000000000}"/>
          </ac:spMkLst>
        </pc:spChg>
        <pc:spChg chg="del mod">
          <ac:chgData name="TRAN TRI KHANG" userId="2b69f38f-e97b-4795-a559-774dc1ef1bed" providerId="ADAL" clId="{0DA8EE0D-7F70-43D3-AFE5-4B0E283E4ACA}" dt="2022-09-04T09:10:21.124" v="242"/>
          <ac:spMkLst>
            <pc:docMk/>
            <pc:sldMk cId="1422640388" sldId="265"/>
            <ac:spMk id="10" creationId="{00000000-0000-0000-0000-000000000000}"/>
          </ac:spMkLst>
        </pc:spChg>
        <pc:graphicFrameChg chg="add mod modGraphic">
          <ac:chgData name="TRAN TRI KHANG" userId="2b69f38f-e97b-4795-a559-774dc1ef1bed" providerId="ADAL" clId="{0DA8EE0D-7F70-43D3-AFE5-4B0E283E4ACA}" dt="2022-09-04T09:14:21.281" v="282" actId="1076"/>
          <ac:graphicFrameMkLst>
            <pc:docMk/>
            <pc:sldMk cId="1422640388" sldId="265"/>
            <ac:graphicFrameMk id="11" creationId="{583DED1D-4C17-4AF9-999D-1EB438904C93}"/>
          </ac:graphicFrameMkLst>
        </pc:graphicFrameChg>
        <pc:picChg chg="mod">
          <ac:chgData name="TRAN TRI KHANG" userId="2b69f38f-e97b-4795-a559-774dc1ef1bed" providerId="ADAL" clId="{0DA8EE0D-7F70-43D3-AFE5-4B0E283E4ACA}" dt="2022-09-04T09:14:01.949" v="278" actId="1076"/>
          <ac:picMkLst>
            <pc:docMk/>
            <pc:sldMk cId="1422640388" sldId="265"/>
            <ac:picMk id="2" creationId="{00000000-0000-0000-0000-000000000000}"/>
          </ac:picMkLst>
        </pc:picChg>
        <pc:picChg chg="mod">
          <ac:chgData name="TRAN TRI KHANG" userId="2b69f38f-e97b-4795-a559-774dc1ef1bed" providerId="ADAL" clId="{0DA8EE0D-7F70-43D3-AFE5-4B0E283E4ACA}" dt="2022-09-04T09:13:02.175" v="265" actId="1076"/>
          <ac:picMkLst>
            <pc:docMk/>
            <pc:sldMk cId="1422640388" sldId="265"/>
            <ac:picMk id="3" creationId="{00000000-0000-0000-0000-000000000000}"/>
          </ac:picMkLst>
        </pc:picChg>
        <pc:picChg chg="del">
          <ac:chgData name="TRAN TRI KHANG" userId="2b69f38f-e97b-4795-a559-774dc1ef1bed" providerId="ADAL" clId="{0DA8EE0D-7F70-43D3-AFE5-4B0E283E4ACA}" dt="2022-09-04T09:10:41.586" v="250" actId="478"/>
          <ac:picMkLst>
            <pc:docMk/>
            <pc:sldMk cId="1422640388" sldId="265"/>
            <ac:picMk id="7" creationId="{00000000-0000-0000-0000-000000000000}"/>
          </ac:picMkLst>
        </pc:picChg>
        <pc:picChg chg="del">
          <ac:chgData name="TRAN TRI KHANG" userId="2b69f38f-e97b-4795-a559-774dc1ef1bed" providerId="ADAL" clId="{0DA8EE0D-7F70-43D3-AFE5-4B0E283E4ACA}" dt="2022-09-04T09:10:42.844" v="251" actId="478"/>
          <ac:picMkLst>
            <pc:docMk/>
            <pc:sldMk cId="1422640388" sldId="265"/>
            <ac:picMk id="8" creationId="{00000000-0000-0000-0000-000000000000}"/>
          </ac:picMkLst>
        </pc:picChg>
        <pc:picChg chg="add mod">
          <ac:chgData name="TRAN TRI KHANG" userId="2b69f38f-e97b-4795-a559-774dc1ef1bed" providerId="ADAL" clId="{0DA8EE0D-7F70-43D3-AFE5-4B0E283E4ACA}" dt="2022-09-04T09:13:04.967" v="267" actId="1076"/>
          <ac:picMkLst>
            <pc:docMk/>
            <pc:sldMk cId="1422640388" sldId="265"/>
            <ac:picMk id="12" creationId="{9A15199C-598E-A782-4B2F-216FA29BD144}"/>
          </ac:picMkLst>
        </pc:picChg>
        <pc:picChg chg="add mod">
          <ac:chgData name="TRAN TRI KHANG" userId="2b69f38f-e97b-4795-a559-774dc1ef1bed" providerId="ADAL" clId="{0DA8EE0D-7F70-43D3-AFE5-4B0E283E4ACA}" dt="2022-09-04T09:13:07.679" v="269" actId="1076"/>
          <ac:picMkLst>
            <pc:docMk/>
            <pc:sldMk cId="1422640388" sldId="265"/>
            <ac:picMk id="13" creationId="{B1BB1E88-9A48-92FD-1166-8E6596400F83}"/>
          </ac:picMkLst>
        </pc:picChg>
      </pc:sldChg>
      <pc:sldChg chg="delSp modSp del mod">
        <pc:chgData name="TRAN TRI KHANG" userId="2b69f38f-e97b-4795-a559-774dc1ef1bed" providerId="ADAL" clId="{0DA8EE0D-7F70-43D3-AFE5-4B0E283E4ACA}" dt="2022-09-04T09:20:19.921" v="466" actId="47"/>
        <pc:sldMkLst>
          <pc:docMk/>
          <pc:sldMk cId="3432655571" sldId="266"/>
        </pc:sldMkLst>
        <pc:spChg chg="del mod">
          <ac:chgData name="TRAN TRI KHANG" userId="2b69f38f-e97b-4795-a559-774dc1ef1bed" providerId="ADAL" clId="{0DA8EE0D-7F70-43D3-AFE5-4B0E283E4ACA}" dt="2022-09-04T09:17:41.841" v="400"/>
          <ac:spMkLst>
            <pc:docMk/>
            <pc:sldMk cId="3432655571" sldId="266"/>
            <ac:spMk id="9" creationId="{00000000-0000-0000-0000-000000000000}"/>
          </ac:spMkLst>
        </pc:spChg>
      </pc:sldChg>
      <pc:sldChg chg="delSp modSp mod modTransition modAnim">
        <pc:chgData name="TRAN TRI KHANG" userId="2b69f38f-e97b-4795-a559-774dc1ef1bed" providerId="ADAL" clId="{0DA8EE0D-7F70-43D3-AFE5-4B0E283E4ACA}" dt="2022-09-04T16:36:13.802" v="1332" actId="2711"/>
        <pc:sldMkLst>
          <pc:docMk/>
          <pc:sldMk cId="496212572" sldId="267"/>
        </pc:sldMkLst>
        <pc:spChg chg="mod">
          <ac:chgData name="TRAN TRI KHANG" userId="2b69f38f-e97b-4795-a559-774dc1ef1bed" providerId="ADAL" clId="{0DA8EE0D-7F70-43D3-AFE5-4B0E283E4ACA}" dt="2022-09-04T16:36:13.802" v="1332" actId="2711"/>
          <ac:spMkLst>
            <pc:docMk/>
            <pc:sldMk cId="496212572" sldId="267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21:55.053" v="480" actId="1076"/>
          <ac:spMkLst>
            <pc:docMk/>
            <pc:sldMk cId="496212572" sldId="267"/>
            <ac:spMk id="8" creationId="{00000000-0000-0000-0000-000000000000}"/>
          </ac:spMkLst>
        </pc:spChg>
        <pc:spChg chg="del">
          <ac:chgData name="TRAN TRI KHANG" userId="2b69f38f-e97b-4795-a559-774dc1ef1bed" providerId="ADAL" clId="{0DA8EE0D-7F70-43D3-AFE5-4B0E283E4ACA}" dt="2022-09-04T09:21:36.049" v="474" actId="478"/>
          <ac:spMkLst>
            <pc:docMk/>
            <pc:sldMk cId="496212572" sldId="267"/>
            <ac:spMk id="9" creationId="{00000000-0000-0000-0000-000000000000}"/>
          </ac:spMkLst>
        </pc:spChg>
      </pc:sldChg>
      <pc:sldChg chg="delSp modSp mod modTransition">
        <pc:chgData name="TRAN TRI KHANG" userId="2b69f38f-e97b-4795-a559-774dc1ef1bed" providerId="ADAL" clId="{0DA8EE0D-7F70-43D3-AFE5-4B0E283E4ACA}" dt="2022-09-04T16:36:39.537" v="1334" actId="2711"/>
        <pc:sldMkLst>
          <pc:docMk/>
          <pc:sldMk cId="2862554437" sldId="268"/>
        </pc:sldMkLst>
        <pc:spChg chg="mod">
          <ac:chgData name="TRAN TRI KHANG" userId="2b69f38f-e97b-4795-a559-774dc1ef1bed" providerId="ADAL" clId="{0DA8EE0D-7F70-43D3-AFE5-4B0E283E4ACA}" dt="2022-09-04T16:36:39.537" v="1334" actId="2711"/>
          <ac:spMkLst>
            <pc:docMk/>
            <pc:sldMk cId="2862554437" sldId="268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38:00.397" v="649" actId="14100"/>
          <ac:spMkLst>
            <pc:docMk/>
            <pc:sldMk cId="2862554437" sldId="268"/>
            <ac:spMk id="8" creationId="{00000000-0000-0000-0000-000000000000}"/>
          </ac:spMkLst>
        </pc:spChg>
        <pc:spChg chg="del">
          <ac:chgData name="TRAN TRI KHANG" userId="2b69f38f-e97b-4795-a559-774dc1ef1bed" providerId="ADAL" clId="{0DA8EE0D-7F70-43D3-AFE5-4B0E283E4ACA}" dt="2022-09-04T09:37:53.553" v="648" actId="478"/>
          <ac:spMkLst>
            <pc:docMk/>
            <pc:sldMk cId="2862554437" sldId="268"/>
            <ac:spMk id="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47:29.082" v="1444" actId="1076"/>
        <pc:sldMkLst>
          <pc:docMk/>
          <pc:sldMk cId="0" sldId="269"/>
        </pc:sldMkLst>
        <pc:spChg chg="mod">
          <ac:chgData name="TRAN TRI KHANG" userId="2b69f38f-e97b-4795-a559-774dc1ef1bed" providerId="ADAL" clId="{0DA8EE0D-7F70-43D3-AFE5-4B0E283E4ACA}" dt="2022-09-04T16:47:25.922" v="1443" actId="14100"/>
          <ac:spMkLst>
            <pc:docMk/>
            <pc:sldMk cId="0" sldId="269"/>
            <ac:spMk id="6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37:09.932" v="1336" actId="2711"/>
          <ac:spMkLst>
            <pc:docMk/>
            <pc:sldMk cId="0" sldId="269"/>
            <ac:spMk id="7" creationId="{00000000-0000-0000-0000-000000000000}"/>
          </ac:spMkLst>
        </pc:spChg>
        <pc:picChg chg="mod">
          <ac:chgData name="TRAN TRI KHANG" userId="2b69f38f-e97b-4795-a559-774dc1ef1bed" providerId="ADAL" clId="{0DA8EE0D-7F70-43D3-AFE5-4B0E283E4ACA}" dt="2022-09-04T16:47:29.082" v="1444" actId="1076"/>
          <ac:picMkLst>
            <pc:docMk/>
            <pc:sldMk cId="0" sldId="269"/>
            <ac:picMk id="4" creationId="{00000000-0000-0000-0000-000000000000}"/>
          </ac:picMkLst>
        </pc:picChg>
      </pc:sldChg>
      <pc:sldChg chg="addSp delSp modSp mod modTransition">
        <pc:chgData name="TRAN TRI KHANG" userId="2b69f38f-e97b-4795-a559-774dc1ef1bed" providerId="ADAL" clId="{0DA8EE0D-7F70-43D3-AFE5-4B0E283E4ACA}" dt="2022-09-04T16:37:54.036" v="1344" actId="948"/>
        <pc:sldMkLst>
          <pc:docMk/>
          <pc:sldMk cId="0" sldId="270"/>
        </pc:sldMkLst>
        <pc:spChg chg="mod">
          <ac:chgData name="TRAN TRI KHANG" userId="2b69f38f-e97b-4795-a559-774dc1ef1bed" providerId="ADAL" clId="{0DA8EE0D-7F70-43D3-AFE5-4B0E283E4ACA}" dt="2022-09-04T16:37:36.845" v="1341" actId="1076"/>
          <ac:spMkLst>
            <pc:docMk/>
            <pc:sldMk cId="0" sldId="270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37:40.463" v="1342" actId="1076"/>
          <ac:spMkLst>
            <pc:docMk/>
            <pc:sldMk cId="0" sldId="270"/>
            <ac:spMk id="6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37:34.320" v="1340" actId="1076"/>
          <ac:spMkLst>
            <pc:docMk/>
            <pc:sldMk cId="0" sldId="270"/>
            <ac:spMk id="7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37:54.036" v="1344" actId="948"/>
          <ac:spMkLst>
            <pc:docMk/>
            <pc:sldMk cId="0" sldId="270"/>
            <ac:spMk id="8" creationId="{00000000-0000-0000-0000-000000000000}"/>
          </ac:spMkLst>
        </pc:spChg>
        <pc:spChg chg="del">
          <ac:chgData name="TRAN TRI KHANG" userId="2b69f38f-e97b-4795-a559-774dc1ef1bed" providerId="ADAL" clId="{0DA8EE0D-7F70-43D3-AFE5-4B0E283E4ACA}" dt="2022-09-04T16:00:39.466" v="666" actId="478"/>
          <ac:spMkLst>
            <pc:docMk/>
            <pc:sldMk cId="0" sldId="270"/>
            <ac:spMk id="9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16:00:17.181" v="662"/>
          <ac:spMkLst>
            <pc:docMk/>
            <pc:sldMk cId="0" sldId="270"/>
            <ac:spMk id="10" creationId="{DDF9C3DA-7E21-A2A2-D369-6C6CB0024681}"/>
          </ac:spMkLst>
        </pc:spChg>
      </pc:sldChg>
      <pc:sldChg chg="addSp delSp modSp mod modTransition modAnim">
        <pc:chgData name="TRAN TRI KHANG" userId="2b69f38f-e97b-4795-a559-774dc1ef1bed" providerId="ADAL" clId="{0DA8EE0D-7F70-43D3-AFE5-4B0E283E4ACA}" dt="2022-09-04T16:46:33.053" v="1438" actId="1076"/>
        <pc:sldMkLst>
          <pc:docMk/>
          <pc:sldMk cId="0" sldId="271"/>
        </pc:sldMkLst>
        <pc:spChg chg="del mod">
          <ac:chgData name="TRAN TRI KHANG" userId="2b69f38f-e97b-4795-a559-774dc1ef1bed" providerId="ADAL" clId="{0DA8EE0D-7F70-43D3-AFE5-4B0E283E4ACA}" dt="2022-09-04T16:07:57.545" v="899" actId="21"/>
          <ac:spMkLst>
            <pc:docMk/>
            <pc:sldMk cId="0" sldId="271"/>
            <ac:spMk id="6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38:31.007" v="1347" actId="2711"/>
          <ac:spMkLst>
            <pc:docMk/>
            <pc:sldMk cId="0" sldId="271"/>
            <ac:spMk id="7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16:07:53.313" v="897" actId="207"/>
          <ac:spMkLst>
            <pc:docMk/>
            <pc:sldMk cId="0" sldId="271"/>
            <ac:spMk id="9" creationId="{5F977373-88F2-F126-1117-28238CA44D94}"/>
          </ac:spMkLst>
        </pc:spChg>
        <pc:spChg chg="add mod">
          <ac:chgData name="TRAN TRI KHANG" userId="2b69f38f-e97b-4795-a559-774dc1ef1bed" providerId="ADAL" clId="{0DA8EE0D-7F70-43D3-AFE5-4B0E283E4ACA}" dt="2022-09-04T16:46:31.376" v="1437" actId="1076"/>
          <ac:spMkLst>
            <pc:docMk/>
            <pc:sldMk cId="0" sldId="271"/>
            <ac:spMk id="10" creationId="{AE0A3C38-5ACA-2A23-0E29-A3A2D5C4C317}"/>
          </ac:spMkLst>
        </pc:spChg>
        <pc:picChg chg="del">
          <ac:chgData name="TRAN TRI KHANG" userId="2b69f38f-e97b-4795-a559-774dc1ef1bed" providerId="ADAL" clId="{0DA8EE0D-7F70-43D3-AFE5-4B0E283E4ACA}" dt="2022-09-04T16:08:02.846" v="902" actId="21"/>
          <ac:picMkLst>
            <pc:docMk/>
            <pc:sldMk cId="0" sldId="271"/>
            <ac:picMk id="4" creationId="{00000000-0000-0000-0000-000000000000}"/>
          </ac:picMkLst>
        </pc:picChg>
        <pc:picChg chg="add mod">
          <ac:chgData name="TRAN TRI KHANG" userId="2b69f38f-e97b-4795-a559-774dc1ef1bed" providerId="ADAL" clId="{0DA8EE0D-7F70-43D3-AFE5-4B0E283E4ACA}" dt="2022-09-04T16:46:33.053" v="1438" actId="1076"/>
          <ac:picMkLst>
            <pc:docMk/>
            <pc:sldMk cId="0" sldId="271"/>
            <ac:picMk id="11" creationId="{98F626A1-EFE4-18E8-266B-6816B5C9A3C4}"/>
          </ac:picMkLst>
        </pc:picChg>
      </pc:sldChg>
      <pc:sldChg chg="modSp mod modTransition">
        <pc:chgData name="TRAN TRI KHANG" userId="2b69f38f-e97b-4795-a559-774dc1ef1bed" providerId="ADAL" clId="{0DA8EE0D-7F70-43D3-AFE5-4B0E283E4ACA}" dt="2022-09-04T16:45:59.487" v="1434" actId="1076"/>
        <pc:sldMkLst>
          <pc:docMk/>
          <pc:sldMk cId="0" sldId="272"/>
        </pc:sldMkLst>
        <pc:spChg chg="mod">
          <ac:chgData name="TRAN TRI KHANG" userId="2b69f38f-e97b-4795-a559-774dc1ef1bed" providerId="ADAL" clId="{0DA8EE0D-7F70-43D3-AFE5-4B0E283E4ACA}" dt="2022-09-04T16:45:59.487" v="1434" actId="1076"/>
          <ac:spMkLst>
            <pc:docMk/>
            <pc:sldMk cId="0" sldId="272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38:56.831" v="1349" actId="2711"/>
          <ac:spMkLst>
            <pc:docMk/>
            <pc:sldMk cId="0" sldId="272"/>
            <ac:spMk id="7" creationId="{00000000-0000-0000-0000-000000000000}"/>
          </ac:spMkLst>
        </pc:spChg>
      </pc:sldChg>
      <pc:sldChg chg="delSp modSp mod modTransition">
        <pc:chgData name="TRAN TRI KHANG" userId="2b69f38f-e97b-4795-a559-774dc1ef1bed" providerId="ADAL" clId="{0DA8EE0D-7F70-43D3-AFE5-4B0E283E4ACA}" dt="2022-09-04T16:45:29.002" v="1429" actId="948"/>
        <pc:sldMkLst>
          <pc:docMk/>
          <pc:sldMk cId="0" sldId="273"/>
        </pc:sldMkLst>
        <pc:spChg chg="mod">
          <ac:chgData name="TRAN TRI KHANG" userId="2b69f38f-e97b-4795-a559-774dc1ef1bed" providerId="ADAL" clId="{0DA8EE0D-7F70-43D3-AFE5-4B0E283E4ACA}" dt="2022-09-04T16:39:14.470" v="1353" actId="2711"/>
          <ac:spMkLst>
            <pc:docMk/>
            <pc:sldMk cId="0" sldId="273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39:03.644" v="1351" actId="1076"/>
          <ac:spMkLst>
            <pc:docMk/>
            <pc:sldMk cId="0" sldId="273"/>
            <ac:spMk id="6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45:29.002" v="1429" actId="948"/>
          <ac:spMkLst>
            <pc:docMk/>
            <pc:sldMk cId="0" sldId="273"/>
            <ac:spMk id="7" creationId="{00000000-0000-0000-0000-000000000000}"/>
          </ac:spMkLst>
        </pc:spChg>
        <pc:spChg chg="del">
          <ac:chgData name="TRAN TRI KHANG" userId="2b69f38f-e97b-4795-a559-774dc1ef1bed" providerId="ADAL" clId="{0DA8EE0D-7F70-43D3-AFE5-4B0E283E4ACA}" dt="2022-09-04T16:09:34.312" v="911" actId="478"/>
          <ac:spMkLst>
            <pc:docMk/>
            <pc:sldMk cId="0" sldId="273"/>
            <ac:spMk id="8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44:51.074" v="1428" actId="1076"/>
        <pc:sldMkLst>
          <pc:docMk/>
          <pc:sldMk cId="3726274278" sldId="274"/>
        </pc:sldMkLst>
        <pc:spChg chg="mod">
          <ac:chgData name="TRAN TRI KHANG" userId="2b69f38f-e97b-4795-a559-774dc1ef1bed" providerId="ADAL" clId="{0DA8EE0D-7F70-43D3-AFE5-4B0E283E4ACA}" dt="2022-09-04T16:39:50.027" v="1356" actId="2711"/>
          <ac:spMkLst>
            <pc:docMk/>
            <pc:sldMk cId="3726274278" sldId="274"/>
            <ac:spMk id="7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44:51.074" v="1428" actId="1076"/>
          <ac:spMkLst>
            <pc:docMk/>
            <pc:sldMk cId="3726274278" sldId="274"/>
            <ac:spMk id="8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44:28.293" v="1425" actId="255"/>
          <ac:spMkLst>
            <pc:docMk/>
            <pc:sldMk cId="3726274278" sldId="274"/>
            <ac:spMk id="9" creationId="{00000000-0000-0000-0000-000000000000}"/>
          </ac:spMkLst>
        </pc:spChg>
        <pc:picChg chg="mod">
          <ac:chgData name="TRAN TRI KHANG" userId="2b69f38f-e97b-4795-a559-774dc1ef1bed" providerId="ADAL" clId="{0DA8EE0D-7F70-43D3-AFE5-4B0E283E4ACA}" dt="2022-09-04T16:44:47.516" v="1427" actId="1076"/>
          <ac:picMkLst>
            <pc:docMk/>
            <pc:sldMk cId="3726274278" sldId="274"/>
            <ac:picMk id="6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0DA8EE0D-7F70-43D3-AFE5-4B0E283E4ACA}" dt="2022-09-04T16:40:04.279" v="1358" actId="14100"/>
        <pc:sldMkLst>
          <pc:docMk/>
          <pc:sldMk cId="0" sldId="275"/>
        </pc:sldMkLst>
        <pc:spChg chg="mod">
          <ac:chgData name="TRAN TRI KHANG" userId="2b69f38f-e97b-4795-a559-774dc1ef1bed" providerId="ADAL" clId="{0DA8EE0D-7F70-43D3-AFE5-4B0E283E4ACA}" dt="2022-09-04T16:40:04.279" v="1358" actId="14100"/>
          <ac:spMkLst>
            <pc:docMk/>
            <pc:sldMk cId="0" sldId="275"/>
            <ac:spMk id="6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40:20.947" v="1363" actId="14100"/>
        <pc:sldMkLst>
          <pc:docMk/>
          <pc:sldMk cId="0" sldId="276"/>
        </pc:sldMkLst>
        <pc:spChg chg="mod">
          <ac:chgData name="TRAN TRI KHANG" userId="2b69f38f-e97b-4795-a559-774dc1ef1bed" providerId="ADAL" clId="{0DA8EE0D-7F70-43D3-AFE5-4B0E283E4ACA}" dt="2022-09-04T16:40:20.947" v="1363" actId="14100"/>
          <ac:spMkLst>
            <pc:docMk/>
            <pc:sldMk cId="0" sldId="276"/>
            <ac:spMk id="7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18:39.137" v="1152" actId="20577"/>
          <ac:spMkLst>
            <pc:docMk/>
            <pc:sldMk cId="0" sldId="276"/>
            <ac:spMk id="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0DA8EE0D-7F70-43D3-AFE5-4B0E283E4ACA}" dt="2022-09-04T16:40:33.595" v="1365" actId="14100"/>
        <pc:sldMkLst>
          <pc:docMk/>
          <pc:sldMk cId="0" sldId="277"/>
        </pc:sldMkLst>
        <pc:spChg chg="mod">
          <ac:chgData name="TRAN TRI KHANG" userId="2b69f38f-e97b-4795-a559-774dc1ef1bed" providerId="ADAL" clId="{0DA8EE0D-7F70-43D3-AFE5-4B0E283E4ACA}" dt="2022-09-04T16:40:33.595" v="1365" actId="14100"/>
          <ac:spMkLst>
            <pc:docMk/>
            <pc:sldMk cId="0" sldId="277"/>
            <ac:spMk id="6" creationId="{00000000-0000-0000-0000-000000000000}"/>
          </ac:spMkLst>
        </pc:spChg>
      </pc:sldChg>
      <pc:sldChg chg="addSp delSp modSp mod modTransition">
        <pc:chgData name="TRAN TRI KHANG" userId="2b69f38f-e97b-4795-a559-774dc1ef1bed" providerId="ADAL" clId="{0DA8EE0D-7F70-43D3-AFE5-4B0E283E4ACA}" dt="2022-09-04T16:44:03.369" v="1423" actId="207"/>
        <pc:sldMkLst>
          <pc:docMk/>
          <pc:sldMk cId="0" sldId="278"/>
        </pc:sldMkLst>
        <pc:spChg chg="del mod">
          <ac:chgData name="TRAN TRI KHANG" userId="2b69f38f-e97b-4795-a559-774dc1ef1bed" providerId="ADAL" clId="{0DA8EE0D-7F70-43D3-AFE5-4B0E283E4ACA}" dt="2022-09-04T16:20:26.622" v="1232" actId="21"/>
          <ac:spMkLst>
            <pc:docMk/>
            <pc:sldMk cId="0" sldId="278"/>
            <ac:spMk id="3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16:44:03.369" v="1423" actId="207"/>
          <ac:spMkLst>
            <pc:docMk/>
            <pc:sldMk cId="0" sldId="278"/>
            <ac:spMk id="4" creationId="{8A7F3A72-8351-F0B4-C0AE-2DFB04D24A04}"/>
          </ac:spMkLst>
        </pc:spChg>
        <pc:spChg chg="add mod">
          <ac:chgData name="TRAN TRI KHANG" userId="2b69f38f-e97b-4795-a559-774dc1ef1bed" providerId="ADAL" clId="{0DA8EE0D-7F70-43D3-AFE5-4B0E283E4ACA}" dt="2022-09-04T16:43:50.458" v="1387" actId="1076"/>
          <ac:spMkLst>
            <pc:docMk/>
            <pc:sldMk cId="0" sldId="278"/>
            <ac:spMk id="5" creationId="{F9D37CC8-FE5B-193C-1007-B158C154EA06}"/>
          </ac:spMkLst>
        </pc:spChg>
      </pc:sldChg>
      <pc:sldChg chg="modSp modTransition modAnim">
        <pc:chgData name="TRAN TRI KHANG" userId="2b69f38f-e97b-4795-a559-774dc1ef1bed" providerId="ADAL" clId="{0DA8EE0D-7F70-43D3-AFE5-4B0E283E4ACA}" dt="2022-09-04T16:40:47.753" v="1366" actId="2711"/>
        <pc:sldMkLst>
          <pc:docMk/>
          <pc:sldMk cId="3694077105" sldId="279"/>
        </pc:sldMkLst>
        <pc:spChg chg="mod">
          <ac:chgData name="TRAN TRI KHANG" userId="2b69f38f-e97b-4795-a559-774dc1ef1bed" providerId="ADAL" clId="{0DA8EE0D-7F70-43D3-AFE5-4B0E283E4ACA}" dt="2022-09-04T16:40:47.753" v="1366" actId="2711"/>
          <ac:spMkLst>
            <pc:docMk/>
            <pc:sldMk cId="3694077105" sldId="279"/>
            <ac:spMk id="5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0DA8EE0D-7F70-43D3-AFE5-4B0E283E4ACA}" dt="2022-09-04T16:40:58.435" v="1367" actId="2711"/>
        <pc:sldMkLst>
          <pc:docMk/>
          <pc:sldMk cId="1109692726" sldId="280"/>
        </pc:sldMkLst>
        <pc:spChg chg="mod">
          <ac:chgData name="TRAN TRI KHANG" userId="2b69f38f-e97b-4795-a559-774dc1ef1bed" providerId="ADAL" clId="{0DA8EE0D-7F70-43D3-AFE5-4B0E283E4ACA}" dt="2022-09-04T16:40:58.435" v="1367" actId="2711"/>
          <ac:spMkLst>
            <pc:docMk/>
            <pc:sldMk cId="1109692726" sldId="280"/>
            <ac:spMk id="5" creationId="{00000000-0000-0000-0000-000000000000}"/>
          </ac:spMkLst>
        </pc:spChg>
      </pc:sldChg>
      <pc:sldChg chg="addSp delSp modSp mod modTransition">
        <pc:chgData name="TRAN TRI KHANG" userId="2b69f38f-e97b-4795-a559-774dc1ef1bed" providerId="ADAL" clId="{0DA8EE0D-7F70-43D3-AFE5-4B0E283E4ACA}" dt="2022-09-04T16:43:00.199" v="1380" actId="207"/>
        <pc:sldMkLst>
          <pc:docMk/>
          <pc:sldMk cId="1169508515" sldId="281"/>
        </pc:sldMkLst>
        <pc:spChg chg="del mod">
          <ac:chgData name="TRAN TRI KHANG" userId="2b69f38f-e97b-4795-a559-774dc1ef1bed" providerId="ADAL" clId="{0DA8EE0D-7F70-43D3-AFE5-4B0E283E4ACA}" dt="2022-09-04T16:26:06.385" v="1251" actId="21"/>
          <ac:spMkLst>
            <pc:docMk/>
            <pc:sldMk cId="1169508515" sldId="281"/>
            <ac:spMk id="3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16:26:03.381" v="1250" actId="1076"/>
          <ac:spMkLst>
            <pc:docMk/>
            <pc:sldMk cId="1169508515" sldId="281"/>
            <ac:spMk id="4" creationId="{72B69693-5F59-388C-19EB-AAE959E94F4A}"/>
          </ac:spMkLst>
        </pc:spChg>
        <pc:spChg chg="add mod">
          <ac:chgData name="TRAN TRI KHANG" userId="2b69f38f-e97b-4795-a559-774dc1ef1bed" providerId="ADAL" clId="{0DA8EE0D-7F70-43D3-AFE5-4B0E283E4ACA}" dt="2022-09-04T16:43:00.199" v="1380" actId="207"/>
          <ac:spMkLst>
            <pc:docMk/>
            <pc:sldMk cId="1169508515" sldId="281"/>
            <ac:spMk id="5" creationId="{C457CB61-6733-BF7E-4143-A7FE7330A158}"/>
          </ac:spMkLst>
        </pc:spChg>
      </pc:sldChg>
      <pc:sldChg chg="delSp modSp mod modTransition modAnim">
        <pc:chgData name="TRAN TRI KHANG" userId="2b69f38f-e97b-4795-a559-774dc1ef1bed" providerId="ADAL" clId="{0DA8EE0D-7F70-43D3-AFE5-4B0E283E4ACA}" dt="2022-09-04T16:50:59.227" v="1456" actId="1076"/>
        <pc:sldMkLst>
          <pc:docMk/>
          <pc:sldMk cId="2894990551" sldId="282"/>
        </pc:sldMkLst>
        <pc:spChg chg="mod">
          <ac:chgData name="TRAN TRI KHANG" userId="2b69f38f-e97b-4795-a559-774dc1ef1bed" providerId="ADAL" clId="{0DA8EE0D-7F70-43D3-AFE5-4B0E283E4ACA}" dt="2022-09-04T16:41:38.300" v="1371" actId="255"/>
          <ac:spMkLst>
            <pc:docMk/>
            <pc:sldMk cId="2894990551" sldId="282"/>
            <ac:spMk id="3" creationId="{00000000-0000-0000-0000-000000000000}"/>
          </ac:spMkLst>
        </pc:spChg>
        <pc:spChg chg="del">
          <ac:chgData name="TRAN TRI KHANG" userId="2b69f38f-e97b-4795-a559-774dc1ef1bed" providerId="ADAL" clId="{0DA8EE0D-7F70-43D3-AFE5-4B0E283E4ACA}" dt="2022-09-04T16:50:52.234" v="1455" actId="478"/>
          <ac:spMkLst>
            <pc:docMk/>
            <pc:sldMk cId="2894990551" sldId="282"/>
            <ac:spMk id="4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50:59.227" v="1456" actId="1076"/>
          <ac:spMkLst>
            <pc:docMk/>
            <pc:sldMk cId="2894990551" sldId="282"/>
            <ac:spMk id="6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41:10.669" v="1368" actId="2711"/>
          <ac:spMkLst>
            <pc:docMk/>
            <pc:sldMk cId="2894990551" sldId="282"/>
            <ac:spMk id="10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0DA8EE0D-7F70-43D3-AFE5-4B0E283E4ACA}" dt="2022-09-04T16:42:21.775" v="1375" actId="14100"/>
        <pc:sldMkLst>
          <pc:docMk/>
          <pc:sldMk cId="3039134062" sldId="283"/>
        </pc:sldMkLst>
        <pc:spChg chg="mod">
          <ac:chgData name="TRAN TRI KHANG" userId="2b69f38f-e97b-4795-a559-774dc1ef1bed" providerId="ADAL" clId="{0DA8EE0D-7F70-43D3-AFE5-4B0E283E4ACA}" dt="2022-09-04T16:42:21.775" v="1375" actId="14100"/>
          <ac:spMkLst>
            <pc:docMk/>
            <pc:sldMk cId="3039134062" sldId="283"/>
            <ac:spMk id="4" creationId="{00000000-0000-0000-0000-000000000000}"/>
          </ac:spMkLst>
        </pc:spChg>
      </pc:sldChg>
      <pc:sldChg chg="addSp modSp add mod modTransition modAnim">
        <pc:chgData name="TRAN TRI KHANG" userId="2b69f38f-e97b-4795-a559-774dc1ef1bed" providerId="ADAL" clId="{0DA8EE0D-7F70-43D3-AFE5-4B0E283E4ACA}" dt="2022-09-04T16:48:39.885" v="1453" actId="1076"/>
        <pc:sldMkLst>
          <pc:docMk/>
          <pc:sldMk cId="423302960" sldId="284"/>
        </pc:sldMkLst>
        <pc:spChg chg="mod">
          <ac:chgData name="TRAN TRI KHANG" userId="2b69f38f-e97b-4795-a559-774dc1ef1bed" providerId="ADAL" clId="{0DA8EE0D-7F70-43D3-AFE5-4B0E283E4ACA}" dt="2022-09-04T16:36:03.611" v="1331" actId="14100"/>
          <ac:spMkLst>
            <pc:docMk/>
            <pc:sldMk cId="423302960" sldId="284"/>
            <ac:spMk id="4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14:48.719" v="307" actId="20577"/>
          <ac:spMkLst>
            <pc:docMk/>
            <pc:sldMk cId="423302960" sldId="284"/>
            <ac:spMk id="6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16:48:36.253" v="1452" actId="1076"/>
          <ac:spMkLst>
            <pc:docMk/>
            <pc:sldMk cId="423302960" sldId="284"/>
            <ac:spMk id="7" creationId="{9BD09B41-A5CA-2E17-30C5-DDEEC79DC780}"/>
          </ac:spMkLst>
        </pc:spChg>
        <pc:spChg chg="add mod">
          <ac:chgData name="TRAN TRI KHANG" userId="2b69f38f-e97b-4795-a559-774dc1ef1bed" providerId="ADAL" clId="{0DA8EE0D-7F70-43D3-AFE5-4B0E283E4ACA}" dt="2022-09-04T09:16:42.975" v="338" actId="1076"/>
          <ac:spMkLst>
            <pc:docMk/>
            <pc:sldMk cId="423302960" sldId="284"/>
            <ac:spMk id="8" creationId="{D2CA2F4B-2A57-85D4-F3C3-7DC46B871872}"/>
          </ac:spMkLst>
        </pc:spChg>
        <pc:spChg chg="add mod">
          <ac:chgData name="TRAN TRI KHANG" userId="2b69f38f-e97b-4795-a559-774dc1ef1bed" providerId="ADAL" clId="{0DA8EE0D-7F70-43D3-AFE5-4B0E283E4ACA}" dt="2022-09-04T16:48:32.152" v="1451" actId="1076"/>
          <ac:spMkLst>
            <pc:docMk/>
            <pc:sldMk cId="423302960" sldId="284"/>
            <ac:spMk id="9" creationId="{56C388A1-2025-4C59-3FE7-21C34EE7239A}"/>
          </ac:spMkLst>
        </pc:spChg>
        <pc:spChg chg="add mod">
          <ac:chgData name="TRAN TRI KHANG" userId="2b69f38f-e97b-4795-a559-774dc1ef1bed" providerId="ADAL" clId="{0DA8EE0D-7F70-43D3-AFE5-4B0E283E4ACA}" dt="2022-09-04T16:48:39.885" v="1453" actId="1076"/>
          <ac:spMkLst>
            <pc:docMk/>
            <pc:sldMk cId="423302960" sldId="284"/>
            <ac:spMk id="14" creationId="{3EEB9839-8675-AFCB-C0C8-A68A65E5CAE8}"/>
          </ac:spMkLst>
        </pc:spChg>
        <pc:graphicFrameChg chg="mod">
          <ac:chgData name="TRAN TRI KHANG" userId="2b69f38f-e97b-4795-a559-774dc1ef1bed" providerId="ADAL" clId="{0DA8EE0D-7F70-43D3-AFE5-4B0E283E4ACA}" dt="2022-09-04T16:48:27.973" v="1450" actId="1076"/>
          <ac:graphicFrameMkLst>
            <pc:docMk/>
            <pc:sldMk cId="423302960" sldId="284"/>
            <ac:graphicFrameMk id="11" creationId="{583DED1D-4C17-4AF9-999D-1EB438904C93}"/>
          </ac:graphicFrameMkLst>
        </pc:graphicFrameChg>
      </pc:sldChg>
      <pc:sldChg chg="addSp delSp modSp add mod modTransition modAnim">
        <pc:chgData name="TRAN TRI KHANG" userId="2b69f38f-e97b-4795-a559-774dc1ef1bed" providerId="ADAL" clId="{0DA8EE0D-7F70-43D3-AFE5-4B0E283E4ACA}" dt="2022-09-04T16:36:27.150" v="1333" actId="2711"/>
        <pc:sldMkLst>
          <pc:docMk/>
          <pc:sldMk cId="3408242623" sldId="285"/>
        </pc:sldMkLst>
        <pc:spChg chg="mod">
          <ac:chgData name="TRAN TRI KHANG" userId="2b69f38f-e97b-4795-a559-774dc1ef1bed" providerId="ADAL" clId="{0DA8EE0D-7F70-43D3-AFE5-4B0E283E4ACA}" dt="2022-09-04T16:36:27.150" v="1333" actId="2711"/>
          <ac:spMkLst>
            <pc:docMk/>
            <pc:sldMk cId="3408242623" sldId="285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23:59.557" v="505" actId="13926"/>
          <ac:spMkLst>
            <pc:docMk/>
            <pc:sldMk cId="3408242623" sldId="285"/>
            <ac:spMk id="8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33:38.913" v="634" actId="1076"/>
          <ac:spMkLst>
            <pc:docMk/>
            <pc:sldMk cId="3408242623" sldId="285"/>
            <ac:spMk id="9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09:32:58.405" v="577" actId="1076"/>
          <ac:spMkLst>
            <pc:docMk/>
            <pc:sldMk cId="3408242623" sldId="285"/>
            <ac:spMk id="18" creationId="{00BBED04-EAA8-A9E3-F75F-24D0875634B4}"/>
          </ac:spMkLst>
        </pc:spChg>
        <pc:spChg chg="add mod">
          <ac:chgData name="TRAN TRI KHANG" userId="2b69f38f-e97b-4795-a559-774dc1ef1bed" providerId="ADAL" clId="{0DA8EE0D-7F70-43D3-AFE5-4B0E283E4ACA}" dt="2022-09-04T15:51:44.668" v="659" actId="207"/>
          <ac:spMkLst>
            <pc:docMk/>
            <pc:sldMk cId="3408242623" sldId="285"/>
            <ac:spMk id="19" creationId="{29DB22FE-230E-B42D-0AC5-1AC2300F3218}"/>
          </ac:spMkLst>
        </pc:spChg>
        <pc:cxnChg chg="add del">
          <ac:chgData name="TRAN TRI KHANG" userId="2b69f38f-e97b-4795-a559-774dc1ef1bed" providerId="ADAL" clId="{0DA8EE0D-7F70-43D3-AFE5-4B0E283E4ACA}" dt="2022-09-04T09:24:29.650" v="507" actId="11529"/>
          <ac:cxnSpMkLst>
            <pc:docMk/>
            <pc:sldMk cId="3408242623" sldId="285"/>
            <ac:cxnSpMk id="11" creationId="{448B1762-C497-3821-2AC5-9FB402C73EC5}"/>
          </ac:cxnSpMkLst>
        </pc:cxnChg>
        <pc:cxnChg chg="add del mod">
          <ac:chgData name="TRAN TRI KHANG" userId="2b69f38f-e97b-4795-a559-774dc1ef1bed" providerId="ADAL" clId="{0DA8EE0D-7F70-43D3-AFE5-4B0E283E4ACA}" dt="2022-09-04T09:32:43.357" v="569" actId="478"/>
          <ac:cxnSpMkLst>
            <pc:docMk/>
            <pc:sldMk cId="3408242623" sldId="285"/>
            <ac:cxnSpMk id="13" creationId="{DCBB05F8-D1D2-0306-CA40-5C4DBA9ED54C}"/>
          </ac:cxnSpMkLst>
        </pc:cxnChg>
        <pc:cxnChg chg="add del mod">
          <ac:chgData name="TRAN TRI KHANG" userId="2b69f38f-e97b-4795-a559-774dc1ef1bed" providerId="ADAL" clId="{0DA8EE0D-7F70-43D3-AFE5-4B0E283E4ACA}" dt="2022-09-04T09:32:44.968" v="570" actId="478"/>
          <ac:cxnSpMkLst>
            <pc:docMk/>
            <pc:sldMk cId="3408242623" sldId="285"/>
            <ac:cxnSpMk id="15" creationId="{685B04BD-9797-C20A-0FE2-9F3449170051}"/>
          </ac:cxnSpMkLst>
        </pc:cxnChg>
        <pc:cxnChg chg="add del mod">
          <ac:chgData name="TRAN TRI KHANG" userId="2b69f38f-e97b-4795-a559-774dc1ef1bed" providerId="ADAL" clId="{0DA8EE0D-7F70-43D3-AFE5-4B0E283E4ACA}" dt="2022-09-04T09:30:45.583" v="544" actId="478"/>
          <ac:cxnSpMkLst>
            <pc:docMk/>
            <pc:sldMk cId="3408242623" sldId="285"/>
            <ac:cxnSpMk id="20" creationId="{B83C14F8-363E-87FF-91DE-FD01A14CD871}"/>
          </ac:cxnSpMkLst>
        </pc:cxnChg>
        <pc:cxnChg chg="add del mod">
          <ac:chgData name="TRAN TRI KHANG" userId="2b69f38f-e97b-4795-a559-774dc1ef1bed" providerId="ADAL" clId="{0DA8EE0D-7F70-43D3-AFE5-4B0E283E4ACA}" dt="2022-09-04T09:32:46.657" v="571" actId="478"/>
          <ac:cxnSpMkLst>
            <pc:docMk/>
            <pc:sldMk cId="3408242623" sldId="285"/>
            <ac:cxnSpMk id="23" creationId="{555E854F-8E94-4410-3293-46855CD26941}"/>
          </ac:cxnSpMkLst>
        </pc:cxnChg>
        <pc:cxnChg chg="add del mod">
          <ac:chgData name="TRAN TRI KHANG" userId="2b69f38f-e97b-4795-a559-774dc1ef1bed" providerId="ADAL" clId="{0DA8EE0D-7F70-43D3-AFE5-4B0E283E4ACA}" dt="2022-09-04T09:32:54.345" v="576" actId="478"/>
          <ac:cxnSpMkLst>
            <pc:docMk/>
            <pc:sldMk cId="3408242623" sldId="285"/>
            <ac:cxnSpMk id="27" creationId="{6FED1828-8126-9B76-5DB5-835108AA19E9}"/>
          </ac:cxnSpMkLst>
        </pc:cxnChg>
        <pc:cxnChg chg="add del mod">
          <ac:chgData name="TRAN TRI KHANG" userId="2b69f38f-e97b-4795-a559-774dc1ef1bed" providerId="ADAL" clId="{0DA8EE0D-7F70-43D3-AFE5-4B0E283E4ACA}" dt="2022-09-04T09:32:52.779" v="575" actId="478"/>
          <ac:cxnSpMkLst>
            <pc:docMk/>
            <pc:sldMk cId="3408242623" sldId="285"/>
            <ac:cxnSpMk id="30" creationId="{CDD51D75-ADB1-33F0-A8A5-B541EB0F2FC2}"/>
          </ac:cxnSpMkLst>
        </pc:cxnChg>
        <pc:cxnChg chg="add del mod">
          <ac:chgData name="TRAN TRI KHANG" userId="2b69f38f-e97b-4795-a559-774dc1ef1bed" providerId="ADAL" clId="{0DA8EE0D-7F70-43D3-AFE5-4B0E283E4ACA}" dt="2022-09-04T09:32:48.414" v="572" actId="478"/>
          <ac:cxnSpMkLst>
            <pc:docMk/>
            <pc:sldMk cId="3408242623" sldId="285"/>
            <ac:cxnSpMk id="33" creationId="{5608A49B-BBDA-968F-36EA-A1B06F60D87A}"/>
          </ac:cxnSpMkLst>
        </pc:cxnChg>
        <pc:cxnChg chg="add del mod">
          <ac:chgData name="TRAN TRI KHANG" userId="2b69f38f-e97b-4795-a559-774dc1ef1bed" providerId="ADAL" clId="{0DA8EE0D-7F70-43D3-AFE5-4B0E283E4ACA}" dt="2022-09-04T09:32:50.006" v="573" actId="478"/>
          <ac:cxnSpMkLst>
            <pc:docMk/>
            <pc:sldMk cId="3408242623" sldId="285"/>
            <ac:cxnSpMk id="36" creationId="{342B1CAB-4CFD-4034-AC5F-0AFF571F72C7}"/>
          </ac:cxnSpMkLst>
        </pc:cxnChg>
        <pc:cxnChg chg="add del mod">
          <ac:chgData name="TRAN TRI KHANG" userId="2b69f38f-e97b-4795-a559-774dc1ef1bed" providerId="ADAL" clId="{0DA8EE0D-7F70-43D3-AFE5-4B0E283E4ACA}" dt="2022-09-04T09:32:51.230" v="574" actId="478"/>
          <ac:cxnSpMkLst>
            <pc:docMk/>
            <pc:sldMk cId="3408242623" sldId="285"/>
            <ac:cxnSpMk id="39" creationId="{8BFB10B0-0731-8DB6-3F1C-28C9EB39F6DF}"/>
          </ac:cxnSpMkLst>
        </pc:cxnChg>
      </pc:sldChg>
      <pc:sldChg chg="add del">
        <pc:chgData name="TRAN TRI KHANG" userId="2b69f38f-e97b-4795-a559-774dc1ef1bed" providerId="ADAL" clId="{0DA8EE0D-7F70-43D3-AFE5-4B0E283E4ACA}" dt="2022-09-04T09:37:44.125" v="647" actId="47"/>
        <pc:sldMkLst>
          <pc:docMk/>
          <pc:sldMk cId="541173326" sldId="286"/>
        </pc:sldMkLst>
      </pc:sldChg>
      <pc:sldChg chg="modSp add mod modTransition modAnim">
        <pc:chgData name="TRAN TRI KHANG" userId="2b69f38f-e97b-4795-a559-774dc1ef1bed" providerId="ADAL" clId="{0DA8EE0D-7F70-43D3-AFE5-4B0E283E4ACA}" dt="2022-09-04T16:47:49.778" v="1445" actId="1076"/>
        <pc:sldMkLst>
          <pc:docMk/>
          <pc:sldMk cId="693014171" sldId="287"/>
        </pc:sldMkLst>
        <pc:spChg chg="mod">
          <ac:chgData name="TRAN TRI KHANG" userId="2b69f38f-e97b-4795-a559-774dc1ef1bed" providerId="ADAL" clId="{0DA8EE0D-7F70-43D3-AFE5-4B0E283E4ACA}" dt="2022-09-04T16:36:50.045" v="1335" actId="2711"/>
          <ac:spMkLst>
            <pc:docMk/>
            <pc:sldMk cId="693014171" sldId="287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09:41:22.503" v="654" actId="13926"/>
          <ac:spMkLst>
            <pc:docMk/>
            <pc:sldMk cId="693014171" sldId="287"/>
            <ac:spMk id="8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47:49.778" v="1445" actId="1076"/>
          <ac:spMkLst>
            <pc:docMk/>
            <pc:sldMk cId="693014171" sldId="287"/>
            <ac:spMk id="9" creationId="{00000000-0000-0000-0000-000000000000}"/>
          </ac:spMkLst>
        </pc:spChg>
      </pc:sldChg>
      <pc:sldChg chg="addSp modSp add mod modTransition modAnim">
        <pc:chgData name="TRAN TRI KHANG" userId="2b69f38f-e97b-4795-a559-774dc1ef1bed" providerId="ADAL" clId="{0DA8EE0D-7F70-43D3-AFE5-4B0E283E4ACA}" dt="2022-09-04T16:46:55.440" v="1439" actId="1076"/>
        <pc:sldMkLst>
          <pc:docMk/>
          <pc:sldMk cId="1894165964" sldId="288"/>
        </pc:sldMkLst>
        <pc:spChg chg="mod">
          <ac:chgData name="TRAN TRI KHANG" userId="2b69f38f-e97b-4795-a559-774dc1ef1bed" providerId="ADAL" clId="{0DA8EE0D-7F70-43D3-AFE5-4B0E283E4ACA}" dt="2022-09-04T16:38:19.291" v="1346" actId="1076"/>
          <ac:spMkLst>
            <pc:docMk/>
            <pc:sldMk cId="1894165964" sldId="288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04:26.033" v="690" actId="113"/>
          <ac:spMkLst>
            <pc:docMk/>
            <pc:sldMk cId="1894165964" sldId="288"/>
            <ac:spMk id="8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46:55.440" v="1439" actId="1076"/>
          <ac:spMkLst>
            <pc:docMk/>
            <pc:sldMk cId="1894165964" sldId="288"/>
            <ac:spMk id="9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16:06:00.757" v="852" actId="207"/>
          <ac:spMkLst>
            <pc:docMk/>
            <pc:sldMk cId="1894165964" sldId="288"/>
            <ac:spMk id="10" creationId="{6D54457A-8A21-4A82-F754-E9A38D647BD8}"/>
          </ac:spMkLst>
        </pc:spChg>
        <pc:spChg chg="add mod">
          <ac:chgData name="TRAN TRI KHANG" userId="2b69f38f-e97b-4795-a559-774dc1ef1bed" providerId="ADAL" clId="{0DA8EE0D-7F70-43D3-AFE5-4B0E283E4ACA}" dt="2022-09-04T16:06:16.523" v="856" actId="207"/>
          <ac:spMkLst>
            <pc:docMk/>
            <pc:sldMk cId="1894165964" sldId="288"/>
            <ac:spMk id="11" creationId="{F725502E-277A-C521-695F-E2EDF7311AB3}"/>
          </ac:spMkLst>
        </pc:spChg>
        <pc:spChg chg="add mod">
          <ac:chgData name="TRAN TRI KHANG" userId="2b69f38f-e97b-4795-a559-774dc1ef1bed" providerId="ADAL" clId="{0DA8EE0D-7F70-43D3-AFE5-4B0E283E4ACA}" dt="2022-09-04T16:06:08.892" v="854" actId="207"/>
          <ac:spMkLst>
            <pc:docMk/>
            <pc:sldMk cId="1894165964" sldId="288"/>
            <ac:spMk id="12" creationId="{723FC98B-0B97-E386-C532-36B51AB1104D}"/>
          </ac:spMkLst>
        </pc:spChg>
      </pc:sldChg>
      <pc:sldChg chg="addSp modSp add mod modTransition modAnim">
        <pc:chgData name="TRAN TRI KHANG" userId="2b69f38f-e97b-4795-a559-774dc1ef1bed" providerId="ADAL" clId="{0DA8EE0D-7F70-43D3-AFE5-4B0E283E4ACA}" dt="2022-09-04T16:39:36.801" v="1355" actId="2711"/>
        <pc:sldMkLst>
          <pc:docMk/>
          <pc:sldMk cId="37954789" sldId="289"/>
        </pc:sldMkLst>
        <pc:spChg chg="mod">
          <ac:chgData name="TRAN TRI KHANG" userId="2b69f38f-e97b-4795-a559-774dc1ef1bed" providerId="ADAL" clId="{0DA8EE0D-7F70-43D3-AFE5-4B0E283E4ACA}" dt="2022-09-04T16:39:36.801" v="1355" actId="2711"/>
          <ac:spMkLst>
            <pc:docMk/>
            <pc:sldMk cId="37954789" sldId="289"/>
            <ac:spMk id="5" creationId="{00000000-0000-0000-0000-000000000000}"/>
          </ac:spMkLst>
        </pc:spChg>
        <pc:spChg chg="mod">
          <ac:chgData name="TRAN TRI KHANG" userId="2b69f38f-e97b-4795-a559-774dc1ef1bed" providerId="ADAL" clId="{0DA8EE0D-7F70-43D3-AFE5-4B0E283E4ACA}" dt="2022-09-04T16:12:47.241" v="928" actId="113"/>
          <ac:spMkLst>
            <pc:docMk/>
            <pc:sldMk cId="37954789" sldId="289"/>
            <ac:spMk id="7" creationId="{00000000-0000-0000-0000-000000000000}"/>
          </ac:spMkLst>
        </pc:spChg>
        <pc:spChg chg="add mod">
          <ac:chgData name="TRAN TRI KHANG" userId="2b69f38f-e97b-4795-a559-774dc1ef1bed" providerId="ADAL" clId="{0DA8EE0D-7F70-43D3-AFE5-4B0E283E4ACA}" dt="2022-09-04T16:14:40.372" v="1101" actId="14100"/>
          <ac:spMkLst>
            <pc:docMk/>
            <pc:sldMk cId="37954789" sldId="289"/>
            <ac:spMk id="9" creationId="{3089830E-40D8-4528-9CD3-EA887B5C56C7}"/>
          </ac:spMkLst>
        </pc:spChg>
        <pc:spChg chg="add mod">
          <ac:chgData name="TRAN TRI KHANG" userId="2b69f38f-e97b-4795-a559-774dc1ef1bed" providerId="ADAL" clId="{0DA8EE0D-7F70-43D3-AFE5-4B0E283E4ACA}" dt="2022-09-04T16:14:38.394" v="1100" actId="14100"/>
          <ac:spMkLst>
            <pc:docMk/>
            <pc:sldMk cId="37954789" sldId="289"/>
            <ac:spMk id="10" creationId="{0E62072D-2563-DBF6-6A6D-8ED26790F8CD}"/>
          </ac:spMkLst>
        </pc:spChg>
        <pc:spChg chg="add mod">
          <ac:chgData name="TRAN TRI KHANG" userId="2b69f38f-e97b-4795-a559-774dc1ef1bed" providerId="ADAL" clId="{0DA8EE0D-7F70-43D3-AFE5-4B0E283E4ACA}" dt="2022-09-04T16:14:53.894" v="1103" actId="207"/>
          <ac:spMkLst>
            <pc:docMk/>
            <pc:sldMk cId="37954789" sldId="289"/>
            <ac:spMk id="11" creationId="{D14F9B17-43E3-D1EE-8CDE-6C5C2A1DF3F5}"/>
          </ac:spMkLst>
        </pc:spChg>
      </pc:sldChg>
    </pc:docChg>
  </pc:docChgLst>
</pc:chgInfo>
</file>

<file path=ppt/comments/modernComment_12A_4A35A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06E2D3-25D3-45A7-8073-FB9F25AFDEA6}" authorId="{771FB79F-7F05-9F0B-D353-D7EE451CC8E5}" created="2022-11-09T10:09:37.8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7814312" sldId="298"/>
      <ac:spMk id="10" creationId="{F000D64D-FCD5-45CB-BA77-0132471220B6}"/>
    </ac:deMkLst>
    <p188:txBody>
      <a:bodyPr/>
      <a:lstStyle/>
      <a:p>
        <a:r>
          <a:rPr lang="en-US"/>
          <a:t>nháy ngắn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097F1-D773-4F5D-8483-EC89DE998F74}" type="doc">
      <dgm:prSet loTypeId="urn:microsoft.com/office/officeart/2005/8/layout/process1" loCatId="process" qsTypeId="urn:microsoft.com/office/officeart/2005/8/quickstyle/simple2" qsCatId="simple" csTypeId="urn:microsoft.com/office/officeart/2005/8/colors/colorful2" csCatId="colorful" phldr="1"/>
      <dgm:spPr/>
    </dgm:pt>
    <dgm:pt modelId="{3473D238-1AD8-4F4D-A840-5F178662FF61}">
      <dgm:prSet phldrT="[Text]" custT="1"/>
      <dgm:spPr/>
      <dgm:t>
        <a:bodyPr/>
        <a:lstStyle/>
        <a:p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endParaRPr lang="en-US" sz="7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7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57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5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6D93B6-91D6-4D60-8781-25C37C635DC6}" type="parTrans" cxnId="{53160763-52BF-4EA4-99F7-996A20BBF752}">
      <dgm:prSet/>
      <dgm:spPr/>
      <dgm:t>
        <a:bodyPr/>
        <a:lstStyle/>
        <a:p>
          <a:endParaRPr lang="en-US"/>
        </a:p>
      </dgm:t>
    </dgm:pt>
    <dgm:pt modelId="{6D88207A-8864-44D2-84B0-13199B2517FD}" type="sibTrans" cxnId="{53160763-52BF-4EA4-99F7-996A20BBF752}">
      <dgm:prSet/>
      <dgm:spPr/>
      <dgm:t>
        <a:bodyPr/>
        <a:lstStyle/>
        <a:p>
          <a:endParaRPr lang="en-US"/>
        </a:p>
      </dgm:t>
    </dgm:pt>
    <dgm:pt modelId="{363153CC-556A-4AB4-BB19-328DD5F5CE3F}">
      <dgm:prSet phldrT="[Text]" custT="1"/>
      <dgm:spPr/>
      <dgm:t>
        <a:bodyPr/>
        <a:lstStyle/>
        <a:p>
          <a:r>
            <a:rPr lang="en-US" sz="7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7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7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endParaRPr lang="en-US" sz="7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5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56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5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F646BF-6234-432F-AD58-5905F2BDB09E}" type="parTrans" cxnId="{F5A23129-DABD-40E7-8D96-69BB489AADD6}">
      <dgm:prSet/>
      <dgm:spPr/>
      <dgm:t>
        <a:bodyPr/>
        <a:lstStyle/>
        <a:p>
          <a:endParaRPr lang="en-US"/>
        </a:p>
      </dgm:t>
    </dgm:pt>
    <dgm:pt modelId="{419E4064-2F3A-4525-9CF9-A2E8B5DDA12C}" type="sibTrans" cxnId="{F5A23129-DABD-40E7-8D96-69BB489AADD6}">
      <dgm:prSet/>
      <dgm:spPr/>
      <dgm:t>
        <a:bodyPr/>
        <a:lstStyle/>
        <a:p>
          <a:endParaRPr lang="en-US"/>
        </a:p>
      </dgm:t>
    </dgm:pt>
    <dgm:pt modelId="{0F698EFD-F377-4CFC-B1BF-B2349A8BC14F}" type="pres">
      <dgm:prSet presAssocID="{7C6097F1-D773-4F5D-8483-EC89DE998F74}" presName="Name0" presStyleCnt="0">
        <dgm:presLayoutVars>
          <dgm:dir/>
          <dgm:resizeHandles val="exact"/>
        </dgm:presLayoutVars>
      </dgm:prSet>
      <dgm:spPr/>
    </dgm:pt>
    <dgm:pt modelId="{C350DB34-EE77-465C-9B1F-5AC3BF0E427D}" type="pres">
      <dgm:prSet presAssocID="{3473D238-1AD8-4F4D-A840-5F178662FF61}" presName="node" presStyleLbl="node1" presStyleIdx="0" presStyleCnt="2" custScaleX="187417" custScaleY="107637">
        <dgm:presLayoutVars>
          <dgm:bulletEnabled val="1"/>
        </dgm:presLayoutVars>
      </dgm:prSet>
      <dgm:spPr/>
    </dgm:pt>
    <dgm:pt modelId="{5ED1C3B6-36BE-45F4-9682-F198CAAF7717}" type="pres">
      <dgm:prSet presAssocID="{6D88207A-8864-44D2-84B0-13199B2517FD}" presName="sibTrans" presStyleLbl="sibTrans2D1" presStyleIdx="0" presStyleCnt="1" custLinFactNeighborX="-10367" custLinFactNeighborY="-2841"/>
      <dgm:spPr/>
    </dgm:pt>
    <dgm:pt modelId="{7EE6E567-A114-4198-A67B-15EC22395D53}" type="pres">
      <dgm:prSet presAssocID="{6D88207A-8864-44D2-84B0-13199B2517FD}" presName="connectorText" presStyleLbl="sibTrans2D1" presStyleIdx="0" presStyleCnt="1"/>
      <dgm:spPr/>
    </dgm:pt>
    <dgm:pt modelId="{79BEF36E-2B32-4275-B27C-6B81AA6DA030}" type="pres">
      <dgm:prSet presAssocID="{363153CC-556A-4AB4-BB19-328DD5F5CE3F}" presName="node" presStyleLbl="node1" presStyleIdx="1" presStyleCnt="2" custScaleX="179772" custScaleY="107165" custLinFactNeighborX="-205" custLinFactNeighborY="1794">
        <dgm:presLayoutVars>
          <dgm:bulletEnabled val="1"/>
        </dgm:presLayoutVars>
      </dgm:prSet>
      <dgm:spPr/>
    </dgm:pt>
  </dgm:ptLst>
  <dgm:cxnLst>
    <dgm:cxn modelId="{BEBCE702-D936-49EF-A2D5-3D27359E0E1B}" type="presOf" srcId="{7C6097F1-D773-4F5D-8483-EC89DE998F74}" destId="{0F698EFD-F377-4CFC-B1BF-B2349A8BC14F}" srcOrd="0" destOrd="0" presId="urn:microsoft.com/office/officeart/2005/8/layout/process1"/>
    <dgm:cxn modelId="{F5A23129-DABD-40E7-8D96-69BB489AADD6}" srcId="{7C6097F1-D773-4F5D-8483-EC89DE998F74}" destId="{363153CC-556A-4AB4-BB19-328DD5F5CE3F}" srcOrd="1" destOrd="0" parTransId="{9AF646BF-6234-432F-AD58-5905F2BDB09E}" sibTransId="{419E4064-2F3A-4525-9CF9-A2E8B5DDA12C}"/>
    <dgm:cxn modelId="{029FC360-BCAE-48C2-B41D-03FF6E75E54F}" type="presOf" srcId="{6D88207A-8864-44D2-84B0-13199B2517FD}" destId="{7EE6E567-A114-4198-A67B-15EC22395D53}" srcOrd="1" destOrd="0" presId="urn:microsoft.com/office/officeart/2005/8/layout/process1"/>
    <dgm:cxn modelId="{53160763-52BF-4EA4-99F7-996A20BBF752}" srcId="{7C6097F1-D773-4F5D-8483-EC89DE998F74}" destId="{3473D238-1AD8-4F4D-A840-5F178662FF61}" srcOrd="0" destOrd="0" parTransId="{2A6D93B6-91D6-4D60-8781-25C37C635DC6}" sibTransId="{6D88207A-8864-44D2-84B0-13199B2517FD}"/>
    <dgm:cxn modelId="{DE491A8D-FABA-4F5D-BB34-363A34505699}" type="presOf" srcId="{6D88207A-8864-44D2-84B0-13199B2517FD}" destId="{5ED1C3B6-36BE-45F4-9682-F198CAAF7717}" srcOrd="0" destOrd="0" presId="urn:microsoft.com/office/officeart/2005/8/layout/process1"/>
    <dgm:cxn modelId="{BD167C9A-E124-4B59-B76A-5287A300BCFC}" type="presOf" srcId="{363153CC-556A-4AB4-BB19-328DD5F5CE3F}" destId="{79BEF36E-2B32-4275-B27C-6B81AA6DA030}" srcOrd="0" destOrd="0" presId="urn:microsoft.com/office/officeart/2005/8/layout/process1"/>
    <dgm:cxn modelId="{148932FC-58DA-4689-83C8-6B34BD425AE7}" type="presOf" srcId="{3473D238-1AD8-4F4D-A840-5F178662FF61}" destId="{C350DB34-EE77-465C-9B1F-5AC3BF0E427D}" srcOrd="0" destOrd="0" presId="urn:microsoft.com/office/officeart/2005/8/layout/process1"/>
    <dgm:cxn modelId="{3B37CADF-9241-4F67-93C5-15EABB3AD555}" type="presParOf" srcId="{0F698EFD-F377-4CFC-B1BF-B2349A8BC14F}" destId="{C350DB34-EE77-465C-9B1F-5AC3BF0E427D}" srcOrd="0" destOrd="0" presId="urn:microsoft.com/office/officeart/2005/8/layout/process1"/>
    <dgm:cxn modelId="{4BE79D5B-7628-42B8-9724-D02A1715CFA0}" type="presParOf" srcId="{0F698EFD-F377-4CFC-B1BF-B2349A8BC14F}" destId="{5ED1C3B6-36BE-45F4-9682-F198CAAF7717}" srcOrd="1" destOrd="0" presId="urn:microsoft.com/office/officeart/2005/8/layout/process1"/>
    <dgm:cxn modelId="{C70BD14A-A835-487B-B3E7-E2F82DEF9ECE}" type="presParOf" srcId="{5ED1C3B6-36BE-45F4-9682-F198CAAF7717}" destId="{7EE6E567-A114-4198-A67B-15EC22395D53}" srcOrd="0" destOrd="0" presId="urn:microsoft.com/office/officeart/2005/8/layout/process1"/>
    <dgm:cxn modelId="{737B8770-0C3F-48CF-8223-13D24EEC9B53}" type="presParOf" srcId="{0F698EFD-F377-4CFC-B1BF-B2349A8BC14F}" destId="{79BEF36E-2B32-4275-B27C-6B81AA6DA03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B4820C-62DE-4424-A874-7C4871B28A87}" type="doc">
      <dgm:prSet loTypeId="urn:microsoft.com/office/officeart/2005/8/layout/bProcess3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6F7E45-412D-4606-9E64-FEC66733889F}">
      <dgm:prSet phldrT="[Văn bản]" custT="1"/>
      <dgm:spPr/>
      <dgm:t>
        <a:bodyPr/>
        <a:lstStyle/>
        <a:p>
          <a:pPr algn="ctr"/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US" sz="7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C48258-B8DC-4DBD-9D5A-F16452D934F3}" type="parTrans" cxnId="{C77B039C-72FD-4195-9E36-8FBE415D4D54}">
      <dgm:prSet/>
      <dgm:spPr/>
      <dgm:t>
        <a:bodyPr/>
        <a:lstStyle/>
        <a:p>
          <a:pPr algn="ctr"/>
          <a:endParaRPr lang="en-US" sz="5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029948-C299-4DC3-84C5-2A0C7C9CB637}" type="sibTrans" cxnId="{C77B039C-72FD-4195-9E36-8FBE415D4D54}">
      <dgm:prSet custT="1"/>
      <dgm:spPr>
        <a:ln w="76200"/>
      </dgm:spPr>
      <dgm:t>
        <a:bodyPr/>
        <a:lstStyle/>
        <a:p>
          <a:pPr algn="ctr"/>
          <a:endParaRPr lang="en-US" sz="5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BEA52E-F6C5-4209-B6D3-87713B5F124B}">
      <dgm:prSet phldrT="[Văn bản]" custT="1"/>
      <dgm:spPr/>
      <dgm:t>
        <a:bodyPr/>
        <a:lstStyle/>
        <a:p>
          <a:pPr algn="ctr"/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US" sz="7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59269-37BF-4E27-BF4A-2E92C6E68B15}" type="parTrans" cxnId="{D5C562E8-4A0B-4378-99E2-C4B23BBF503B}">
      <dgm:prSet/>
      <dgm:spPr/>
      <dgm:t>
        <a:bodyPr/>
        <a:lstStyle/>
        <a:p>
          <a:pPr algn="ctr"/>
          <a:endParaRPr lang="en-US" sz="5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19CA53-C3AA-40D7-867B-4A827A5CF41D}" type="sibTrans" cxnId="{D5C562E8-4A0B-4378-99E2-C4B23BBF503B}">
      <dgm:prSet custT="1"/>
      <dgm:spPr>
        <a:ln w="76200"/>
      </dgm:spPr>
      <dgm:t>
        <a:bodyPr/>
        <a:lstStyle/>
        <a:p>
          <a:pPr algn="ctr"/>
          <a:endParaRPr lang="en-US" sz="5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55A676-224B-4E5F-A312-424C5CFEB612}">
      <dgm:prSet phldrT="[Văn bản]" custT="1"/>
      <dgm:spPr/>
      <dgm:t>
        <a:bodyPr/>
        <a:lstStyle/>
        <a:p>
          <a:pPr algn="ctr"/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algn="ctr"/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7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D8D0EA-8874-445F-82B0-0F4FD29F3373}" type="parTrans" cxnId="{A29CCB03-37A7-47F2-AAC7-C74CC4D7EF46}">
      <dgm:prSet/>
      <dgm:spPr/>
      <dgm:t>
        <a:bodyPr/>
        <a:lstStyle/>
        <a:p>
          <a:pPr algn="ctr"/>
          <a:endParaRPr lang="en-US" sz="5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9A0189-2616-4FF3-BA2B-3B71B70C89E6}" type="sibTrans" cxnId="{A29CCB03-37A7-47F2-AAC7-C74CC4D7EF46}">
      <dgm:prSet custT="1"/>
      <dgm:spPr>
        <a:ln w="76200"/>
      </dgm:spPr>
      <dgm:t>
        <a:bodyPr/>
        <a:lstStyle/>
        <a:p>
          <a:pPr algn="ctr"/>
          <a:endParaRPr lang="en-US" sz="5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6540EB-0D0B-4CBD-A5CE-743AAEB211C2}">
      <dgm:prSet phldrT="[Văn bản]" custT="1"/>
      <dgm:spPr/>
      <dgm:t>
        <a:bodyPr/>
        <a:lstStyle/>
        <a:p>
          <a:pPr algn="ctr"/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7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A510F8-3C9A-4295-8D61-711D62A2FBA3}" type="parTrans" cxnId="{BC0C603B-8688-4ED4-BE00-8749E481A323}">
      <dgm:prSet/>
      <dgm:spPr/>
      <dgm:t>
        <a:bodyPr/>
        <a:lstStyle/>
        <a:p>
          <a:pPr algn="ctr"/>
          <a:endParaRPr lang="en-US" sz="5000"/>
        </a:p>
      </dgm:t>
    </dgm:pt>
    <dgm:pt modelId="{9DC2662B-CE53-4F0F-A5BB-B03DA78D412A}" type="sibTrans" cxnId="{BC0C603B-8688-4ED4-BE00-8749E481A323}">
      <dgm:prSet/>
      <dgm:spPr/>
      <dgm:t>
        <a:bodyPr/>
        <a:lstStyle/>
        <a:p>
          <a:pPr algn="ctr"/>
          <a:endParaRPr lang="en-US" sz="5000"/>
        </a:p>
      </dgm:t>
    </dgm:pt>
    <dgm:pt modelId="{4375B497-0721-4A57-90F8-57D0C0BE289D}">
      <dgm:prSet phldrT="[Văn bản]" custT="1"/>
      <dgm:spPr/>
      <dgm:t>
        <a:bodyPr/>
        <a:lstStyle/>
        <a:p>
          <a:pPr algn="ctr"/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7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endParaRPr lang="en-US" sz="7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6DEFB9-0E51-4955-9F70-23FA6058D437}" type="sibTrans" cxnId="{5EAD4F4B-19CC-40D8-9873-EB46706931F4}">
      <dgm:prSet custT="1"/>
      <dgm:spPr>
        <a:ln w="76200"/>
      </dgm:spPr>
      <dgm:t>
        <a:bodyPr/>
        <a:lstStyle/>
        <a:p>
          <a:pPr algn="ctr"/>
          <a:endParaRPr lang="en-US" sz="5000" b="1"/>
        </a:p>
      </dgm:t>
    </dgm:pt>
    <dgm:pt modelId="{913783F9-CE4B-41BB-9E9F-C981031BE15B}" type="parTrans" cxnId="{5EAD4F4B-19CC-40D8-9873-EB46706931F4}">
      <dgm:prSet/>
      <dgm:spPr/>
      <dgm:t>
        <a:bodyPr/>
        <a:lstStyle/>
        <a:p>
          <a:pPr algn="ctr"/>
          <a:endParaRPr lang="en-US" sz="5000"/>
        </a:p>
      </dgm:t>
    </dgm:pt>
    <dgm:pt modelId="{FF7E9401-9B77-420B-A609-5642D5489EB5}" type="pres">
      <dgm:prSet presAssocID="{22B4820C-62DE-4424-A874-7C4871B28A87}" presName="Name0" presStyleCnt="0">
        <dgm:presLayoutVars>
          <dgm:dir/>
          <dgm:resizeHandles val="exact"/>
        </dgm:presLayoutVars>
      </dgm:prSet>
      <dgm:spPr/>
    </dgm:pt>
    <dgm:pt modelId="{44D25331-C21D-4AEB-B360-D893827BBA52}" type="pres">
      <dgm:prSet presAssocID="{CF6F7E45-412D-4606-9E64-FEC66733889F}" presName="node" presStyleLbl="node1" presStyleIdx="0" presStyleCnt="5" custScaleX="166326" custScaleY="122999" custLinFactNeighborX="1473" custLinFactNeighborY="17">
        <dgm:presLayoutVars>
          <dgm:bulletEnabled val="1"/>
        </dgm:presLayoutVars>
      </dgm:prSet>
      <dgm:spPr/>
    </dgm:pt>
    <dgm:pt modelId="{68C51F70-2DBB-47C7-908E-8877000B1E56}" type="pres">
      <dgm:prSet presAssocID="{45029948-C299-4DC3-84C5-2A0C7C9CB637}" presName="sibTrans" presStyleLbl="sibTrans1D1" presStyleIdx="0" presStyleCnt="4"/>
      <dgm:spPr/>
    </dgm:pt>
    <dgm:pt modelId="{EA2C103A-9C24-4A30-9787-B2986D1C68DD}" type="pres">
      <dgm:prSet presAssocID="{45029948-C299-4DC3-84C5-2A0C7C9CB637}" presName="connectorText" presStyleLbl="sibTrans1D1" presStyleIdx="0" presStyleCnt="4"/>
      <dgm:spPr/>
    </dgm:pt>
    <dgm:pt modelId="{C981F398-FD0E-41B4-8A5A-4BE339D450DF}" type="pres">
      <dgm:prSet presAssocID="{13BEA52E-F6C5-4209-B6D3-87713B5F124B}" presName="node" presStyleLbl="node1" presStyleIdx="1" presStyleCnt="5" custScaleX="166326" custScaleY="121053" custLinFactNeighborX="241" custLinFactNeighborY="-292">
        <dgm:presLayoutVars>
          <dgm:bulletEnabled val="1"/>
        </dgm:presLayoutVars>
      </dgm:prSet>
      <dgm:spPr/>
    </dgm:pt>
    <dgm:pt modelId="{253F94F5-02A2-4A51-8C8A-6DB1DD908CB2}" type="pres">
      <dgm:prSet presAssocID="{0019CA53-C3AA-40D7-867B-4A827A5CF41D}" presName="sibTrans" presStyleLbl="sibTrans1D1" presStyleIdx="1" presStyleCnt="4"/>
      <dgm:spPr/>
    </dgm:pt>
    <dgm:pt modelId="{BE64F1E7-9DF8-4CC5-96D4-B0AA30466BFA}" type="pres">
      <dgm:prSet presAssocID="{0019CA53-C3AA-40D7-867B-4A827A5CF41D}" presName="connectorText" presStyleLbl="sibTrans1D1" presStyleIdx="1" presStyleCnt="4"/>
      <dgm:spPr/>
    </dgm:pt>
    <dgm:pt modelId="{D80FF70E-233D-4DE4-93A0-9D757BDBBA0D}" type="pres">
      <dgm:prSet presAssocID="{2455A676-224B-4E5F-A312-424C5CFEB612}" presName="node" presStyleLbl="node1" presStyleIdx="2" presStyleCnt="5" custScaleX="166326" custScaleY="123679" custLinFactNeighborX="-194" custLinFactNeighborY="-8313">
        <dgm:presLayoutVars>
          <dgm:bulletEnabled val="1"/>
        </dgm:presLayoutVars>
      </dgm:prSet>
      <dgm:spPr/>
    </dgm:pt>
    <dgm:pt modelId="{D9F7D5CD-12F7-40BA-B073-3762BBBA6153}" type="pres">
      <dgm:prSet presAssocID="{D79A0189-2616-4FF3-BA2B-3B71B70C89E6}" presName="sibTrans" presStyleLbl="sibTrans1D1" presStyleIdx="2" presStyleCnt="4"/>
      <dgm:spPr/>
    </dgm:pt>
    <dgm:pt modelId="{50165569-0B92-43D0-9A5F-6A476C42873C}" type="pres">
      <dgm:prSet presAssocID="{D79A0189-2616-4FF3-BA2B-3B71B70C89E6}" presName="connectorText" presStyleLbl="sibTrans1D1" presStyleIdx="2" presStyleCnt="4"/>
      <dgm:spPr/>
    </dgm:pt>
    <dgm:pt modelId="{01376561-FB5B-44FA-8639-5198EC844D3D}" type="pres">
      <dgm:prSet presAssocID="{4375B497-0721-4A57-90F8-57D0C0BE289D}" presName="node" presStyleLbl="node1" presStyleIdx="3" presStyleCnt="5" custScaleX="166326" custScaleY="123679" custLinFactNeighborX="-194" custLinFactNeighborY="-8313">
        <dgm:presLayoutVars>
          <dgm:bulletEnabled val="1"/>
        </dgm:presLayoutVars>
      </dgm:prSet>
      <dgm:spPr/>
    </dgm:pt>
    <dgm:pt modelId="{568024F6-CF86-4C9D-A0A9-490A1CBC41DB}" type="pres">
      <dgm:prSet presAssocID="{D86DEFB9-0E51-4955-9F70-23FA6058D437}" presName="sibTrans" presStyleLbl="sibTrans1D1" presStyleIdx="3" presStyleCnt="4"/>
      <dgm:spPr/>
    </dgm:pt>
    <dgm:pt modelId="{D7BD4457-C551-482A-ABB4-4622A605252D}" type="pres">
      <dgm:prSet presAssocID="{D86DEFB9-0E51-4955-9F70-23FA6058D437}" presName="connectorText" presStyleLbl="sibTrans1D1" presStyleIdx="3" presStyleCnt="4"/>
      <dgm:spPr/>
    </dgm:pt>
    <dgm:pt modelId="{0A0AAED9-8FA8-4BD7-9B07-C4F37D81268E}" type="pres">
      <dgm:prSet presAssocID="{3D6540EB-0D0B-4CBD-A5CE-743AAEB211C2}" presName="node" presStyleLbl="node1" presStyleIdx="4" presStyleCnt="5" custScaleX="166326" custScaleY="129287" custLinFactNeighborX="92999" custLinFactNeighborY="-8824">
        <dgm:presLayoutVars>
          <dgm:bulletEnabled val="1"/>
        </dgm:presLayoutVars>
      </dgm:prSet>
      <dgm:spPr/>
    </dgm:pt>
  </dgm:ptLst>
  <dgm:cxnLst>
    <dgm:cxn modelId="{AB029702-8522-40A4-82AD-213BADF2744E}" type="presOf" srcId="{D79A0189-2616-4FF3-BA2B-3B71B70C89E6}" destId="{50165569-0B92-43D0-9A5F-6A476C42873C}" srcOrd="1" destOrd="0" presId="urn:microsoft.com/office/officeart/2005/8/layout/bProcess3"/>
    <dgm:cxn modelId="{A29CCB03-37A7-47F2-AAC7-C74CC4D7EF46}" srcId="{22B4820C-62DE-4424-A874-7C4871B28A87}" destId="{2455A676-224B-4E5F-A312-424C5CFEB612}" srcOrd="2" destOrd="0" parTransId="{6DD8D0EA-8874-445F-82B0-0F4FD29F3373}" sibTransId="{D79A0189-2616-4FF3-BA2B-3B71B70C89E6}"/>
    <dgm:cxn modelId="{6F4DC004-AC3E-49F6-AE4B-B7588D1D2F68}" type="presOf" srcId="{45029948-C299-4DC3-84C5-2A0C7C9CB637}" destId="{68C51F70-2DBB-47C7-908E-8877000B1E56}" srcOrd="0" destOrd="0" presId="urn:microsoft.com/office/officeart/2005/8/layout/bProcess3"/>
    <dgm:cxn modelId="{66EC122C-0A60-41F2-A549-0D2FD72865DC}" type="presOf" srcId="{3D6540EB-0D0B-4CBD-A5CE-743AAEB211C2}" destId="{0A0AAED9-8FA8-4BD7-9B07-C4F37D81268E}" srcOrd="0" destOrd="0" presId="urn:microsoft.com/office/officeart/2005/8/layout/bProcess3"/>
    <dgm:cxn modelId="{E9FF9735-2DE5-4B28-AFF2-E43CF0E67ADC}" type="presOf" srcId="{2455A676-224B-4E5F-A312-424C5CFEB612}" destId="{D80FF70E-233D-4DE4-93A0-9D757BDBBA0D}" srcOrd="0" destOrd="0" presId="urn:microsoft.com/office/officeart/2005/8/layout/bProcess3"/>
    <dgm:cxn modelId="{BC0C603B-8688-4ED4-BE00-8749E481A323}" srcId="{22B4820C-62DE-4424-A874-7C4871B28A87}" destId="{3D6540EB-0D0B-4CBD-A5CE-743AAEB211C2}" srcOrd="4" destOrd="0" parTransId="{2DA510F8-3C9A-4295-8D61-711D62A2FBA3}" sibTransId="{9DC2662B-CE53-4F0F-A5BB-B03DA78D412A}"/>
    <dgm:cxn modelId="{9F388D42-A20A-49CC-9A6E-6AA7DCB7856D}" type="presOf" srcId="{CF6F7E45-412D-4606-9E64-FEC66733889F}" destId="{44D25331-C21D-4AEB-B360-D893827BBA52}" srcOrd="0" destOrd="0" presId="urn:microsoft.com/office/officeart/2005/8/layout/bProcess3"/>
    <dgm:cxn modelId="{A6C7C267-3F0D-4364-B16A-4867DC7F1C0B}" type="presOf" srcId="{4375B497-0721-4A57-90F8-57D0C0BE289D}" destId="{01376561-FB5B-44FA-8639-5198EC844D3D}" srcOrd="0" destOrd="0" presId="urn:microsoft.com/office/officeart/2005/8/layout/bProcess3"/>
    <dgm:cxn modelId="{5EAD4F4B-19CC-40D8-9873-EB46706931F4}" srcId="{22B4820C-62DE-4424-A874-7C4871B28A87}" destId="{4375B497-0721-4A57-90F8-57D0C0BE289D}" srcOrd="3" destOrd="0" parTransId="{913783F9-CE4B-41BB-9E9F-C981031BE15B}" sibTransId="{D86DEFB9-0E51-4955-9F70-23FA6058D437}"/>
    <dgm:cxn modelId="{AB797550-1C36-4009-8F7C-D02FFC4336E8}" type="presOf" srcId="{D86DEFB9-0E51-4955-9F70-23FA6058D437}" destId="{568024F6-CF86-4C9D-A0A9-490A1CBC41DB}" srcOrd="0" destOrd="0" presId="urn:microsoft.com/office/officeart/2005/8/layout/bProcess3"/>
    <dgm:cxn modelId="{94E6FF73-428C-4CC6-B175-AFBCBEA5D22C}" type="presOf" srcId="{13BEA52E-F6C5-4209-B6D3-87713B5F124B}" destId="{C981F398-FD0E-41B4-8A5A-4BE339D450DF}" srcOrd="0" destOrd="0" presId="urn:microsoft.com/office/officeart/2005/8/layout/bProcess3"/>
    <dgm:cxn modelId="{26DAC759-A5B7-4878-96F9-7A2416D42114}" type="presOf" srcId="{22B4820C-62DE-4424-A874-7C4871B28A87}" destId="{FF7E9401-9B77-420B-A609-5642D5489EB5}" srcOrd="0" destOrd="0" presId="urn:microsoft.com/office/officeart/2005/8/layout/bProcess3"/>
    <dgm:cxn modelId="{C77B039C-72FD-4195-9E36-8FBE415D4D54}" srcId="{22B4820C-62DE-4424-A874-7C4871B28A87}" destId="{CF6F7E45-412D-4606-9E64-FEC66733889F}" srcOrd="0" destOrd="0" parTransId="{FEC48258-B8DC-4DBD-9D5A-F16452D934F3}" sibTransId="{45029948-C299-4DC3-84C5-2A0C7C9CB637}"/>
    <dgm:cxn modelId="{C98392B6-7FFF-49AF-BC13-5D959C7107C1}" type="presOf" srcId="{45029948-C299-4DC3-84C5-2A0C7C9CB637}" destId="{EA2C103A-9C24-4A30-9787-B2986D1C68DD}" srcOrd="1" destOrd="0" presId="urn:microsoft.com/office/officeart/2005/8/layout/bProcess3"/>
    <dgm:cxn modelId="{BB6BA0BC-8FE5-4F11-85E1-E408518B401E}" type="presOf" srcId="{0019CA53-C3AA-40D7-867B-4A827A5CF41D}" destId="{253F94F5-02A2-4A51-8C8A-6DB1DD908CB2}" srcOrd="0" destOrd="0" presId="urn:microsoft.com/office/officeart/2005/8/layout/bProcess3"/>
    <dgm:cxn modelId="{C2843FC9-0ED2-4B61-B898-6C9B3B4A08AD}" type="presOf" srcId="{D79A0189-2616-4FF3-BA2B-3B71B70C89E6}" destId="{D9F7D5CD-12F7-40BA-B073-3762BBBA6153}" srcOrd="0" destOrd="0" presId="urn:microsoft.com/office/officeart/2005/8/layout/bProcess3"/>
    <dgm:cxn modelId="{D5C562E8-4A0B-4378-99E2-C4B23BBF503B}" srcId="{22B4820C-62DE-4424-A874-7C4871B28A87}" destId="{13BEA52E-F6C5-4209-B6D3-87713B5F124B}" srcOrd="1" destOrd="0" parTransId="{0CC59269-37BF-4E27-BF4A-2E92C6E68B15}" sibTransId="{0019CA53-C3AA-40D7-867B-4A827A5CF41D}"/>
    <dgm:cxn modelId="{BDC8E3EF-180B-4C6B-B322-526E1BB8D735}" type="presOf" srcId="{0019CA53-C3AA-40D7-867B-4A827A5CF41D}" destId="{BE64F1E7-9DF8-4CC5-96D4-B0AA30466BFA}" srcOrd="1" destOrd="0" presId="urn:microsoft.com/office/officeart/2005/8/layout/bProcess3"/>
    <dgm:cxn modelId="{C7F0F1F5-E471-4A9C-9519-C40BB35B761D}" type="presOf" srcId="{D86DEFB9-0E51-4955-9F70-23FA6058D437}" destId="{D7BD4457-C551-482A-ABB4-4622A605252D}" srcOrd="1" destOrd="0" presId="urn:microsoft.com/office/officeart/2005/8/layout/bProcess3"/>
    <dgm:cxn modelId="{860F01A6-896A-48C4-A092-CE513EEDEC03}" type="presParOf" srcId="{FF7E9401-9B77-420B-A609-5642D5489EB5}" destId="{44D25331-C21D-4AEB-B360-D893827BBA52}" srcOrd="0" destOrd="0" presId="urn:microsoft.com/office/officeart/2005/8/layout/bProcess3"/>
    <dgm:cxn modelId="{177DBE02-C239-426E-8A78-61D558DBC910}" type="presParOf" srcId="{FF7E9401-9B77-420B-A609-5642D5489EB5}" destId="{68C51F70-2DBB-47C7-908E-8877000B1E56}" srcOrd="1" destOrd="0" presId="urn:microsoft.com/office/officeart/2005/8/layout/bProcess3"/>
    <dgm:cxn modelId="{620EBE08-FE07-48EC-8B56-9CAD3C77F9C4}" type="presParOf" srcId="{68C51F70-2DBB-47C7-908E-8877000B1E56}" destId="{EA2C103A-9C24-4A30-9787-B2986D1C68DD}" srcOrd="0" destOrd="0" presId="urn:microsoft.com/office/officeart/2005/8/layout/bProcess3"/>
    <dgm:cxn modelId="{E399992C-AD65-4E0C-8A3D-0E473BDF2C2B}" type="presParOf" srcId="{FF7E9401-9B77-420B-A609-5642D5489EB5}" destId="{C981F398-FD0E-41B4-8A5A-4BE339D450DF}" srcOrd="2" destOrd="0" presId="urn:microsoft.com/office/officeart/2005/8/layout/bProcess3"/>
    <dgm:cxn modelId="{E29A4A97-D638-4FC4-9871-71189FD8B9C5}" type="presParOf" srcId="{FF7E9401-9B77-420B-A609-5642D5489EB5}" destId="{253F94F5-02A2-4A51-8C8A-6DB1DD908CB2}" srcOrd="3" destOrd="0" presId="urn:microsoft.com/office/officeart/2005/8/layout/bProcess3"/>
    <dgm:cxn modelId="{A4F79159-A0EE-4148-8FCB-BC444264D026}" type="presParOf" srcId="{253F94F5-02A2-4A51-8C8A-6DB1DD908CB2}" destId="{BE64F1E7-9DF8-4CC5-96D4-B0AA30466BFA}" srcOrd="0" destOrd="0" presId="urn:microsoft.com/office/officeart/2005/8/layout/bProcess3"/>
    <dgm:cxn modelId="{8C1A9599-D163-4235-9D69-F262BDB48ACD}" type="presParOf" srcId="{FF7E9401-9B77-420B-A609-5642D5489EB5}" destId="{D80FF70E-233D-4DE4-93A0-9D757BDBBA0D}" srcOrd="4" destOrd="0" presId="urn:microsoft.com/office/officeart/2005/8/layout/bProcess3"/>
    <dgm:cxn modelId="{D93E49B4-DFB8-4B6C-B30D-3692E8EC6729}" type="presParOf" srcId="{FF7E9401-9B77-420B-A609-5642D5489EB5}" destId="{D9F7D5CD-12F7-40BA-B073-3762BBBA6153}" srcOrd="5" destOrd="0" presId="urn:microsoft.com/office/officeart/2005/8/layout/bProcess3"/>
    <dgm:cxn modelId="{CDC14C03-CAB8-4883-8F9C-888062F81381}" type="presParOf" srcId="{D9F7D5CD-12F7-40BA-B073-3762BBBA6153}" destId="{50165569-0B92-43D0-9A5F-6A476C42873C}" srcOrd="0" destOrd="0" presId="urn:microsoft.com/office/officeart/2005/8/layout/bProcess3"/>
    <dgm:cxn modelId="{43C0ADF2-F1C2-4333-9B27-8B1DE25703EE}" type="presParOf" srcId="{FF7E9401-9B77-420B-A609-5642D5489EB5}" destId="{01376561-FB5B-44FA-8639-5198EC844D3D}" srcOrd="6" destOrd="0" presId="urn:microsoft.com/office/officeart/2005/8/layout/bProcess3"/>
    <dgm:cxn modelId="{F13DDD69-7F52-485E-AD22-DE5A37C6951E}" type="presParOf" srcId="{FF7E9401-9B77-420B-A609-5642D5489EB5}" destId="{568024F6-CF86-4C9D-A0A9-490A1CBC41DB}" srcOrd="7" destOrd="0" presId="urn:microsoft.com/office/officeart/2005/8/layout/bProcess3"/>
    <dgm:cxn modelId="{8A147730-6C4A-46E5-8DD3-3AC63262A936}" type="presParOf" srcId="{568024F6-CF86-4C9D-A0A9-490A1CBC41DB}" destId="{D7BD4457-C551-482A-ABB4-4622A605252D}" srcOrd="0" destOrd="0" presId="urn:microsoft.com/office/officeart/2005/8/layout/bProcess3"/>
    <dgm:cxn modelId="{198E7899-3C37-4E72-8AE4-96D92318B351}" type="presParOf" srcId="{FF7E9401-9B77-420B-A609-5642D5489EB5}" destId="{0A0AAED9-8FA8-4BD7-9B07-C4F37D81268E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0DB34-EE77-465C-9B1F-5AC3BF0E427D}">
      <dsp:nvSpPr>
        <dsp:cNvPr id="0" name=""/>
        <dsp:cNvSpPr/>
      </dsp:nvSpPr>
      <dsp:spPr>
        <a:xfrm>
          <a:off x="17294" y="1948926"/>
          <a:ext cx="8401502" cy="5817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0" tIns="266700" rIns="266700" bIns="266700" numCol="1" spcCol="1270" anchor="ctr" anchorCtr="0">
          <a:noAutofit/>
        </a:bodyPr>
        <a:lstStyle/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endParaRPr lang="en-US" sz="7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687" y="2119319"/>
        <a:ext cx="8060716" cy="5476860"/>
      </dsp:txXfrm>
    </dsp:sp>
    <dsp:sp modelId="{5ED1C3B6-36BE-45F4-9682-F198CAAF7717}">
      <dsp:nvSpPr>
        <dsp:cNvPr id="0" name=""/>
        <dsp:cNvSpPr/>
      </dsp:nvSpPr>
      <dsp:spPr>
        <a:xfrm rot="33267">
          <a:off x="8767809" y="4319870"/>
          <a:ext cx="948446" cy="11117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8767816" y="4540839"/>
        <a:ext cx="663912" cy="667038"/>
      </dsp:txXfrm>
    </dsp:sp>
    <dsp:sp modelId="{79BEF36E-2B32-4275-B27C-6B81AA6DA030}">
      <dsp:nvSpPr>
        <dsp:cNvPr id="0" name=""/>
        <dsp:cNvSpPr/>
      </dsp:nvSpPr>
      <dsp:spPr>
        <a:xfrm>
          <a:off x="10208235" y="2058645"/>
          <a:ext cx="8058793" cy="5792135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7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7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endParaRPr lang="en-US" sz="7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77881" y="2228291"/>
        <a:ext cx="7719501" cy="5452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51F70-2DBB-47C7-908E-8877000B1E56}">
      <dsp:nvSpPr>
        <dsp:cNvPr id="0" name=""/>
        <dsp:cNvSpPr/>
      </dsp:nvSpPr>
      <dsp:spPr>
        <a:xfrm>
          <a:off x="5722450" y="1496969"/>
          <a:ext cx="7100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2028"/>
              </a:moveTo>
              <a:lnTo>
                <a:pt x="372133" y="52028"/>
              </a:lnTo>
              <a:lnTo>
                <a:pt x="372133" y="45720"/>
              </a:lnTo>
              <a:lnTo>
                <a:pt x="710067" y="45720"/>
              </a:lnTo>
            </a:path>
          </a:pathLst>
        </a:custGeom>
        <a:noFill/>
        <a:ln w="762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58967" y="1538772"/>
        <a:ext cx="37034" cy="7833"/>
      </dsp:txXfrm>
    </dsp:sp>
    <dsp:sp modelId="{44D25331-C21D-4AEB-B360-D893827BBA52}">
      <dsp:nvSpPr>
        <dsp:cNvPr id="0" name=""/>
        <dsp:cNvSpPr/>
      </dsp:nvSpPr>
      <dsp:spPr>
        <a:xfrm>
          <a:off x="64922" y="293466"/>
          <a:ext cx="5659328" cy="25110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0" tIns="497840" rIns="497840" bIns="497840" numCol="1" spcCol="1270" anchor="ctr" anchorCtr="0">
          <a:noAutofit/>
        </a:bodyPr>
        <a:lstStyle/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US" sz="7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22" y="293466"/>
        <a:ext cx="5659328" cy="2511062"/>
      </dsp:txXfrm>
    </dsp:sp>
    <dsp:sp modelId="{253F94F5-02A2-4A51-8C8A-6DB1DD908CB2}">
      <dsp:nvSpPr>
        <dsp:cNvPr id="0" name=""/>
        <dsp:cNvSpPr/>
      </dsp:nvSpPr>
      <dsp:spPr>
        <a:xfrm>
          <a:off x="2837865" y="2776556"/>
          <a:ext cx="6456716" cy="608099"/>
        </a:xfrm>
        <a:custGeom>
          <a:avLst/>
          <a:gdLst/>
          <a:ahLst/>
          <a:cxnLst/>
          <a:rect l="0" t="0" r="0" b="0"/>
          <a:pathLst>
            <a:path>
              <a:moveTo>
                <a:pt x="6456716" y="0"/>
              </a:moveTo>
              <a:lnTo>
                <a:pt x="6456716" y="321149"/>
              </a:lnTo>
              <a:lnTo>
                <a:pt x="0" y="321149"/>
              </a:lnTo>
              <a:lnTo>
                <a:pt x="0" y="608099"/>
              </a:lnTo>
            </a:path>
          </a:pathLst>
        </a:custGeom>
        <a:noFill/>
        <a:ln w="762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04018" y="3076689"/>
        <a:ext cx="324411" cy="7833"/>
      </dsp:txXfrm>
    </dsp:sp>
    <dsp:sp modelId="{C981F398-FD0E-41B4-8A5A-4BE339D450DF}">
      <dsp:nvSpPr>
        <dsp:cNvPr id="0" name=""/>
        <dsp:cNvSpPr/>
      </dsp:nvSpPr>
      <dsp:spPr>
        <a:xfrm>
          <a:off x="6464918" y="307022"/>
          <a:ext cx="5659328" cy="24713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0" tIns="497840" rIns="497840" bIns="497840" numCol="1" spcCol="1270" anchor="ctr" anchorCtr="0">
          <a:noAutofit/>
        </a:bodyPr>
        <a:lstStyle/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US" sz="7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64918" y="307022"/>
        <a:ext cx="5659328" cy="2471334"/>
      </dsp:txXfrm>
    </dsp:sp>
    <dsp:sp modelId="{D9F7D5CD-12F7-40BA-B073-3762BBBA6153}">
      <dsp:nvSpPr>
        <dsp:cNvPr id="0" name=""/>
        <dsp:cNvSpPr/>
      </dsp:nvSpPr>
      <dsp:spPr>
        <a:xfrm>
          <a:off x="5665730" y="4633809"/>
          <a:ext cx="7519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51986" y="45720"/>
              </a:lnTo>
            </a:path>
          </a:pathLst>
        </a:custGeom>
        <a:noFill/>
        <a:ln w="762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2158" y="4675612"/>
        <a:ext cx="39129" cy="7833"/>
      </dsp:txXfrm>
    </dsp:sp>
    <dsp:sp modelId="{D80FF70E-233D-4DE4-93A0-9D757BDBBA0D}">
      <dsp:nvSpPr>
        <dsp:cNvPr id="0" name=""/>
        <dsp:cNvSpPr/>
      </dsp:nvSpPr>
      <dsp:spPr>
        <a:xfrm>
          <a:off x="8201" y="3417056"/>
          <a:ext cx="5659328" cy="25249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0" tIns="497840" rIns="497840" bIns="497840" numCol="1" spcCol="1270" anchor="ctr" anchorCtr="0">
          <a:noAutofit/>
        </a:bodyPr>
        <a:lstStyle/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</a:p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7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01" y="3417056"/>
        <a:ext cx="5659328" cy="2524945"/>
      </dsp:txXfrm>
    </dsp:sp>
    <dsp:sp modelId="{568024F6-CF86-4C9D-A0A9-490A1CBC41DB}">
      <dsp:nvSpPr>
        <dsp:cNvPr id="0" name=""/>
        <dsp:cNvSpPr/>
      </dsp:nvSpPr>
      <dsp:spPr>
        <a:xfrm>
          <a:off x="6008806" y="5940201"/>
          <a:ext cx="3270975" cy="741554"/>
        </a:xfrm>
        <a:custGeom>
          <a:avLst/>
          <a:gdLst/>
          <a:ahLst/>
          <a:cxnLst/>
          <a:rect l="0" t="0" r="0" b="0"/>
          <a:pathLst>
            <a:path>
              <a:moveTo>
                <a:pt x="3270975" y="0"/>
              </a:moveTo>
              <a:lnTo>
                <a:pt x="3270975" y="387877"/>
              </a:lnTo>
              <a:lnTo>
                <a:pt x="0" y="387877"/>
              </a:lnTo>
              <a:lnTo>
                <a:pt x="0" y="741554"/>
              </a:lnTo>
            </a:path>
          </a:pathLst>
        </a:custGeom>
        <a:noFill/>
        <a:ln w="762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0" b="1" kern="1200"/>
        </a:p>
      </dsp:txBody>
      <dsp:txXfrm>
        <a:off x="7560271" y="6307062"/>
        <a:ext cx="168043" cy="7833"/>
      </dsp:txXfrm>
    </dsp:sp>
    <dsp:sp modelId="{01376561-FB5B-44FA-8639-5198EC844D3D}">
      <dsp:nvSpPr>
        <dsp:cNvPr id="0" name=""/>
        <dsp:cNvSpPr/>
      </dsp:nvSpPr>
      <dsp:spPr>
        <a:xfrm>
          <a:off x="6450117" y="3417056"/>
          <a:ext cx="5659328" cy="25249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0" tIns="497840" rIns="497840" bIns="497840" numCol="1" spcCol="1270" anchor="ctr" anchorCtr="0">
          <a:noAutofit/>
        </a:bodyPr>
        <a:lstStyle/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endParaRPr lang="en-US" sz="7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50117" y="3417056"/>
        <a:ext cx="5659328" cy="2524945"/>
      </dsp:txXfrm>
    </dsp:sp>
    <dsp:sp modelId="{0A0AAED9-8FA8-4BD7-9B07-C4F37D81268E}">
      <dsp:nvSpPr>
        <dsp:cNvPr id="0" name=""/>
        <dsp:cNvSpPr/>
      </dsp:nvSpPr>
      <dsp:spPr>
        <a:xfrm>
          <a:off x="3179141" y="6714156"/>
          <a:ext cx="5659328" cy="2639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0" tIns="497840" rIns="497840" bIns="497840" numCol="1" spcCol="1270" anchor="ctr" anchorCtr="0">
          <a:noAutofit/>
        </a:bodyPr>
        <a:lstStyle/>
        <a:p>
          <a:pPr marL="0" lvl="0" indent="0" algn="ctr" defTabSz="3111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7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7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7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9141" y="6714156"/>
        <a:ext cx="5659328" cy="2639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2-11-09T07:35:45.7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8797 25504 0,'0'0'0,"-3"-20"0,3 20 0,0 0 0,-4-37 0,2 14 0,2 10 0,-2 5 0,2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2-11-09T13:16:42.3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8797 25504 0,'0'0'0,"-3"-20"0,3 20 0,0 0 0,-4-37 0,2 14 0,2 10 0,-2 5 0,2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9EE35-DF49-4D75-BB64-BB55423EEA5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23616-9102-4278-BE19-5E116B61E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3616-9102-4278-BE19-5E116B61EF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3616-9102-4278-BE19-5E116B61EF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1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3616-9102-4278-BE19-5E116B61EF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3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3616-9102-4278-BE19-5E116B61EF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2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3616-9102-4278-BE19-5E116B61EF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96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23616-9102-4278-BE19-5E116B61EF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8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737519" y="478822"/>
            <a:ext cx="16812962" cy="878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1255853" y="2650679"/>
            <a:ext cx="1577484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87" y="2446789"/>
            <a:ext cx="1811331" cy="531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7068" y="3242345"/>
            <a:ext cx="4800600" cy="641696"/>
          </a:xfrm>
        </p:spPr>
        <p:txBody>
          <a:bodyPr anchor="b">
            <a:normAutofit/>
          </a:bodyPr>
          <a:lstStyle>
            <a:lvl1pPr marL="0" indent="0">
              <a:buNone/>
              <a:defRPr sz="30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7068" y="3943675"/>
            <a:ext cx="4800600" cy="4981292"/>
          </a:xfrm>
        </p:spPr>
        <p:txBody>
          <a:bodyPr>
            <a:normAutofit/>
          </a:bodyPr>
          <a:lstStyle>
            <a:lvl1pPr marL="342900" indent="-342900">
              <a:buClr>
                <a:srgbClr val="73292A"/>
              </a:buClr>
              <a:buFont typeface="Arial" panose="020B0604020202020204" pitchFamily="34" charset="0"/>
              <a:buChar char="•"/>
              <a:defRPr sz="2400"/>
            </a:lvl1pPr>
            <a:lvl2pPr marL="1028700" indent="-342900">
              <a:buClr>
                <a:srgbClr val="73292A"/>
              </a:buClr>
              <a:buFont typeface="Arial" panose="020B0604020202020204" pitchFamily="34" charset="0"/>
              <a:buChar char="•"/>
              <a:defRPr sz="2100"/>
            </a:lvl2pPr>
            <a:lvl3pPr marL="1714500" indent="-342900">
              <a:buClr>
                <a:srgbClr val="73292A"/>
              </a:buClr>
              <a:buFont typeface="Arial" panose="020B0604020202020204" pitchFamily="34" charset="0"/>
              <a:buChar char="•"/>
              <a:defRPr sz="1800"/>
            </a:lvl3pPr>
            <a:lvl4pPr marL="2400300" indent="-342900">
              <a:buClr>
                <a:srgbClr val="73292A"/>
              </a:buClr>
              <a:buFont typeface="Arial" panose="020B0604020202020204" pitchFamily="34" charset="0"/>
              <a:buChar char="•"/>
              <a:defRPr sz="1650"/>
            </a:lvl4pPr>
            <a:lvl5pPr marL="3086100" indent="-342900">
              <a:buClr>
                <a:srgbClr val="73292A"/>
              </a:buClr>
              <a:buFont typeface="Arial" panose="020B0604020202020204" pitchFamily="34" charset="0"/>
              <a:buChar char="•"/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8272" y="3242345"/>
            <a:ext cx="4800600" cy="641696"/>
          </a:xfrm>
        </p:spPr>
        <p:txBody>
          <a:bodyPr anchor="b">
            <a:normAutofit/>
          </a:bodyPr>
          <a:lstStyle>
            <a:lvl1pPr marL="0" indent="0">
              <a:buNone/>
              <a:defRPr sz="30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8272" y="3943675"/>
            <a:ext cx="4800600" cy="4981292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2400"/>
            </a:lvl1pPr>
            <a:lvl2pPr>
              <a:buClr>
                <a:srgbClr val="73292A"/>
              </a:buClr>
              <a:defRPr sz="2100"/>
            </a:lvl2pPr>
            <a:lvl3pPr>
              <a:buClr>
                <a:srgbClr val="73292A"/>
              </a:buClr>
              <a:defRPr sz="1800"/>
            </a:lvl3pPr>
            <a:lvl4pPr>
              <a:buClr>
                <a:srgbClr val="73292A"/>
              </a:buClr>
              <a:defRPr sz="1650"/>
            </a:lvl4pPr>
            <a:lvl5pPr>
              <a:buClr>
                <a:srgbClr val="73292A"/>
              </a:buClr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64340" y="3242345"/>
            <a:ext cx="4800600" cy="641696"/>
          </a:xfrm>
        </p:spPr>
        <p:txBody>
          <a:bodyPr anchor="b">
            <a:normAutofit/>
          </a:bodyPr>
          <a:lstStyle>
            <a:lvl1pPr marL="0" indent="0">
              <a:buNone/>
              <a:defRPr sz="3000" b="0"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864340" y="3943675"/>
            <a:ext cx="4800600" cy="4981292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2400"/>
            </a:lvl1pPr>
            <a:lvl2pPr>
              <a:buClr>
                <a:srgbClr val="73292A"/>
              </a:buClr>
              <a:defRPr sz="2100"/>
            </a:lvl2pPr>
            <a:lvl3pPr>
              <a:buClr>
                <a:srgbClr val="73292A"/>
              </a:buClr>
              <a:defRPr sz="1800"/>
            </a:lvl3pPr>
            <a:lvl4pPr>
              <a:buClr>
                <a:srgbClr val="73292A"/>
              </a:buClr>
              <a:defRPr sz="1650"/>
            </a:lvl4pPr>
            <a:lvl5pPr>
              <a:buClr>
                <a:srgbClr val="73292A"/>
              </a:buClr>
              <a:defRPr sz="16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7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microsoft.com/office/2007/relationships/diagramDrawing" Target="../diagrams/drawing2.xml"/><Relationship Id="rId5" Type="http://schemas.openxmlformats.org/officeDocument/2006/relationships/image" Target="../media/image19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8.svg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26.xml"/><Relationship Id="rId18" Type="http://schemas.openxmlformats.org/officeDocument/2006/relationships/image" Target="../media/image38.svg"/><Relationship Id="rId26" Type="http://schemas.openxmlformats.org/officeDocument/2006/relationships/slide" Target="slide45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46.xml"/><Relationship Id="rId7" Type="http://schemas.openxmlformats.org/officeDocument/2006/relationships/slide" Target="slide33.xml"/><Relationship Id="rId12" Type="http://schemas.openxmlformats.org/officeDocument/2006/relationships/slide" Target="slide25.xml"/><Relationship Id="rId17" Type="http://schemas.openxmlformats.org/officeDocument/2006/relationships/image" Target="../media/image37.png"/><Relationship Id="rId25" Type="http://schemas.openxmlformats.org/officeDocument/2006/relationships/slide" Target="slide37.xml"/><Relationship Id="rId2" Type="http://schemas.openxmlformats.org/officeDocument/2006/relationships/audio" Target="../media/media7.mp3"/><Relationship Id="rId16" Type="http://schemas.openxmlformats.org/officeDocument/2006/relationships/slide" Target="slide36.xml"/><Relationship Id="rId20" Type="http://schemas.openxmlformats.org/officeDocument/2006/relationships/slide" Target="slide38.xml"/><Relationship Id="rId29" Type="http://schemas.openxmlformats.org/officeDocument/2006/relationships/image" Target="../media/image6.png"/><Relationship Id="rId1" Type="http://schemas.microsoft.com/office/2007/relationships/media" Target="../media/media7.mp3"/><Relationship Id="rId6" Type="http://schemas.openxmlformats.org/officeDocument/2006/relationships/slide" Target="slide31.xml"/><Relationship Id="rId11" Type="http://schemas.openxmlformats.org/officeDocument/2006/relationships/slide" Target="slide28.xml"/><Relationship Id="rId24" Type="http://schemas.openxmlformats.org/officeDocument/2006/relationships/slide" Target="slide39.xml"/><Relationship Id="rId5" Type="http://schemas.openxmlformats.org/officeDocument/2006/relationships/slide" Target="slide30.xml"/><Relationship Id="rId15" Type="http://schemas.openxmlformats.org/officeDocument/2006/relationships/slide" Target="slide35.xml"/><Relationship Id="rId23" Type="http://schemas.openxmlformats.org/officeDocument/2006/relationships/slide" Target="slide40.xml"/><Relationship Id="rId28" Type="http://schemas.openxmlformats.org/officeDocument/2006/relationships/slide" Target="slide43.xml"/><Relationship Id="rId10" Type="http://schemas.openxmlformats.org/officeDocument/2006/relationships/slide" Target="slide29.xml"/><Relationship Id="rId19" Type="http://schemas.openxmlformats.org/officeDocument/2006/relationships/slide" Target="slide42.xml"/><Relationship Id="rId4" Type="http://schemas.openxmlformats.org/officeDocument/2006/relationships/image" Target="../media/image36.jpg"/><Relationship Id="rId9" Type="http://schemas.openxmlformats.org/officeDocument/2006/relationships/slide" Target="slide34.xml"/><Relationship Id="rId14" Type="http://schemas.openxmlformats.org/officeDocument/2006/relationships/slide" Target="slide27.xml"/><Relationship Id="rId22" Type="http://schemas.openxmlformats.org/officeDocument/2006/relationships/slide" Target="slide41.xml"/><Relationship Id="rId27" Type="http://schemas.openxmlformats.org/officeDocument/2006/relationships/slide" Target="slide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A_4A35A2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1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1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41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18288000" cy="10286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0A81FEF-6F41-4A01-9EF2-9B2DC9CB7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r="10302" b="1"/>
          <a:stretch/>
        </p:blipFill>
        <p:spPr>
          <a:xfrm>
            <a:off x="457200" y="225150"/>
            <a:ext cx="2777169" cy="2014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92B017-35B9-43B6-822E-25428E2AE06F}"/>
              </a:ext>
            </a:extLst>
          </p:cNvPr>
          <p:cNvSpPr txBox="1"/>
          <p:nvPr/>
        </p:nvSpPr>
        <p:spPr>
          <a:xfrm>
            <a:off x="216181" y="620486"/>
            <a:ext cx="17855639" cy="8543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GIA QUẤT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 QUÝ THẦY GIÁO, CÔ GIÁO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NGỮ VĂN LỚP 7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GIAI ĐIỆU ĐẤT NƯỚC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ĐỌC 2: GÒ 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spc="3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5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5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5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i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9613111"/>
            <a:ext cx="18287996" cy="685803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9613113"/>
            <a:ext cx="12172950" cy="673887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F02DBD-73AF-4869-9300-062B1F95AB07}"/>
              </a:ext>
            </a:extLst>
          </p:cNvPr>
          <p:cNvSpPr/>
          <p:nvPr/>
        </p:nvSpPr>
        <p:spPr>
          <a:xfrm>
            <a:off x="304800" y="1638300"/>
            <a:ext cx="17678400" cy="7239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4572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69545" algn="l"/>
              </a:tabLst>
            </a:pP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Me” </a:t>
            </a:r>
            <a:r>
              <a:rPr lang="en-US" sz="7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7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7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7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7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7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7844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hoto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7C04AF8D-B28F-4BBF-9C58-6B57D0F38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558800"/>
            <a:ext cx="5925312" cy="822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3F1E35-68D9-4521-A0C7-FF02A883EF8F}"/>
              </a:ext>
            </a:extLst>
          </p:cNvPr>
          <p:cNvSpPr/>
          <p:nvPr/>
        </p:nvSpPr>
        <p:spPr>
          <a:xfrm>
            <a:off x="7543800" y="800099"/>
            <a:ext cx="10439400" cy="9144001"/>
          </a:xfrm>
          <a:prstGeom prst="round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65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“Về bình diện thi ca miền Nam 1945 - 1950 chỉ có hai nhà thơ điển hình nhất là Vũ Anh Khanh và Hoàng Tố Nguyên. Họ bao trùm các nhà thơ khác</a:t>
            </a:r>
            <a:r>
              <a:rPr lang="en-US" sz="6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sz="65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Hoàng Tố Nguyên trội hơn hết</a:t>
            </a:r>
            <a:r>
              <a:rPr lang="en-US" sz="65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6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DE838D-39D5-4C05-A0A3-A243D8A31EB4}"/>
              </a:ext>
            </a:extLst>
          </p:cNvPr>
          <p:cNvSpPr/>
          <p:nvPr/>
        </p:nvSpPr>
        <p:spPr>
          <a:xfrm>
            <a:off x="279400" y="9182100"/>
            <a:ext cx="5925312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TỐ NGUYÊN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484D3F-1C75-4816-8E69-95298C43FE9A}"/>
              </a:ext>
            </a:extLst>
          </p:cNvPr>
          <p:cNvSpPr/>
          <p:nvPr/>
        </p:nvSpPr>
        <p:spPr>
          <a:xfrm>
            <a:off x="9753600" y="3314700"/>
            <a:ext cx="7924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70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0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70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7000" b="1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BEB8E-DBB8-42E2-B59F-16758B84296E}"/>
              </a:ext>
            </a:extLst>
          </p:cNvPr>
          <p:cNvSpPr/>
          <p:nvPr/>
        </p:nvSpPr>
        <p:spPr>
          <a:xfrm>
            <a:off x="7772400" y="4242814"/>
            <a:ext cx="2209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7000" b="1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B20EC-3167-476E-AA5A-C7988DCAF8C9}"/>
              </a:ext>
            </a:extLst>
          </p:cNvPr>
          <p:cNvSpPr/>
          <p:nvPr/>
        </p:nvSpPr>
        <p:spPr>
          <a:xfrm>
            <a:off x="7772400" y="5257801"/>
            <a:ext cx="7924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70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70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7000" b="1" spc="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432317">
            <a:off x="14834439" y="944765"/>
            <a:ext cx="3731658" cy="6152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6458" y="950216"/>
            <a:ext cx="5385762" cy="41461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67958">
            <a:off x="-428481" y="6177881"/>
            <a:ext cx="4403101" cy="725954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7231" y="2204176"/>
            <a:ext cx="4580830" cy="1638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7000" dirty="0" err="1">
                <a:solidFill>
                  <a:srgbClr val="000000"/>
                </a:solidFill>
                <a:latin typeface="Roboto Condensed Bold"/>
              </a:rPr>
              <a:t>Khám</a:t>
            </a:r>
            <a:r>
              <a:rPr lang="en-US" sz="7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Roboto Condensed Bold"/>
              </a:rPr>
              <a:t>phá</a:t>
            </a:r>
            <a:r>
              <a:rPr lang="en-US" sz="7000" dirty="0">
                <a:solidFill>
                  <a:srgbClr val="000000"/>
                </a:solidFill>
                <a:latin typeface="Roboto Condensed Bold"/>
              </a:rPr>
              <a:t> </a:t>
            </a:r>
          </a:p>
          <a:p>
            <a:pPr algn="ctr">
              <a:lnSpc>
                <a:spcPts val="6299"/>
              </a:lnSpc>
            </a:pPr>
            <a:r>
              <a:rPr lang="en-US" sz="7000" dirty="0" err="1">
                <a:solidFill>
                  <a:srgbClr val="000000"/>
                </a:solidFill>
                <a:latin typeface="Roboto Condensed Bold"/>
              </a:rPr>
              <a:t>văn</a:t>
            </a:r>
            <a:r>
              <a:rPr lang="en-US" sz="7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Roboto Condensed Bold"/>
              </a:rPr>
              <a:t>bản</a:t>
            </a:r>
            <a:r>
              <a:rPr lang="en-US" sz="7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7000" dirty="0" err="1">
                <a:solidFill>
                  <a:srgbClr val="000000"/>
                </a:solidFill>
                <a:latin typeface="Roboto Condensed Bold"/>
              </a:rPr>
              <a:t>thơ</a:t>
            </a:r>
            <a:endParaRPr lang="en-US" sz="7000" dirty="0">
              <a:solidFill>
                <a:srgbClr val="000000"/>
              </a:solidFill>
              <a:latin typeface="Roboto Condensed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236F960-E95F-4187-A8DA-075EE6C1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466708"/>
              </p:ext>
            </p:extLst>
          </p:nvPr>
        </p:nvGraphicFramePr>
        <p:xfrm>
          <a:off x="5667559" y="460144"/>
          <a:ext cx="12130849" cy="9826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2CEFA50-4456-4672-B72A-846C861B9E61}"/>
              </a:ext>
            </a:extLst>
          </p:cNvPr>
          <p:cNvSpPr/>
          <p:nvPr/>
        </p:nvSpPr>
        <p:spPr>
          <a:xfrm>
            <a:off x="5763644" y="752429"/>
            <a:ext cx="5661023" cy="24938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A11775-F935-4134-9694-8589ED1B841A}"/>
              </a:ext>
            </a:extLst>
          </p:cNvPr>
          <p:cNvSpPr/>
          <p:nvPr/>
        </p:nvSpPr>
        <p:spPr>
          <a:xfrm>
            <a:off x="12100613" y="809417"/>
            <a:ext cx="5647953" cy="24368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233A5E-4ADD-4F24-B9E9-0DCE3F030D48}"/>
              </a:ext>
            </a:extLst>
          </p:cNvPr>
          <p:cNvSpPr/>
          <p:nvPr/>
        </p:nvSpPr>
        <p:spPr>
          <a:xfrm>
            <a:off x="5586164" y="3927489"/>
            <a:ext cx="5791681" cy="25114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DCFE01-853B-463A-8D3C-D59067737962}"/>
              </a:ext>
            </a:extLst>
          </p:cNvPr>
          <p:cNvSpPr/>
          <p:nvPr/>
        </p:nvSpPr>
        <p:spPr>
          <a:xfrm>
            <a:off x="12050772" y="3876597"/>
            <a:ext cx="5747636" cy="25623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DF668-226D-4E55-8924-88B5A9946369}"/>
              </a:ext>
            </a:extLst>
          </p:cNvPr>
          <p:cNvSpPr/>
          <p:nvPr/>
        </p:nvSpPr>
        <p:spPr>
          <a:xfrm>
            <a:off x="8829771" y="7153669"/>
            <a:ext cx="5791680" cy="26731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0B3DBE-B342-4133-84BD-2CABCF305B29}"/>
              </a:ext>
            </a:extLst>
          </p:cNvPr>
          <p:cNvSpPr/>
          <p:nvPr/>
        </p:nvSpPr>
        <p:spPr>
          <a:xfrm>
            <a:off x="5385609" y="454521"/>
            <a:ext cx="6340002" cy="304505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432317">
            <a:off x="14834439" y="944765"/>
            <a:ext cx="3731658" cy="6152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" y="348742"/>
            <a:ext cx="6553200" cy="41601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67958">
            <a:off x="-449316" y="6308481"/>
            <a:ext cx="4403101" cy="725954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3461" y="1212755"/>
            <a:ext cx="5362963" cy="2432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7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6299"/>
              </a:lnSpc>
            </a:pPr>
            <a:r>
              <a:rPr lang="en-US" sz="7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7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7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6299"/>
              </a:lnSpc>
            </a:pPr>
            <a:r>
              <a:rPr lang="en-US" sz="7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7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7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7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0046E2-4C4B-4A83-A486-F2F3A07D026C}"/>
              </a:ext>
            </a:extLst>
          </p:cNvPr>
          <p:cNvSpPr/>
          <p:nvPr/>
        </p:nvSpPr>
        <p:spPr>
          <a:xfrm>
            <a:off x="7086600" y="1568065"/>
            <a:ext cx="10363200" cy="20477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6A8BD9-77E9-45BB-BA7D-A78DA4976A02}"/>
              </a:ext>
            </a:extLst>
          </p:cNvPr>
          <p:cNvSpPr/>
          <p:nvPr/>
        </p:nvSpPr>
        <p:spPr>
          <a:xfrm>
            <a:off x="7086600" y="4330472"/>
            <a:ext cx="10363200" cy="20477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D58F7C-3DA8-43DC-9BEB-D81ED466821B}"/>
              </a:ext>
            </a:extLst>
          </p:cNvPr>
          <p:cNvSpPr/>
          <p:nvPr/>
        </p:nvSpPr>
        <p:spPr>
          <a:xfrm>
            <a:off x="7104888" y="7092879"/>
            <a:ext cx="10363200" cy="20477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595">
            <a:off x="1735079" y="6206485"/>
            <a:ext cx="7153971" cy="8017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595">
            <a:off x="2917115" y="7026704"/>
            <a:ext cx="7998336" cy="89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595">
            <a:off x="6042545" y="7908925"/>
            <a:ext cx="4199469" cy="8017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9223" y="-2086117"/>
            <a:ext cx="2066177" cy="29516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247047" y="-2086117"/>
            <a:ext cx="2027131" cy="28959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BF86DE-FF92-45FC-A0B6-360E291E3763}"/>
              </a:ext>
            </a:extLst>
          </p:cNvPr>
          <p:cNvSpPr txBox="1"/>
          <p:nvPr/>
        </p:nvSpPr>
        <p:spPr>
          <a:xfrm>
            <a:off x="488137" y="300195"/>
            <a:ext cx="1684020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45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5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4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4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45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45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4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45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Me” </a:t>
            </a:r>
            <a:endParaRPr lang="en-US" sz="45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F1817886-6DA7-470B-880D-EB5AA5018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104681"/>
              </p:ext>
            </p:extLst>
          </p:nvPr>
        </p:nvGraphicFramePr>
        <p:xfrm>
          <a:off x="457200" y="3923494"/>
          <a:ext cx="17297401" cy="614242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277379">
                  <a:extLst>
                    <a:ext uri="{9D8B030D-6E8A-4147-A177-3AD203B41FA5}">
                      <a16:colId xmlns:a16="http://schemas.microsoft.com/office/drawing/2014/main" val="2429770784"/>
                    </a:ext>
                  </a:extLst>
                </a:gridCol>
                <a:gridCol w="5959479">
                  <a:extLst>
                    <a:ext uri="{9D8B030D-6E8A-4147-A177-3AD203B41FA5}">
                      <a16:colId xmlns:a16="http://schemas.microsoft.com/office/drawing/2014/main" val="4103610338"/>
                    </a:ext>
                  </a:extLst>
                </a:gridCol>
                <a:gridCol w="3898038">
                  <a:extLst>
                    <a:ext uri="{9D8B030D-6E8A-4147-A177-3AD203B41FA5}">
                      <a16:colId xmlns:a16="http://schemas.microsoft.com/office/drawing/2014/main" val="3011551217"/>
                    </a:ext>
                  </a:extLst>
                </a:gridCol>
                <a:gridCol w="5162505">
                  <a:extLst>
                    <a:ext uri="{9D8B030D-6E8A-4147-A177-3AD203B41FA5}">
                      <a16:colId xmlns:a16="http://schemas.microsoft.com/office/drawing/2014/main" val="2021118642"/>
                    </a:ext>
                  </a:extLst>
                </a:gridCol>
              </a:tblGrid>
              <a:tr h="15403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342713"/>
                  </a:ext>
                </a:extLst>
              </a:tr>
              <a:tr h="4566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3195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3195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708533"/>
                  </a:ext>
                </a:extLst>
              </a:tr>
            </a:tbl>
          </a:graphicData>
        </a:graphic>
      </p:graphicFrame>
      <p:pic>
        <p:nvPicPr>
          <p:cNvPr id="25" name="Picture 20">
            <a:extLst>
              <a:ext uri="{FF2B5EF4-FFF2-40B4-BE49-F238E27FC236}">
                <a16:creationId xmlns:a16="http://schemas.microsoft.com/office/drawing/2014/main" id="{43870E0B-BB82-42D3-8C9C-F1A540BDB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65178">
            <a:off x="18417210" y="7152873"/>
            <a:ext cx="2838056" cy="6876348"/>
          </a:xfrm>
          <a:prstGeom prst="rect">
            <a:avLst/>
          </a:prstGeom>
        </p:spPr>
      </p:pic>
      <p:pic>
        <p:nvPicPr>
          <p:cNvPr id="2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DB2DBD08-3BF8-432D-96F8-195097308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70323" y="878264"/>
            <a:ext cx="3367345" cy="189413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114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B2F23F-B2B3-44DA-82BD-FA2452843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235861"/>
              </p:ext>
            </p:extLst>
          </p:nvPr>
        </p:nvGraphicFramePr>
        <p:xfrm>
          <a:off x="266700" y="2552700"/>
          <a:ext cx="17564101" cy="72390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312493">
                  <a:extLst>
                    <a:ext uri="{9D8B030D-6E8A-4147-A177-3AD203B41FA5}">
                      <a16:colId xmlns:a16="http://schemas.microsoft.com/office/drawing/2014/main" val="2429770784"/>
                    </a:ext>
                  </a:extLst>
                </a:gridCol>
                <a:gridCol w="5498007">
                  <a:extLst>
                    <a:ext uri="{9D8B030D-6E8A-4147-A177-3AD203B41FA5}">
                      <a16:colId xmlns:a16="http://schemas.microsoft.com/office/drawing/2014/main" val="4103610338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011551217"/>
                    </a:ext>
                  </a:extLst>
                </a:gridCol>
                <a:gridCol w="4267201">
                  <a:extLst>
                    <a:ext uri="{9D8B030D-6E8A-4147-A177-3AD203B41FA5}">
                      <a16:colId xmlns:a16="http://schemas.microsoft.com/office/drawing/2014/main" val="2021118642"/>
                    </a:ext>
                  </a:extLst>
                </a:gridCol>
              </a:tblGrid>
              <a:tr h="18569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342713"/>
                  </a:ext>
                </a:extLst>
              </a:tr>
              <a:tr h="53820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3195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63195" algn="l"/>
                        </a:tabLst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7085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74F228D-E941-4078-8E10-F9589E2BA7F1}"/>
              </a:ext>
            </a:extLst>
          </p:cNvPr>
          <p:cNvSpPr txBox="1"/>
          <p:nvPr/>
        </p:nvSpPr>
        <p:spPr>
          <a:xfrm>
            <a:off x="266700" y="647700"/>
            <a:ext cx="177546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7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</a:t>
            </a:r>
            <a:r>
              <a:rPr lang="en-US" sz="7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Me” </a:t>
            </a:r>
            <a:endParaRPr lang="en-US" sz="7000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115BD-B413-4EBB-B8FD-F71B86927D3E}"/>
              </a:ext>
            </a:extLst>
          </p:cNvPr>
          <p:cNvSpPr/>
          <p:nvPr/>
        </p:nvSpPr>
        <p:spPr>
          <a:xfrm>
            <a:off x="2895600" y="4525433"/>
            <a:ext cx="5105400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4E9BFA-93B3-457D-AB71-432A8EFC3F33}"/>
              </a:ext>
            </a:extLst>
          </p:cNvPr>
          <p:cNvSpPr/>
          <p:nvPr/>
        </p:nvSpPr>
        <p:spPr>
          <a:xfrm>
            <a:off x="8153400" y="4525433"/>
            <a:ext cx="5257800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C9614-7601-4108-B590-A7CA58596F6F}"/>
              </a:ext>
            </a:extLst>
          </p:cNvPr>
          <p:cNvSpPr/>
          <p:nvPr/>
        </p:nvSpPr>
        <p:spPr>
          <a:xfrm>
            <a:off x="13639799" y="4656667"/>
            <a:ext cx="4114801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105768-A68D-4DAD-B2D2-8821C49DF2AD}"/>
              </a:ext>
            </a:extLst>
          </p:cNvPr>
          <p:cNvSpPr/>
          <p:nvPr/>
        </p:nvSpPr>
        <p:spPr>
          <a:xfrm>
            <a:off x="4076700" y="1104900"/>
            <a:ext cx="101346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 NHỚ QUÊ HƯƠNG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382D7A-5831-4AF1-9A71-8C50363E092B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9144000" y="3009900"/>
            <a:ext cx="0" cy="1066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955825-9C79-4D52-86A9-A538BC2ACA64}"/>
              </a:ext>
            </a:extLst>
          </p:cNvPr>
          <p:cNvCxnSpPr>
            <a:cxnSpLocks/>
          </p:cNvCxnSpPr>
          <p:nvPr/>
        </p:nvCxnSpPr>
        <p:spPr>
          <a:xfrm>
            <a:off x="2819400" y="4076700"/>
            <a:ext cx="6324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39E8B4-0874-4188-8077-B843EE2EAD15}"/>
              </a:ext>
            </a:extLst>
          </p:cNvPr>
          <p:cNvCxnSpPr>
            <a:cxnSpLocks/>
          </p:cNvCxnSpPr>
          <p:nvPr/>
        </p:nvCxnSpPr>
        <p:spPr>
          <a:xfrm>
            <a:off x="15468600" y="4076700"/>
            <a:ext cx="0" cy="12149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E0EF4E-3649-4DE4-8AA5-04205689E504}"/>
              </a:ext>
            </a:extLst>
          </p:cNvPr>
          <p:cNvCxnSpPr>
            <a:cxnSpLocks/>
          </p:cNvCxnSpPr>
          <p:nvPr/>
        </p:nvCxnSpPr>
        <p:spPr>
          <a:xfrm>
            <a:off x="9144000" y="4076700"/>
            <a:ext cx="0" cy="12149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F6661C-623E-4BC4-8BBC-E38E9380D7BA}"/>
              </a:ext>
            </a:extLst>
          </p:cNvPr>
          <p:cNvCxnSpPr>
            <a:cxnSpLocks/>
          </p:cNvCxnSpPr>
          <p:nvPr/>
        </p:nvCxnSpPr>
        <p:spPr>
          <a:xfrm>
            <a:off x="2895600" y="4076700"/>
            <a:ext cx="0" cy="11472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7CBBC4-2019-4C0E-8F08-24BD4502AF73}"/>
              </a:ext>
            </a:extLst>
          </p:cNvPr>
          <p:cNvSpPr/>
          <p:nvPr/>
        </p:nvSpPr>
        <p:spPr>
          <a:xfrm>
            <a:off x="152401" y="5223934"/>
            <a:ext cx="5791200" cy="327658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GÒ ME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85BA65-956C-4EA3-A5BB-EAE9ADA98AC7}"/>
              </a:ext>
            </a:extLst>
          </p:cNvPr>
          <p:cNvSpPr/>
          <p:nvPr/>
        </p:nvSpPr>
        <p:spPr>
          <a:xfrm>
            <a:off x="6248400" y="5291667"/>
            <a:ext cx="5791200" cy="327658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GÒ ME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2A5D10-308F-416B-9507-5DEC285CAFF5}"/>
              </a:ext>
            </a:extLst>
          </p:cNvPr>
          <p:cNvSpPr/>
          <p:nvPr/>
        </p:nvSpPr>
        <p:spPr>
          <a:xfrm>
            <a:off x="12344399" y="5223934"/>
            <a:ext cx="5791200" cy="32765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HÒ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23EDAB-0EA4-46A1-891F-10DE070D8FF5}"/>
              </a:ext>
            </a:extLst>
          </p:cNvPr>
          <p:cNvCxnSpPr>
            <a:cxnSpLocks/>
          </p:cNvCxnSpPr>
          <p:nvPr/>
        </p:nvCxnSpPr>
        <p:spPr>
          <a:xfrm>
            <a:off x="9144000" y="4076700"/>
            <a:ext cx="6324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6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CE3DB-C1F2-49D7-B4CD-2FABA19C0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100" y="3009900"/>
            <a:ext cx="15925800" cy="4724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7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Gò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Me”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7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7?</a:t>
            </a:r>
          </a:p>
        </p:txBody>
      </p:sp>
    </p:spTree>
    <p:extLst>
      <p:ext uri="{BB962C8B-B14F-4D97-AF65-F5344CB8AC3E}">
        <p14:creationId xmlns:p14="http://schemas.microsoft.com/office/powerpoint/2010/main" val="232629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FFB3832-DE98-472B-BAD4-B91A97472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6500"/>
            <a:ext cx="17449799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6C74DF-19B5-48DB-B41E-91652FB93FF2}"/>
              </a:ext>
            </a:extLst>
          </p:cNvPr>
          <p:cNvSpPr txBox="1"/>
          <p:nvPr/>
        </p:nvSpPr>
        <p:spPr>
          <a:xfrm>
            <a:off x="1092200" y="2857501"/>
            <a:ext cx="16205200" cy="40814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KissTheRain-Yiruma-75858">
            <a:hlinkClick r:id="" action="ppaction://media"/>
            <a:extLst>
              <a:ext uri="{FF2B5EF4-FFF2-40B4-BE49-F238E27FC236}">
                <a16:creationId xmlns:a16="http://schemas.microsoft.com/office/drawing/2014/main" id="{AF5B670B-3734-4CED-9781-270629097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902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0E5B1DD-C774-4EE0-B7EF-E571D95B6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" y="432728"/>
            <a:ext cx="18125037" cy="929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, water, outdoor, sunset&#10;&#10;Description automatically generated">
            <a:extLst>
              <a:ext uri="{FF2B5EF4-FFF2-40B4-BE49-F238E27FC236}">
                <a16:creationId xmlns:a16="http://schemas.microsoft.com/office/drawing/2014/main" id="{ABD13D86-766F-4666-A72E-4BD4D009D2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5"/>
          <a:stretch/>
        </p:blipFill>
        <p:spPr>
          <a:xfrm>
            <a:off x="12663830" y="855926"/>
            <a:ext cx="4707844" cy="2510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people in the water&#10;&#10;Description automatically generated with medium confidence">
            <a:extLst>
              <a:ext uri="{FF2B5EF4-FFF2-40B4-BE49-F238E27FC236}">
                <a16:creationId xmlns:a16="http://schemas.microsoft.com/office/drawing/2014/main" id="{76B51433-AB50-44F0-9783-A791D8A2A9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" r="1" b="1011"/>
          <a:stretch/>
        </p:blipFill>
        <p:spPr>
          <a:xfrm>
            <a:off x="12663830" y="4036528"/>
            <a:ext cx="4724777" cy="2491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1" name="Group 3">
            <a:extLst>
              <a:ext uri="{FF2B5EF4-FFF2-40B4-BE49-F238E27FC236}">
                <a16:creationId xmlns:a16="http://schemas.microsoft.com/office/drawing/2014/main" id="{8A64A643-7A68-4C2C-939A-9F190667C76D}"/>
              </a:ext>
            </a:extLst>
          </p:cNvPr>
          <p:cNvGrpSpPr/>
          <p:nvPr/>
        </p:nvGrpSpPr>
        <p:grpSpPr>
          <a:xfrm>
            <a:off x="1027771" y="2742263"/>
            <a:ext cx="14313842" cy="4897094"/>
            <a:chOff x="-508457" y="-1132808"/>
            <a:chExt cx="19085121" cy="6529458"/>
          </a:xfrm>
        </p:grpSpPr>
        <p:sp>
          <p:nvSpPr>
            <p:cNvPr id="44" name="TextBox 4">
              <a:extLst>
                <a:ext uri="{FF2B5EF4-FFF2-40B4-BE49-F238E27FC236}">
                  <a16:creationId xmlns:a16="http://schemas.microsoft.com/office/drawing/2014/main" id="{F718FB05-47B4-471D-9999-8D2F00A27342}"/>
                </a:ext>
              </a:extLst>
            </p:cNvPr>
            <p:cNvSpPr txBox="1"/>
            <p:nvPr/>
          </p:nvSpPr>
          <p:spPr>
            <a:xfrm>
              <a:off x="-203657" y="1398892"/>
              <a:ext cx="13288799" cy="2667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599"/>
                </a:lnSpc>
              </a:pPr>
              <a:r>
                <a:rPr lang="en-US" sz="16000" b="1" i="1" spc="649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GÒ ME</a:t>
              </a:r>
            </a:p>
          </p:txBody>
        </p:sp>
        <p:sp>
          <p:nvSpPr>
            <p:cNvPr id="47" name="TextBox 5">
              <a:extLst>
                <a:ext uri="{FF2B5EF4-FFF2-40B4-BE49-F238E27FC236}">
                  <a16:creationId xmlns:a16="http://schemas.microsoft.com/office/drawing/2014/main" id="{0631D3BC-EAA9-4A71-809C-457144A766F5}"/>
                </a:ext>
              </a:extLst>
            </p:cNvPr>
            <p:cNvSpPr txBox="1"/>
            <p:nvPr/>
          </p:nvSpPr>
          <p:spPr>
            <a:xfrm>
              <a:off x="3838510" y="4463199"/>
              <a:ext cx="14738154" cy="933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00"/>
                </a:lnSpc>
              </a:pPr>
              <a:r>
                <a:rPr lang="en-US" sz="6000" b="1" spc="22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6000" b="1" spc="22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6000" b="1" spc="22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spc="22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6000" b="1" spc="22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spc="225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6000" b="1" spc="225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48" name="TextBox 6">
              <a:extLst>
                <a:ext uri="{FF2B5EF4-FFF2-40B4-BE49-F238E27FC236}">
                  <a16:creationId xmlns:a16="http://schemas.microsoft.com/office/drawing/2014/main" id="{483E3F00-87E1-4424-88DD-F264ECF04C8C}"/>
                </a:ext>
              </a:extLst>
            </p:cNvPr>
            <p:cNvSpPr txBox="1"/>
            <p:nvPr/>
          </p:nvSpPr>
          <p:spPr>
            <a:xfrm>
              <a:off x="-508457" y="-1132808"/>
              <a:ext cx="14738154" cy="140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9"/>
                </a:lnSpc>
              </a:pP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6999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99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6999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7">
            <a:extLst>
              <a:ext uri="{FF2B5EF4-FFF2-40B4-BE49-F238E27FC236}">
                <a16:creationId xmlns:a16="http://schemas.microsoft.com/office/drawing/2014/main" id="{EDBB676B-8614-4AA2-9BEB-3D7836496CF5}"/>
              </a:ext>
            </a:extLst>
          </p:cNvPr>
          <p:cNvSpPr txBox="1"/>
          <p:nvPr/>
        </p:nvSpPr>
        <p:spPr>
          <a:xfrm>
            <a:off x="1027771" y="1003565"/>
            <a:ext cx="353338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10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</p:txBody>
      </p:sp>
      <p:pic>
        <p:nvPicPr>
          <p:cNvPr id="2" name="Tiền Giang Quê Tôi - Lưu Ánh Loan (MV 4K OFFICIAL) (mp3cut.net)">
            <a:hlinkClick r:id="" action="ppaction://media"/>
            <a:extLst>
              <a:ext uri="{FF2B5EF4-FFF2-40B4-BE49-F238E27FC236}">
                <a16:creationId xmlns:a16="http://schemas.microsoft.com/office/drawing/2014/main" id="{AB4F2899-402D-4271-B623-B2B8BD202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71" y="8180805"/>
            <a:ext cx="406400" cy="40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12A4FD-4114-466E-8D2E-671526E522A3}"/>
              </a:ext>
            </a:extLst>
          </p:cNvPr>
          <p:cNvSpPr/>
          <p:nvPr/>
        </p:nvSpPr>
        <p:spPr>
          <a:xfrm>
            <a:off x="228600" y="266700"/>
            <a:ext cx="17907000" cy="975360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outdoor, nature, sunset&#10;&#10;Description automatically generated">
            <a:extLst>
              <a:ext uri="{FF2B5EF4-FFF2-40B4-BE49-F238E27FC236}">
                <a16:creationId xmlns:a16="http://schemas.microsoft.com/office/drawing/2014/main" id="{078551CA-F40D-4401-8E1F-224A3818A8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473" y="7236733"/>
            <a:ext cx="4782201" cy="22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79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C7336C-35F5-45A0-B21A-A9492D605635}"/>
              </a:ext>
            </a:extLst>
          </p:cNvPr>
          <p:cNvSpPr/>
          <p:nvPr/>
        </p:nvSpPr>
        <p:spPr>
          <a:xfrm>
            <a:off x="658483" y="2695575"/>
            <a:ext cx="16916400" cy="3727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4630" algn="l"/>
                <a:tab pos="7334250" algn="l"/>
              </a:tabLst>
            </a:pP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56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C7336C-35F5-45A0-B21A-A9492D605635}"/>
              </a:ext>
            </a:extLst>
          </p:cNvPr>
          <p:cNvSpPr/>
          <p:nvPr/>
        </p:nvSpPr>
        <p:spPr>
          <a:xfrm>
            <a:off x="685800" y="419100"/>
            <a:ext cx="16916400" cy="54737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4630" algn="l"/>
                <a:tab pos="7334250" algn="l"/>
              </a:tabLst>
            </a:pP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14630" algn="l"/>
                <a:tab pos="7334250" algn="l"/>
              </a:tabLst>
            </a:pP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6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DDD4E8-90AD-4DD4-B300-7A5666727EFC}"/>
              </a:ext>
            </a:extLst>
          </p:cNvPr>
          <p:cNvSpPr/>
          <p:nvPr/>
        </p:nvSpPr>
        <p:spPr>
          <a:xfrm>
            <a:off x="5262033" y="6324600"/>
            <a:ext cx="12115800" cy="3962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14630" algn="l"/>
                <a:tab pos="7334250" algn="l"/>
              </a:tabLst>
            </a:pP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14630" algn="l"/>
                <a:tab pos="7334250" algn="l"/>
              </a:tabLst>
            </a:pP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14630" algn="l"/>
                <a:tab pos="7334250" algn="l"/>
              </a:tabLst>
            </a:pP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6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ADBA5D49-DF3E-472E-8F1E-9A6840EE8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6872287"/>
            <a:ext cx="3835400" cy="215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issTheRain-Yiruma-75858">
            <a:hlinkClick r:id="" action="ppaction://media"/>
            <a:extLst>
              <a:ext uri="{FF2B5EF4-FFF2-40B4-BE49-F238E27FC236}">
                <a16:creationId xmlns:a16="http://schemas.microsoft.com/office/drawing/2014/main" id="{7B6ED290-701E-40B1-B48E-09501AD2A8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902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4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7551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F789-0332-4942-B1ED-D82D04FF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ÒNG QUANH _ TRANG 1">
            <a:hlinkClick r:id="" action="ppaction://media"/>
            <a:extLst>
              <a:ext uri="{FF2B5EF4-FFF2-40B4-BE49-F238E27FC236}">
                <a16:creationId xmlns:a16="http://schemas.microsoft.com/office/drawing/2014/main" id="{29CAC6FA-ED2A-494C-BA76-D267591FAD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414" cy="10287000"/>
          </a:xfrm>
        </p:spPr>
      </p:pic>
      <p:pic>
        <p:nvPicPr>
          <p:cNvPr id="5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35D80AFC-D041-43CE-BFA8-E557156235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489" y="8475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408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46C2-BB77-4EDB-9E56-216FA2A6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UẬT CHƠI.VÒNG QUANH TIỀN GIANG">
            <a:hlinkClick r:id="" action="ppaction://media"/>
            <a:extLst>
              <a:ext uri="{FF2B5EF4-FFF2-40B4-BE49-F238E27FC236}">
                <a16:creationId xmlns:a16="http://schemas.microsoft.com/office/drawing/2014/main" id="{EFD82D3B-4D29-43D3-9801-231A85D464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4639"/>
            <a:ext cx="17526000" cy="9737724"/>
          </a:xfrm>
        </p:spPr>
      </p:pic>
    </p:spTree>
    <p:extLst>
      <p:ext uri="{BB962C8B-B14F-4D97-AF65-F5344CB8AC3E}">
        <p14:creationId xmlns:p14="http://schemas.microsoft.com/office/powerpoint/2010/main" val="263863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24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3" y="1018901"/>
            <a:ext cx="16367760" cy="77789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8638101" y="5170056"/>
            <a:ext cx="1747251" cy="36954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 THO </a:t>
            </a:r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0486742" y="4737642"/>
            <a:ext cx="1125833" cy="72504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GẠO</a:t>
            </a:r>
          </a:p>
        </p:txBody>
      </p:sp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12705268" y="5334221"/>
            <a:ext cx="1326074" cy="105911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 CÔNG TÂY</a:t>
            </a:r>
          </a:p>
        </p:txBody>
      </p: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13479482" y="4067446"/>
            <a:ext cx="1425386" cy="80610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 CÔNG</a:t>
            </a:r>
          </a:p>
        </p:txBody>
      </p:sp>
      <p:sp>
        <p:nvSpPr>
          <p:cNvPr id="15" name="Rounded Rectangle 14">
            <a:hlinkClick r:id="rId9" action="ppaction://hlinksldjump"/>
          </p:cNvPr>
          <p:cNvSpPr/>
          <p:nvPr/>
        </p:nvSpPr>
        <p:spPr>
          <a:xfrm>
            <a:off x="15054944" y="4908369"/>
            <a:ext cx="1296312" cy="10591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 CÔNG ĐÔNG</a:t>
            </a:r>
          </a:p>
        </p:txBody>
      </p: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7155186" y="4209564"/>
            <a:ext cx="1492140" cy="72261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THÀNH</a:t>
            </a:r>
          </a:p>
        </p:txBody>
      </p:sp>
      <p:sp>
        <p:nvSpPr>
          <p:cNvPr id="17" name="Rounded Rectangle 16">
            <a:hlinkClick r:id="rId11" action="ppaction://hlinksldjump"/>
          </p:cNvPr>
          <p:cNvSpPr/>
          <p:nvPr/>
        </p:nvSpPr>
        <p:spPr>
          <a:xfrm>
            <a:off x="6884430" y="1917695"/>
            <a:ext cx="1492140" cy="8213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 PHƯỚC</a:t>
            </a:r>
          </a:p>
        </p:txBody>
      </p: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2333358" y="4594476"/>
            <a:ext cx="1496337" cy="57840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BÈ</a:t>
            </a:r>
          </a:p>
        </p:txBody>
      </p:sp>
      <p:sp>
        <p:nvSpPr>
          <p:cNvPr id="19" name="Rounded Rectangle 18">
            <a:hlinkClick r:id="rId13" action="ppaction://hlinksldjump"/>
          </p:cNvPr>
          <p:cNvSpPr/>
          <p:nvPr/>
        </p:nvSpPr>
        <p:spPr>
          <a:xfrm>
            <a:off x="4086845" y="4657835"/>
            <a:ext cx="1642851" cy="45169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 LẬY</a:t>
            </a:r>
          </a:p>
        </p:txBody>
      </p:sp>
      <p:sp>
        <p:nvSpPr>
          <p:cNvPr id="20" name="Rounded Rectangle 19">
            <a:hlinkClick r:id="rId14" action="ppaction://hlinksldjump"/>
          </p:cNvPr>
          <p:cNvSpPr/>
          <p:nvPr/>
        </p:nvSpPr>
        <p:spPr>
          <a:xfrm>
            <a:off x="5303523" y="3597180"/>
            <a:ext cx="1642851" cy="8213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 LẬY</a:t>
            </a:r>
          </a:p>
        </p:txBody>
      </p:sp>
      <p:sp>
        <p:nvSpPr>
          <p:cNvPr id="24" name="Rounded Rectangle 23">
            <a:hlinkClick r:id="rId15" action="ppaction://hlinksldjump"/>
          </p:cNvPr>
          <p:cNvSpPr/>
          <p:nvPr/>
        </p:nvSpPr>
        <p:spPr>
          <a:xfrm>
            <a:off x="13309418" y="6863474"/>
            <a:ext cx="1745525" cy="77033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 PHÚ ĐÔNG </a:t>
            </a:r>
          </a:p>
        </p:txBody>
      </p:sp>
      <p:pic>
        <p:nvPicPr>
          <p:cNvPr id="3" name="Graphic 2" descr="Camera">
            <a:hlinkClick r:id="rId16" action="ppaction://hlinksldjump"/>
            <a:extLst>
              <a:ext uri="{FF2B5EF4-FFF2-40B4-BE49-F238E27FC236}">
                <a16:creationId xmlns:a16="http://schemas.microsoft.com/office/drawing/2014/main" id="{E9658F6D-4F16-ECED-0796-24D6D42CE2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75490" y="5337322"/>
            <a:ext cx="568232" cy="568232"/>
          </a:xfrm>
          <a:prstGeom prst="rect">
            <a:avLst/>
          </a:prstGeom>
        </p:spPr>
      </p:pic>
      <p:pic>
        <p:nvPicPr>
          <p:cNvPr id="5" name="Graphic 4" descr="Camera">
            <a:hlinkClick r:id="rId19" action="ppaction://hlinksldjump"/>
            <a:extLst>
              <a:ext uri="{FF2B5EF4-FFF2-40B4-BE49-F238E27FC236}">
                <a16:creationId xmlns:a16="http://schemas.microsoft.com/office/drawing/2014/main" id="{F9C5752F-1B59-D5E9-96D0-2DA09BBEF2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35761" y="5490197"/>
            <a:ext cx="568232" cy="568232"/>
          </a:xfrm>
          <a:prstGeom prst="rect">
            <a:avLst/>
          </a:prstGeom>
        </p:spPr>
      </p:pic>
      <p:pic>
        <p:nvPicPr>
          <p:cNvPr id="6" name="Graphic 5" descr="Camera">
            <a:hlinkClick r:id="rId20" action="ppaction://hlinksldjump"/>
            <a:extLst>
              <a:ext uri="{FF2B5EF4-FFF2-40B4-BE49-F238E27FC236}">
                <a16:creationId xmlns:a16="http://schemas.microsoft.com/office/drawing/2014/main" id="{3CF6735A-4BE5-A40C-1EB4-0E25EC8C77B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90377" y="4540169"/>
            <a:ext cx="451691" cy="451691"/>
          </a:xfrm>
          <a:prstGeom prst="rect">
            <a:avLst/>
          </a:prstGeom>
        </p:spPr>
      </p:pic>
      <p:pic>
        <p:nvPicPr>
          <p:cNvPr id="7" name="Graphic 6" descr="Camera">
            <a:hlinkClick r:id="rId21" action="ppaction://hlinksldjump"/>
            <a:extLst>
              <a:ext uri="{FF2B5EF4-FFF2-40B4-BE49-F238E27FC236}">
                <a16:creationId xmlns:a16="http://schemas.microsoft.com/office/drawing/2014/main" id="{4DB9CC6A-57C8-B5A7-C48A-B55C82FD8A1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705268" y="4714640"/>
            <a:ext cx="545885" cy="545885"/>
          </a:xfrm>
          <a:prstGeom prst="rect">
            <a:avLst/>
          </a:prstGeom>
        </p:spPr>
      </p:pic>
      <p:pic>
        <p:nvPicPr>
          <p:cNvPr id="8" name="Graphic 7" descr="Camera">
            <a:hlinkClick r:id="rId22" action="ppaction://hlinksldjump"/>
            <a:extLst>
              <a:ext uri="{FF2B5EF4-FFF2-40B4-BE49-F238E27FC236}">
                <a16:creationId xmlns:a16="http://schemas.microsoft.com/office/drawing/2014/main" id="{1225C99E-F1D6-103C-2CA2-65D7FE27D2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88543" y="4656374"/>
            <a:ext cx="435243" cy="426074"/>
          </a:xfrm>
          <a:prstGeom prst="rect">
            <a:avLst/>
          </a:prstGeom>
        </p:spPr>
      </p:pic>
      <p:pic>
        <p:nvPicPr>
          <p:cNvPr id="9" name="Graphic 8" descr="Camera">
            <a:hlinkClick r:id="rId23" action="ppaction://hlinksldjump"/>
            <a:extLst>
              <a:ext uri="{FF2B5EF4-FFF2-40B4-BE49-F238E27FC236}">
                <a16:creationId xmlns:a16="http://schemas.microsoft.com/office/drawing/2014/main" id="{0794322C-81D3-5F4F-DEA8-B8BB6E0764F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72418" y="5007972"/>
            <a:ext cx="479709" cy="479709"/>
          </a:xfrm>
          <a:prstGeom prst="rect">
            <a:avLst/>
          </a:prstGeom>
        </p:spPr>
      </p:pic>
      <p:pic>
        <p:nvPicPr>
          <p:cNvPr id="11" name="Graphic 10" descr="Camera">
            <a:hlinkClick r:id="rId24" action="ppaction://hlinksldjump"/>
            <a:extLst>
              <a:ext uri="{FF2B5EF4-FFF2-40B4-BE49-F238E27FC236}">
                <a16:creationId xmlns:a16="http://schemas.microsoft.com/office/drawing/2014/main" id="{70B0CA37-5121-2777-D44F-EBD1F6C989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79512" y="2966885"/>
            <a:ext cx="604152" cy="604152"/>
          </a:xfrm>
          <a:prstGeom prst="rect">
            <a:avLst/>
          </a:prstGeom>
        </p:spPr>
      </p:pic>
      <p:pic>
        <p:nvPicPr>
          <p:cNvPr id="21" name="Graphic 20" descr="Camera">
            <a:hlinkClick r:id="rId25" action="ppaction://hlinksldjump"/>
            <a:extLst>
              <a:ext uri="{FF2B5EF4-FFF2-40B4-BE49-F238E27FC236}">
                <a16:creationId xmlns:a16="http://schemas.microsoft.com/office/drawing/2014/main" id="{AC77DBDB-6635-7FE8-F0AA-25FB7E047E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62551" y="5260526"/>
            <a:ext cx="604152" cy="604152"/>
          </a:xfrm>
          <a:prstGeom prst="rect">
            <a:avLst/>
          </a:prstGeom>
        </p:spPr>
      </p:pic>
      <p:pic>
        <p:nvPicPr>
          <p:cNvPr id="22" name="Graphic 21" descr="Camera">
            <a:hlinkClick r:id="rId26" action="ppaction://hlinksldjump"/>
            <a:extLst>
              <a:ext uri="{FF2B5EF4-FFF2-40B4-BE49-F238E27FC236}">
                <a16:creationId xmlns:a16="http://schemas.microsoft.com/office/drawing/2014/main" id="{C73AD465-8D8B-C3E8-3DC5-08F97A827F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291716" y="7702484"/>
            <a:ext cx="535473" cy="535473"/>
          </a:xfrm>
          <a:prstGeom prst="rect">
            <a:avLst/>
          </a:prstGeom>
        </p:spPr>
      </p:pic>
      <p:pic>
        <p:nvPicPr>
          <p:cNvPr id="23" name="Graphic 22" descr="Camera">
            <a:hlinkClick r:id="rId27" action="ppaction://hlinksldjump"/>
            <a:extLst>
              <a:ext uri="{FF2B5EF4-FFF2-40B4-BE49-F238E27FC236}">
                <a16:creationId xmlns:a16="http://schemas.microsoft.com/office/drawing/2014/main" id="{0FBC98EB-E808-E4B6-FD37-EC947364C7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558620" y="4296329"/>
            <a:ext cx="510617" cy="510617"/>
          </a:xfrm>
          <a:prstGeom prst="rect">
            <a:avLst/>
          </a:prstGeom>
        </p:spPr>
      </p:pic>
      <p:pic>
        <p:nvPicPr>
          <p:cNvPr id="25" name="Graphic 24" descr="Camera">
            <a:hlinkClick r:id="rId28" action="ppaction://hlinksldjump"/>
            <a:extLst>
              <a:ext uri="{FF2B5EF4-FFF2-40B4-BE49-F238E27FC236}">
                <a16:creationId xmlns:a16="http://schemas.microsoft.com/office/drawing/2014/main" id="{0041C03F-7B75-F60A-898E-8F559C9D6E1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255069" y="4990865"/>
            <a:ext cx="499332" cy="499332"/>
          </a:xfrm>
          <a:prstGeom prst="rect">
            <a:avLst/>
          </a:prstGeom>
        </p:spPr>
      </p:pic>
      <p:pic>
        <p:nvPicPr>
          <p:cNvPr id="26" name="HelloVietnamBeatInstrumental-V.A-3611635">
            <a:hlinkClick r:id="" action="ppaction://media"/>
            <a:extLst>
              <a:ext uri="{FF2B5EF4-FFF2-40B4-BE49-F238E27FC236}">
                <a16:creationId xmlns:a16="http://schemas.microsoft.com/office/drawing/2014/main" id="{3CEAD532-2558-5D25-9D6D-2B1577005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8499512" y="9281552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16145" y="1957228"/>
            <a:ext cx="15855704" cy="29743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9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2873203" y="6160643"/>
            <a:ext cx="12541586" cy="19944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8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7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06868" y="2255532"/>
            <a:ext cx="16274264" cy="34763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9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</a:p>
          <a:p>
            <a:pPr algn="ctr"/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7258050" y="6907769"/>
            <a:ext cx="3771900" cy="1293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</a:t>
            </a:r>
          </a:p>
        </p:txBody>
      </p:sp>
    </p:spTree>
    <p:extLst>
      <p:ext uri="{BB962C8B-B14F-4D97-AF65-F5344CB8AC3E}">
        <p14:creationId xmlns:p14="http://schemas.microsoft.com/office/powerpoint/2010/main" val="727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58829" y="2155322"/>
            <a:ext cx="16970342" cy="31769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5029200" y="6286500"/>
            <a:ext cx="8229599" cy="1293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8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2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84443" y="2308820"/>
            <a:ext cx="15519114" cy="337792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9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3886200" y="6929572"/>
            <a:ext cx="9656607" cy="15466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8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70862" y="1819073"/>
            <a:ext cx="16546277" cy="332442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9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3264203" y="5924081"/>
            <a:ext cx="11759595" cy="27627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8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2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8554D73-583B-4845-AA72-88AF295791AA}"/>
              </a:ext>
            </a:extLst>
          </p:cNvPr>
          <p:cNvSpPr/>
          <p:nvPr/>
        </p:nvSpPr>
        <p:spPr>
          <a:xfrm>
            <a:off x="2125154" y="280320"/>
            <a:ext cx="4939412" cy="976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62A891B-34BC-43F3-AC12-654455B06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38300"/>
            <a:ext cx="15245122" cy="8330280"/>
          </a:xfrm>
          <a:prstGeom prst="rect">
            <a:avLst/>
          </a:prstGeom>
          <a:ln w="38100">
            <a:solidFill>
              <a:srgbClr val="83242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llout: Bent Line with No Border 9">
            <a:extLst>
              <a:ext uri="{FF2B5EF4-FFF2-40B4-BE49-F238E27FC236}">
                <a16:creationId xmlns:a16="http://schemas.microsoft.com/office/drawing/2014/main" id="{F000D64D-FCD5-45CB-BA77-0132471220B6}"/>
              </a:ext>
            </a:extLst>
          </p:cNvPr>
          <p:cNvSpPr/>
          <p:nvPr/>
        </p:nvSpPr>
        <p:spPr>
          <a:xfrm>
            <a:off x="12420600" y="512234"/>
            <a:ext cx="5326733" cy="2802466"/>
          </a:xfrm>
          <a:prstGeom prst="callout2">
            <a:avLst>
              <a:gd name="adj1" fmla="val 17593"/>
              <a:gd name="adj2" fmla="val 1681"/>
              <a:gd name="adj3" fmla="val 18750"/>
              <a:gd name="adj4" fmla="val -16667"/>
              <a:gd name="adj5" fmla="val 83569"/>
              <a:gd name="adj6" fmla="val -31885"/>
            </a:avLst>
          </a:prstGeom>
          <a:solidFill>
            <a:schemeClr val="accent6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tươi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77971" y="2873019"/>
            <a:ext cx="16332059" cy="266901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99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9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4311016" y="6362700"/>
            <a:ext cx="9665967" cy="1293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8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8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3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87707" y="2263025"/>
            <a:ext cx="16512587" cy="387064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1526722" y="6975681"/>
            <a:ext cx="15234554" cy="20965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88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8247" y="2325260"/>
            <a:ext cx="17071503" cy="434780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5625193" y="7465355"/>
            <a:ext cx="7037612" cy="1293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7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8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19908" y="2687720"/>
            <a:ext cx="17248185" cy="372335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5917758" y="7412144"/>
            <a:ext cx="6452484" cy="1293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7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37171" y="2672309"/>
            <a:ext cx="16813659" cy="27429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4277523" y="6395003"/>
            <a:ext cx="9732954" cy="27429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7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55377" y="2351315"/>
            <a:ext cx="14777246" cy="25276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9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</a:p>
          <a:p>
            <a:pPr algn="ctr"/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9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>
            <a:hlinkClick r:id="rId2" action="ppaction://hlinksldjump"/>
          </p:cNvPr>
          <p:cNvSpPr/>
          <p:nvPr/>
        </p:nvSpPr>
        <p:spPr>
          <a:xfrm>
            <a:off x="6196101" y="6348110"/>
            <a:ext cx="5895798" cy="1789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 hoạt</a:t>
            </a:r>
          </a:p>
        </p:txBody>
      </p:sp>
    </p:spTree>
    <p:extLst>
      <p:ext uri="{BB962C8B-B14F-4D97-AF65-F5344CB8AC3E}">
        <p14:creationId xmlns:p14="http://schemas.microsoft.com/office/powerpoint/2010/main" val="4962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859" y="8579223"/>
            <a:ext cx="9258300" cy="1707777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8100" b="1" dirty="0" err="1">
                <a:solidFill>
                  <a:schemeClr val="bg1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Chợ</a:t>
            </a:r>
            <a:r>
              <a:rPr lang="en-US" sz="8100" b="1" dirty="0">
                <a:solidFill>
                  <a:schemeClr val="bg1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chemeClr val="bg1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nổi</a:t>
            </a:r>
            <a:r>
              <a:rPr lang="en-US" sz="8100" b="1" dirty="0">
                <a:solidFill>
                  <a:schemeClr val="bg1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chemeClr val="bg1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Cái</a:t>
            </a:r>
            <a:r>
              <a:rPr lang="en-US" sz="8100" b="1" dirty="0">
                <a:solidFill>
                  <a:schemeClr val="bg1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>
                <a:solidFill>
                  <a:schemeClr val="bg1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Bè</a:t>
            </a:r>
            <a:endParaRPr lang="vi-VN" sz="8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247C6F-4140-A28E-ABF0-C5A94446D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3" y="107581"/>
            <a:ext cx="15060696" cy="8471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phic 8" descr="Bus">
            <a:hlinkClick r:id="rId3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09034" y="8269592"/>
            <a:ext cx="2278966" cy="22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54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457311"/>
            <a:ext cx="14334566" cy="1479946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Cù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lao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Tân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Phong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huyện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Cai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Lậy</a:t>
            </a:r>
            <a:endParaRPr lang="vi-VN" sz="7000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44800" y="7846012"/>
            <a:ext cx="2743200" cy="27432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5988C9-F77D-EA39-EEAA-2BD2C08D1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48" y="71255"/>
            <a:ext cx="14206818" cy="799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077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884" y="7727197"/>
            <a:ext cx="11236232" cy="2514600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Di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tích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chiến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thắng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Ấp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Bắc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b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Thị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xã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Cai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Lậy</a:t>
            </a:r>
            <a:endParaRPr lang="vi-VN" sz="7000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62116" y="7367487"/>
            <a:ext cx="3234019" cy="3234019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CED076C-D450-613E-621F-EFE85DD9E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97" y="30351"/>
            <a:ext cx="10144805" cy="7604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09692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68" y="8143875"/>
            <a:ext cx="14242677" cy="1988345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Thiền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viện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Trúc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Lâm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Chánh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Giác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b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huyện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Tân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Phước</a:t>
            </a:r>
            <a:endParaRPr lang="vi-VN" sz="7000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21459" y="7777091"/>
            <a:ext cx="2857500" cy="28575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DD9BC4-E7D9-7E07-717F-0BAD7134F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06" y="342900"/>
            <a:ext cx="13868400" cy="780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50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AA6390-4328-4F9A-9CE7-8B9D05303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00100"/>
            <a:ext cx="15800244" cy="8115300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llout: Bent Line with No Border 2">
            <a:extLst>
              <a:ext uri="{FF2B5EF4-FFF2-40B4-BE49-F238E27FC236}">
                <a16:creationId xmlns:a16="http://schemas.microsoft.com/office/drawing/2014/main" id="{476D8234-6342-4E05-B476-A45CB9C49C9B}"/>
              </a:ext>
            </a:extLst>
          </p:cNvPr>
          <p:cNvSpPr/>
          <p:nvPr/>
        </p:nvSpPr>
        <p:spPr>
          <a:xfrm>
            <a:off x="438150" y="800100"/>
            <a:ext cx="4133850" cy="3429000"/>
          </a:xfrm>
          <a:prstGeom prst="callout2">
            <a:avLst>
              <a:gd name="adj1" fmla="val 23036"/>
              <a:gd name="adj2" fmla="val 100559"/>
              <a:gd name="adj3" fmla="val 23723"/>
              <a:gd name="adj4" fmla="val 122146"/>
              <a:gd name="adj5" fmla="val 63495"/>
              <a:gd name="adj6" fmla="val 132944"/>
            </a:avLst>
          </a:prstGeom>
          <a:solidFill>
            <a:schemeClr val="accent6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30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136632"/>
            <a:ext cx="14785041" cy="1988345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Vườn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trái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cây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Vĩnh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Kim </a:t>
            </a:r>
            <a:b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huyện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Châu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Thành</a:t>
            </a:r>
            <a:endParaRPr lang="vi-VN" sz="7000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99441" y="7856694"/>
            <a:ext cx="2548219" cy="254821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627E2E-0233-3348-7BF9-F9E863A75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20" y="0"/>
            <a:ext cx="12192000" cy="81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4990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8434361"/>
            <a:ext cx="7019839" cy="1690616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Hủ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tiếu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Mỹ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Tho</a:t>
            </a:r>
            <a:endParaRPr lang="vi-VN" sz="7000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44600" y="7586459"/>
            <a:ext cx="3386419" cy="338641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C6DD23-BA22-2554-04A9-F0F34AE8C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00100"/>
            <a:ext cx="11691609" cy="7148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9134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016" y="8922534"/>
            <a:ext cx="8568018" cy="1212129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vi-VN" sz="7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9034" y="8389115"/>
            <a:ext cx="2278966" cy="227896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2125A4-637F-83B2-4670-01190952F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69" y="647700"/>
            <a:ext cx="10221931" cy="8177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7268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200" y="8039100"/>
            <a:ext cx="7772400" cy="2135203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Mắm</a:t>
            </a:r>
            <a:r>
              <a:rPr lang="en-US" sz="7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tôm</a:t>
            </a:r>
            <a:r>
              <a:rPr lang="en-US" sz="7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</a:t>
            </a:r>
            <a:r>
              <a:rPr lang="en-US" sz="7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7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7000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Gò</a:t>
            </a:r>
            <a:r>
              <a:rPr lang="en-US" sz="7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endParaRPr lang="vi-VN" sz="7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85936" y="7810500"/>
            <a:ext cx="2770531" cy="277053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E0C0F8-8CAA-9E2F-95DF-D625BAA03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23900"/>
            <a:ext cx="10972800" cy="731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0655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272" y="8458197"/>
            <a:ext cx="13283453" cy="146573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7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7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20333" y="7962900"/>
            <a:ext cx="2581874" cy="2581874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4EE7601-5CAA-32D5-DDF2-97BFE4643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8" y="363071"/>
            <a:ext cx="18086523" cy="790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329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163" y="8405689"/>
            <a:ext cx="8973673" cy="1721225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Cù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lao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Tân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Phú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Đông</a:t>
            </a:r>
            <a:endParaRPr lang="vi-VN" sz="7000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71916" y="7936318"/>
            <a:ext cx="2659966" cy="265996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E4F3BF-FABD-6DB1-6D91-B244C1294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207245"/>
            <a:ext cx="12115800" cy="807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175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522C-A4C2-58A0-E3A8-870F3B0A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018" y="8496300"/>
            <a:ext cx="13758582" cy="1440729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Bánh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giá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chợ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Giồng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Gò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Công</a:t>
            </a:r>
            <a:r>
              <a:rPr lang="en-US" sz="7000" b="1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  <a:r>
              <a:rPr lang="en-US" sz="7000" b="1" dirty="0" err="1">
                <a:solidFill>
                  <a:schemeClr val="bg1"/>
                </a:solidFill>
                <a:latin typeface="Calisto MT" panose="02040603050505030304" pitchFamily="18" charset="0"/>
              </a:rPr>
              <a:t>Tây</a:t>
            </a:r>
            <a:endParaRPr lang="vi-VN" sz="7000" b="1" dirty="0">
              <a:solidFill>
                <a:schemeClr val="bg1"/>
              </a:solidFill>
            </a:endParaRPr>
          </a:p>
        </p:txBody>
      </p:sp>
      <p:pic>
        <p:nvPicPr>
          <p:cNvPr id="9" name="Graphic 8" descr="Bus">
            <a:hlinkClick r:id="rId2" action="ppaction://hlinksldjump"/>
            <a:extLst>
              <a:ext uri="{FF2B5EF4-FFF2-40B4-BE49-F238E27FC236}">
                <a16:creationId xmlns:a16="http://schemas.microsoft.com/office/drawing/2014/main" id="{5F84E3F8-450C-F1F8-9B1E-16900A5D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49600" y="8077181"/>
            <a:ext cx="2278966" cy="227896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5DDAAE-3F85-9F69-034F-D8CF4A427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23900"/>
            <a:ext cx="12573127" cy="7072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0445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D4C8F89-52E0-4DE7-A947-59350F7E709C}"/>
              </a:ext>
            </a:extLst>
          </p:cNvPr>
          <p:cNvSpPr txBox="1"/>
          <p:nvPr/>
        </p:nvSpPr>
        <p:spPr>
          <a:xfrm>
            <a:off x="3162680" y="434419"/>
            <a:ext cx="11990054" cy="787460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7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7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7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7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7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7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617AD-7882-4F30-A04F-2A6A386D489D}"/>
              </a:ext>
            </a:extLst>
          </p:cNvPr>
          <p:cNvSpPr txBox="1"/>
          <p:nvPr/>
        </p:nvSpPr>
        <p:spPr>
          <a:xfrm>
            <a:off x="236349" y="7824090"/>
            <a:ext cx="17507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06A06-3EFA-4047-90A6-83BB7689BB20}"/>
              </a:ext>
            </a:extLst>
          </p:cNvPr>
          <p:cNvSpPr txBox="1"/>
          <p:nvPr/>
        </p:nvSpPr>
        <p:spPr>
          <a:xfrm>
            <a:off x="228600" y="1511468"/>
            <a:ext cx="7858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818A2-EBE3-49A4-8703-BC3F5A71ECFB}"/>
              </a:ext>
            </a:extLst>
          </p:cNvPr>
          <p:cNvSpPr txBox="1"/>
          <p:nvPr/>
        </p:nvSpPr>
        <p:spPr>
          <a:xfrm>
            <a:off x="228600" y="8775532"/>
            <a:ext cx="1798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184E83-E290-4FB2-9C83-8969BAAA5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45682"/>
            <a:ext cx="13934053" cy="491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9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6A4136-1195-4E0B-B7DB-AB8BFC9BECA0}"/>
              </a:ext>
            </a:extLst>
          </p:cNvPr>
          <p:cNvSpPr txBox="1"/>
          <p:nvPr/>
        </p:nvSpPr>
        <p:spPr>
          <a:xfrm>
            <a:off x="1261620" y="2761675"/>
            <a:ext cx="16322417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“-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76D5F-81E1-41D5-A69D-69F74D0207C2}"/>
              </a:ext>
            </a:extLst>
          </p:cNvPr>
          <p:cNvSpPr txBox="1"/>
          <p:nvPr/>
        </p:nvSpPr>
        <p:spPr>
          <a:xfrm>
            <a:off x="2099820" y="5372100"/>
            <a:ext cx="1564614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“-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Me”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60D59C-7762-400F-A68F-9BA45B1550EF}"/>
              </a:ext>
            </a:extLst>
          </p:cNvPr>
          <p:cNvSpPr/>
          <p:nvPr/>
        </p:nvSpPr>
        <p:spPr>
          <a:xfrm>
            <a:off x="423420" y="2481556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A0DB52-6647-4CFC-B556-1CBF1CC53B1E}"/>
              </a:ext>
            </a:extLst>
          </p:cNvPr>
          <p:cNvSpPr/>
          <p:nvPr/>
        </p:nvSpPr>
        <p:spPr>
          <a:xfrm>
            <a:off x="1261620" y="49530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5F2D21-585E-4E56-A302-436D8CCFE37D}"/>
                  </a:ext>
                </a:extLst>
              </p14:cNvPr>
              <p14:cNvContentPartPr/>
              <p14:nvPr/>
            </p14:nvContentPartPr>
            <p14:xfrm>
              <a:off x="3162960" y="9143280"/>
              <a:ext cx="4320" cy="38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5F2D21-585E-4E56-A302-436D8CCFE3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53600" y="9133920"/>
                <a:ext cx="23040" cy="5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485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74510F-6B9F-4EE4-8545-0488317D9746}"/>
              </a:ext>
            </a:extLst>
          </p:cNvPr>
          <p:cNvSpPr txBox="1"/>
          <p:nvPr/>
        </p:nvSpPr>
        <p:spPr>
          <a:xfrm>
            <a:off x="2099820" y="5372100"/>
            <a:ext cx="1564614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“-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Me”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9E852B-0F96-4CD5-AE3E-F01B36AEB5C7}"/>
              </a:ext>
            </a:extLst>
          </p:cNvPr>
          <p:cNvSpPr/>
          <p:nvPr/>
        </p:nvSpPr>
        <p:spPr>
          <a:xfrm>
            <a:off x="1261620" y="49530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089858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1C827E-2624-43F7-AEA1-C01FADBF33BC}"/>
              </a:ext>
            </a:extLst>
          </p:cNvPr>
          <p:cNvSpPr txBox="1"/>
          <p:nvPr/>
        </p:nvSpPr>
        <p:spPr>
          <a:xfrm>
            <a:off x="1261620" y="2761675"/>
            <a:ext cx="16322417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“-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45FF0-515C-4492-8148-946CC7C2D51E}"/>
              </a:ext>
            </a:extLst>
          </p:cNvPr>
          <p:cNvSpPr txBox="1"/>
          <p:nvPr/>
        </p:nvSpPr>
        <p:spPr>
          <a:xfrm>
            <a:off x="2099820" y="5372100"/>
            <a:ext cx="1564614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“-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Me”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D1D7C2-5D4A-4986-BD23-D3F9C930BCFF}"/>
              </a:ext>
            </a:extLst>
          </p:cNvPr>
          <p:cNvSpPr/>
          <p:nvPr/>
        </p:nvSpPr>
        <p:spPr>
          <a:xfrm>
            <a:off x="423420" y="2481556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07AAB4-E0FC-4F9A-8D9B-A1522152D9AC}"/>
              </a:ext>
            </a:extLst>
          </p:cNvPr>
          <p:cNvSpPr/>
          <p:nvPr/>
        </p:nvSpPr>
        <p:spPr>
          <a:xfrm>
            <a:off x="1261620" y="4953000"/>
            <a:ext cx="8382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6C12FD-EC8D-4275-A324-0C460FEC4F09}"/>
                  </a:ext>
                </a:extLst>
              </p14:cNvPr>
              <p14:cNvContentPartPr/>
              <p14:nvPr/>
            </p14:nvContentPartPr>
            <p14:xfrm>
              <a:off x="3162960" y="9143280"/>
              <a:ext cx="4320" cy="38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6C12FD-EC8D-4275-A324-0C460FEC4F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3600" y="9133920"/>
                <a:ext cx="23040" cy="5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13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61869BA-A3FE-4158-A0EB-413C6B4F6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-101181"/>
            <a:ext cx="14401800" cy="1038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phic 2" descr="Back with solid fill">
            <a:extLst>
              <a:ext uri="{FF2B5EF4-FFF2-40B4-BE49-F238E27FC236}">
                <a16:creationId xmlns:a16="http://schemas.microsoft.com/office/drawing/2014/main" id="{4DE001F2-4496-4D57-8394-D2356D59E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70741" y="0"/>
            <a:ext cx="2438400" cy="2044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0C967A-5716-490B-A40C-AC22EBA4ED0D}"/>
              </a:ext>
            </a:extLst>
          </p:cNvPr>
          <p:cNvSpPr/>
          <p:nvPr/>
        </p:nvSpPr>
        <p:spPr>
          <a:xfrm>
            <a:off x="0" y="76200"/>
            <a:ext cx="66294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D01C0-A092-4CF7-98A7-EAA50B5FA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94" y="-50591"/>
            <a:ext cx="6680447" cy="2146082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60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A843409-C03E-4355-869E-4DCC40D7D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29781"/>
              </p:ext>
            </p:extLst>
          </p:nvPr>
        </p:nvGraphicFramePr>
        <p:xfrm>
          <a:off x="0" y="0"/>
          <a:ext cx="18288000" cy="971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FE9EF8-C6D4-4590-B7D5-10D491C4876B}"/>
              </a:ext>
            </a:extLst>
          </p:cNvPr>
          <p:cNvSpPr/>
          <p:nvPr/>
        </p:nvSpPr>
        <p:spPr>
          <a:xfrm>
            <a:off x="804331" y="4087284"/>
            <a:ext cx="6951131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6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núng</a:t>
            </a:r>
            <a:r>
              <a:rPr lang="en-US" sz="6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6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40437F-07AC-4996-BD43-8B3DF5E52F51}"/>
              </a:ext>
            </a:extLst>
          </p:cNvPr>
          <p:cNvSpPr/>
          <p:nvPr/>
        </p:nvSpPr>
        <p:spPr>
          <a:xfrm>
            <a:off x="10693400" y="4087284"/>
            <a:ext cx="6951131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6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lúm</a:t>
            </a:r>
            <a:r>
              <a:rPr lang="en-US" sz="6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6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B3D8DA-7011-451F-8271-2EEC05B44ACB}"/>
              </a:ext>
            </a:extLst>
          </p:cNvPr>
          <p:cNvSpPr/>
          <p:nvPr/>
        </p:nvSpPr>
        <p:spPr>
          <a:xfrm>
            <a:off x="804331" y="5613400"/>
            <a:ext cx="6951131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</a:t>
            </a:r>
            <a:endParaRPr lang="en-US" sz="6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FED4B4-BE96-4324-88FF-E37C1D45B6F7}"/>
              </a:ext>
            </a:extLst>
          </p:cNvPr>
          <p:cNvSpPr/>
          <p:nvPr/>
        </p:nvSpPr>
        <p:spPr>
          <a:xfrm>
            <a:off x="10668000" y="5600700"/>
            <a:ext cx="6951131" cy="1066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6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6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6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4702</TotalTime>
  <Words>945</Words>
  <Application>Microsoft Office PowerPoint</Application>
  <PresentationFormat>Custom</PresentationFormat>
  <Paragraphs>181</Paragraphs>
  <Slides>47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Wingdings</vt:lpstr>
      <vt:lpstr>Roboto Condensed</vt:lpstr>
      <vt:lpstr>Times New Roman</vt:lpstr>
      <vt:lpstr>Calibri</vt:lpstr>
      <vt:lpstr>Tahoma</vt:lpstr>
      <vt:lpstr>Calisto MT</vt:lpstr>
      <vt:lpstr>Roboto Condensed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Chợ nổi Cái Bè</vt:lpstr>
      <vt:lpstr>Cù lao Tân Phong huyện Cai Lậy</vt:lpstr>
      <vt:lpstr>Di tích chiến thắng Ấp Bắc  Thị xã Cai Lậy</vt:lpstr>
      <vt:lpstr>Thiền viện Trúc Lâm Chánh Giác  huyện Tân Phước</vt:lpstr>
      <vt:lpstr>Vườn trái cây Vĩnh Kim  huyện Châu Thành</vt:lpstr>
      <vt:lpstr>Hủ tiếu Mỹ Tho</vt:lpstr>
      <vt:lpstr>Chả nướng Chợ Gạo</vt:lpstr>
      <vt:lpstr>Mắm tôm chà  Gò Công</vt:lpstr>
      <vt:lpstr>Biển Tân Thành Gò Công Đông</vt:lpstr>
      <vt:lpstr>Cù lao Tân Phú Đông</vt:lpstr>
      <vt:lpstr>Bánh giá chợ Giồng Gò Công Tây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7KN - B3 - Que huong</dc:title>
  <dc:creator>APC</dc:creator>
  <cp:lastModifiedBy>Administrator</cp:lastModifiedBy>
  <cp:revision>213</cp:revision>
  <dcterms:created xsi:type="dcterms:W3CDTF">2006-08-16T00:00:00Z</dcterms:created>
  <dcterms:modified xsi:type="dcterms:W3CDTF">2022-11-13T09:57:09Z</dcterms:modified>
  <dc:identifier>DAFLAH8q1Bs</dc:identifier>
</cp:coreProperties>
</file>