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6.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7.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63" r:id="rId5"/>
    <p:sldMasterId id="2147483773" r:id="rId6"/>
    <p:sldMasterId id="2147483885" r:id="rId7"/>
    <p:sldMasterId id="2147484025" r:id="rId8"/>
    <p:sldMasterId id="2147484037" r:id="rId9"/>
    <p:sldMasterId id="2147484059" r:id="rId10"/>
    <p:sldMasterId id="2147484065" r:id="rId11"/>
    <p:sldMasterId id="2147484071" r:id="rId12"/>
    <p:sldMasterId id="2147484081" r:id="rId13"/>
    <p:sldMasterId id="2147484129" r:id="rId14"/>
    <p:sldMasterId id="2147484153" r:id="rId15"/>
    <p:sldMasterId id="2147484163" r:id="rId16"/>
    <p:sldMasterId id="2147484176" r:id="rId17"/>
    <p:sldMasterId id="2147484186" r:id="rId18"/>
  </p:sldMasterIdLst>
  <p:notesMasterIdLst>
    <p:notesMasterId r:id="rId45"/>
  </p:notesMasterIdLst>
  <p:sldIdLst>
    <p:sldId id="1167" r:id="rId19"/>
    <p:sldId id="1220" r:id="rId20"/>
    <p:sldId id="1221" r:id="rId21"/>
    <p:sldId id="1088" r:id="rId22"/>
    <p:sldId id="1169" r:id="rId23"/>
    <p:sldId id="1170" r:id="rId24"/>
    <p:sldId id="1222" r:id="rId25"/>
    <p:sldId id="1267" r:id="rId26"/>
    <p:sldId id="1269" r:id="rId27"/>
    <p:sldId id="1270" r:id="rId28"/>
    <p:sldId id="1271" r:id="rId29"/>
    <p:sldId id="1272" r:id="rId30"/>
    <p:sldId id="1274" r:id="rId31"/>
    <p:sldId id="1275" r:id="rId32"/>
    <p:sldId id="1276" r:id="rId33"/>
    <p:sldId id="1277" r:id="rId34"/>
    <p:sldId id="1278" r:id="rId35"/>
    <p:sldId id="1279" r:id="rId36"/>
    <p:sldId id="1280" r:id="rId37"/>
    <p:sldId id="1281" r:id="rId38"/>
    <p:sldId id="1282" r:id="rId39"/>
    <p:sldId id="1283" r:id="rId40"/>
    <p:sldId id="1284" r:id="rId41"/>
    <p:sldId id="1285" r:id="rId42"/>
    <p:sldId id="1286" r:id="rId43"/>
    <p:sldId id="128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F9FB"/>
    <a:srgbClr val="00CC99"/>
    <a:srgbClr val="FFE285"/>
    <a:srgbClr val="2F7D52"/>
    <a:srgbClr val="3A9C66"/>
    <a:srgbClr val="54C487"/>
    <a:srgbClr val="348C5C"/>
    <a:srgbClr val="FFEFBD"/>
    <a:srgbClr val="DD8E1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3178" autoAdjust="0"/>
  </p:normalViewPr>
  <p:slideViewPr>
    <p:cSldViewPr snapToGrid="0">
      <p:cViewPr varScale="1">
        <p:scale>
          <a:sx n="63" d="100"/>
          <a:sy n="63" d="100"/>
        </p:scale>
        <p:origin x="144" y="78"/>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commentAuthors" Target="commentAuthors.xml"/><Relationship Id="rId20" Type="http://schemas.openxmlformats.org/officeDocument/2006/relationships/slide" Target="slides/slide2.xml"/><Relationship Id="rId41"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8/2/2022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1805412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3536684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88294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2015029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14</a:t>
            </a:fld>
            <a:endParaRPr lang="en-US"/>
          </a:p>
        </p:txBody>
      </p:sp>
    </p:spTree>
    <p:extLst>
      <p:ext uri="{BB962C8B-B14F-4D97-AF65-F5344CB8AC3E}">
        <p14:creationId xmlns:p14="http://schemas.microsoft.com/office/powerpoint/2010/main" val="1592832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15</a:t>
            </a:fld>
            <a:endParaRPr lang="en-US"/>
          </a:p>
        </p:txBody>
      </p:sp>
    </p:spTree>
    <p:extLst>
      <p:ext uri="{BB962C8B-B14F-4D97-AF65-F5344CB8AC3E}">
        <p14:creationId xmlns:p14="http://schemas.microsoft.com/office/powerpoint/2010/main" val="1581095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787527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63451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3924297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497267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20</a:t>
            </a:fld>
            <a:endParaRPr lang="en-US"/>
          </a:p>
        </p:txBody>
      </p:sp>
    </p:spTree>
    <p:extLst>
      <p:ext uri="{BB962C8B-B14F-4D97-AF65-F5344CB8AC3E}">
        <p14:creationId xmlns:p14="http://schemas.microsoft.com/office/powerpoint/2010/main" val="3523646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a:t>
            </a:fld>
            <a:endParaRPr lang="en-US"/>
          </a:p>
        </p:txBody>
      </p:sp>
    </p:spTree>
    <p:extLst>
      <p:ext uri="{BB962C8B-B14F-4D97-AF65-F5344CB8AC3E}">
        <p14:creationId xmlns:p14="http://schemas.microsoft.com/office/powerpoint/2010/main" val="1834128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891652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22</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2152220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23</a:t>
            </a:fld>
            <a:endParaRPr lang="en-US"/>
          </a:p>
        </p:txBody>
      </p:sp>
    </p:spTree>
    <p:extLst>
      <p:ext uri="{BB962C8B-B14F-4D97-AF65-F5344CB8AC3E}">
        <p14:creationId xmlns:p14="http://schemas.microsoft.com/office/powerpoint/2010/main" val="103750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24</a:t>
            </a:fld>
            <a:endParaRPr lang="en-US"/>
          </a:p>
        </p:txBody>
      </p:sp>
    </p:spTree>
    <p:extLst>
      <p:ext uri="{BB962C8B-B14F-4D97-AF65-F5344CB8AC3E}">
        <p14:creationId xmlns:p14="http://schemas.microsoft.com/office/powerpoint/2010/main" val="2708593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649756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26</a:t>
            </a:fld>
            <a:endParaRPr lang="en-US"/>
          </a:p>
        </p:txBody>
      </p:sp>
    </p:spTree>
    <p:extLst>
      <p:ext uri="{BB962C8B-B14F-4D97-AF65-F5344CB8AC3E}">
        <p14:creationId xmlns:p14="http://schemas.microsoft.com/office/powerpoint/2010/main" val="1969983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4</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2228681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5</a:t>
            </a:fld>
            <a:endParaRPr lang="en-US"/>
          </a:p>
        </p:txBody>
      </p:sp>
    </p:spTree>
    <p:extLst>
      <p:ext uri="{BB962C8B-B14F-4D97-AF65-F5344CB8AC3E}">
        <p14:creationId xmlns:p14="http://schemas.microsoft.com/office/powerpoint/2010/main" val="899220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3983689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EB7CB3-E447-492C-B61C-18A7D5F3709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905780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275198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225636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4280792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5524723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086261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394501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D25B04-5FF3-4517-98B6-D45D6E9C9BF5}" type="datetimeFigureOut">
              <a:rPr lang="en-US" smtClean="0">
                <a:solidFill>
                  <a:prstClr val="black">
                    <a:tint val="75000"/>
                  </a:prstClr>
                </a:solidFill>
              </a:rPr>
              <a:pPr/>
              <a:t>8/2/2022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9916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D25B04-5FF3-4517-98B6-D45D6E9C9BF5}" type="datetimeFigureOut">
              <a:rPr lang="en-US" smtClean="0">
                <a:solidFill>
                  <a:prstClr val="black">
                    <a:tint val="75000"/>
                  </a:prstClr>
                </a:solidFill>
              </a:rPr>
              <a:pPr/>
              <a:t>8/2/2022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0961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1D25B04-5FF3-4517-98B6-D45D6E9C9BF5}" type="datetimeFigureOut">
              <a:rPr lang="en-US" smtClean="0">
                <a:solidFill>
                  <a:prstClr val="black">
                    <a:tint val="75000"/>
                  </a:prstClr>
                </a:solidFill>
              </a:rPr>
              <a:pPr/>
              <a:t>8/2/2022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50102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D25B04-5FF3-4517-98B6-D45D6E9C9BF5}" type="datetimeFigureOut">
              <a:rPr lang="en-US" smtClean="0">
                <a:solidFill>
                  <a:prstClr val="black">
                    <a:tint val="75000"/>
                  </a:prstClr>
                </a:solidFill>
              </a:rPr>
              <a:pPr/>
              <a:t>8/2/2022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4023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D25B04-5FF3-4517-98B6-D45D6E9C9BF5}" type="datetimeFigureOut">
              <a:rPr lang="en-US" smtClean="0">
                <a:solidFill>
                  <a:prstClr val="black">
                    <a:tint val="75000"/>
                  </a:prstClr>
                </a:solidFill>
              </a:rPr>
              <a:pPr/>
              <a:t>8/2/2022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5788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D25B04-5FF3-4517-98B6-D45D6E9C9BF5}" type="datetimeFigureOut">
              <a:rPr lang="en-US" smtClean="0">
                <a:solidFill>
                  <a:prstClr val="black">
                    <a:tint val="75000"/>
                  </a:prstClr>
                </a:solidFill>
              </a:rPr>
              <a:pPr/>
              <a:t>8/2/2022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70789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D25B04-5FF3-4517-98B6-D45D6E9C9BF5}" type="datetimeFigureOut">
              <a:rPr lang="en-US" smtClean="0">
                <a:solidFill>
                  <a:prstClr val="black">
                    <a:tint val="75000"/>
                  </a:prstClr>
                </a:solidFill>
              </a:rPr>
              <a:pPr/>
              <a:t>8/2/2022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404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8/2/2022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1D25B04-5FF3-4517-98B6-D45D6E9C9BF5}" type="datetimeFigureOut">
              <a:rPr lang="en-US" smtClean="0">
                <a:solidFill>
                  <a:prstClr val="black">
                    <a:tint val="75000"/>
                  </a:prstClr>
                </a:solidFill>
              </a:rPr>
              <a:pPr/>
              <a:t>8/2/2022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9005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1D25B04-5FF3-4517-98B6-D45D6E9C9BF5}" type="datetimeFigureOut">
              <a:rPr lang="en-US" smtClean="0">
                <a:solidFill>
                  <a:prstClr val="black">
                    <a:tint val="75000"/>
                  </a:prstClr>
                </a:solidFill>
              </a:rPr>
              <a:pPr/>
              <a:t>8/2/2022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0199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D25B04-5FF3-4517-98B6-D45D6E9C9BF5}" type="datetimeFigureOut">
              <a:rPr lang="en-US" smtClean="0">
                <a:solidFill>
                  <a:prstClr val="black">
                    <a:tint val="75000"/>
                  </a:prstClr>
                </a:solidFill>
              </a:rPr>
              <a:pPr/>
              <a:t>8/2/2022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6118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D25B04-5FF3-4517-98B6-D45D6E9C9BF5}" type="datetimeFigureOut">
              <a:rPr lang="en-US" smtClean="0">
                <a:solidFill>
                  <a:prstClr val="black">
                    <a:tint val="75000"/>
                  </a:prstClr>
                </a:solidFill>
              </a:rPr>
              <a:pPr/>
              <a:t>8/2/2022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032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488816"/>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05"/>
            <a:fld id="{7FE5A9CD-1CA5-4BB6-ABF6-C3DB2F9C09D1}" type="datetimeFigureOut">
              <a:rPr lang="en-US" sz="2133" smtClean="0">
                <a:solidFill>
                  <a:prstClr val="black"/>
                </a:solidFill>
              </a:rPr>
              <a:pPr defTabSz="1086605"/>
              <a:t>8/2/2022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0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05"/>
            <a:fld id="{E9E3A461-C528-4C33-83FA-271D1850C3B5}"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2969033170"/>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05">
              <a:defRPr/>
            </a:pPr>
            <a:fld id="{E979D15E-7C97-46BA-A533-0FCFA23F6052}" type="slidenum">
              <a:rPr lang="en-US" sz="2133" smtClean="0">
                <a:solidFill>
                  <a:prstClr val="black"/>
                </a:solidFill>
              </a:rPr>
              <a:pPr defTabSz="1086605">
                <a:defRPr/>
              </a:pPr>
              <a:t>‹#›</a:t>
            </a:fld>
            <a:endParaRPr lang="en-US" sz="2133">
              <a:solidFill>
                <a:prstClr val="black"/>
              </a:solidFill>
            </a:endParaRPr>
          </a:p>
        </p:txBody>
      </p:sp>
    </p:spTree>
    <p:extLst>
      <p:ext uri="{BB962C8B-B14F-4D97-AF65-F5344CB8AC3E}">
        <p14:creationId xmlns:p14="http://schemas.microsoft.com/office/powerpoint/2010/main" val="10131223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908236"/>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05"/>
            <a:fld id="{475E0F57-EEA1-4A8B-9311-4AD2064A14C0}"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23935543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664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43495"/>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7572"/>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5" name="Rectangle 5"/>
          <p:cNvSpPr>
            <a:spLocks noGrp="1" noChangeArrowheads="1"/>
          </p:cNvSpPr>
          <p:nvPr>
            <p:ph type="ftr" sz="quarter" idx="11"/>
          </p:nvPr>
        </p:nvSpPr>
        <p:spPr>
          <a:xfrm>
            <a:off x="4165877" y="6245225"/>
            <a:ext cx="3860297"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6" name="Rectangle 6"/>
          <p:cNvSpPr>
            <a:spLocks noGrp="1" noChangeArrowheads="1"/>
          </p:cNvSpPr>
          <p:nvPr>
            <p:ph type="sldNum" sz="quarter" idx="12"/>
          </p:nvPr>
        </p:nvSpPr>
        <p:spPr>
          <a:xfrm>
            <a:off x="8737282" y="6245225"/>
            <a:ext cx="2845223" cy="476251"/>
          </a:xfrm>
          <a:prstGeom prst="rect">
            <a:avLst/>
          </a:prstGeom>
        </p:spPr>
        <p:txBody>
          <a:bodyPr lIns="34247" tIns="17120" rIns="34247" bIns="17120"/>
          <a:lstStyle>
            <a:lvl1pPr>
              <a:defRPr/>
            </a:lvl1pPr>
          </a:lstStyle>
          <a:p>
            <a:pPr defTabSz="1086605">
              <a:defRPr/>
            </a:pPr>
            <a:fld id="{BEF8FD80-C95D-4220-BF8B-01906B7B67AD}" type="slidenum">
              <a:rPr lang="en-US" sz="2133" smtClean="0">
                <a:solidFill>
                  <a:srgbClr val="000000"/>
                </a:solidFill>
              </a:rPr>
              <a:pPr defTabSz="1086605">
                <a:defRPr/>
              </a:pPr>
              <a:t>‹#›</a:t>
            </a:fld>
            <a:endParaRPr lang="en-US" sz="2133">
              <a:solidFill>
                <a:srgbClr val="000000"/>
              </a:solidFill>
            </a:endParaRPr>
          </a:p>
        </p:txBody>
      </p:sp>
    </p:spTree>
    <p:extLst>
      <p:ext uri="{BB962C8B-B14F-4D97-AF65-F5344CB8AC3E}">
        <p14:creationId xmlns:p14="http://schemas.microsoft.com/office/powerpoint/2010/main" val="5671336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09544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84624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103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88014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1513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1890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6110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8/2/2022</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9703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0043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2625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99117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41541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144733"/>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600206"/>
            <a:ext cx="10972800" cy="4525963"/>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1" y="6356356"/>
            <a:ext cx="2844800" cy="365125"/>
          </a:xfrm>
          <a:prstGeom prst="rect">
            <a:avLst/>
          </a:prstGeom>
        </p:spPr>
        <p:txBody>
          <a:bodyPr lIns="34217" tIns="17104" rIns="34217" bIns="17104"/>
          <a:lstStyle/>
          <a:p>
            <a:pPr defTabSz="1084449"/>
            <a:fld id="{7FE5A9CD-1CA5-4BB6-ABF6-C3DB2F9C09D1}" type="datetimeFigureOut">
              <a:rPr lang="en-US" sz="2133" smtClean="0">
                <a:solidFill>
                  <a:prstClr val="black"/>
                </a:solidFill>
              </a:rPr>
              <a:pPr defTabSz="1084449"/>
              <a:t>8/2/2022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17" tIns="17104" rIns="34217" bIns="17104"/>
          <a:lstStyle/>
          <a:p>
            <a:pPr defTabSz="1084449"/>
            <a:endParaRPr lang="en-US" sz="2133">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34217" tIns="17104" rIns="34217" bIns="17104"/>
          <a:lstStyle/>
          <a:p>
            <a:pPr defTabSz="1084449"/>
            <a:fld id="{E9E3A461-C528-4C33-83FA-271D1850C3B5}"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2962096736"/>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1" y="292115"/>
            <a:ext cx="10972800" cy="1384300"/>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609601" y="1905000"/>
            <a:ext cx="10972800" cy="41148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1" y="6245225"/>
            <a:ext cx="2844800" cy="476251"/>
          </a:xfrm>
          <a:prstGeom prst="rect">
            <a:avLst/>
          </a:prstGeom>
        </p:spPr>
        <p:txBody>
          <a:bodyPr lIns="81359" tIns="40679" rIns="81359" bIns="40679"/>
          <a:lstStyle>
            <a:lvl1pPr>
              <a:defRPr/>
            </a:lvl1pPr>
          </a:lstStyle>
          <a:p>
            <a:pPr defTabSz="108444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359" tIns="40679" rIns="81359" bIns="40679"/>
          <a:lstStyle>
            <a:lvl1pPr>
              <a:defRPr/>
            </a:lvl1pPr>
          </a:lstStyle>
          <a:p>
            <a:pPr defTabSz="108444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1"/>
          </a:xfrm>
          <a:prstGeom prst="rect">
            <a:avLst/>
          </a:prstGeom>
        </p:spPr>
        <p:txBody>
          <a:bodyPr lIns="81359" tIns="40679" rIns="81359" bIns="40679"/>
          <a:lstStyle>
            <a:lvl1pPr>
              <a:defRPr/>
            </a:lvl1pPr>
          </a:lstStyle>
          <a:p>
            <a:pPr defTabSz="1084449">
              <a:defRPr/>
            </a:pPr>
            <a:fld id="{E979D15E-7C97-46BA-A533-0FCFA23F6052}" type="slidenum">
              <a:rPr lang="en-US" sz="2133" smtClean="0">
                <a:solidFill>
                  <a:prstClr val="black"/>
                </a:solidFill>
              </a:rPr>
              <a:pPr defTabSz="1084449">
                <a:defRPr/>
              </a:pPr>
              <a:t>‹#›</a:t>
            </a:fld>
            <a:endParaRPr lang="en-US" sz="2133">
              <a:solidFill>
                <a:prstClr val="black"/>
              </a:solidFill>
            </a:endParaRPr>
          </a:p>
        </p:txBody>
      </p:sp>
    </p:spTree>
    <p:extLst>
      <p:ext uri="{BB962C8B-B14F-4D97-AF65-F5344CB8AC3E}">
        <p14:creationId xmlns:p14="http://schemas.microsoft.com/office/powerpoint/2010/main" val="11301317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197614"/>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1" y="6245225"/>
            <a:ext cx="2844800" cy="476251"/>
          </a:xfrm>
          <a:prstGeom prst="rect">
            <a:avLst/>
          </a:prstGeom>
        </p:spPr>
        <p:txBody>
          <a:bodyPr lIns="34217" tIns="17104" rIns="34217" bIns="17104"/>
          <a:lstStyle>
            <a:lvl1pPr>
              <a:defRPr/>
            </a:lvl1pPr>
          </a:lstStyle>
          <a:p>
            <a:pPr defTabSz="108444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17" tIns="17104" rIns="34217" bIns="17104"/>
          <a:lstStyle>
            <a:lvl1pPr>
              <a:defRPr/>
            </a:lvl1pPr>
          </a:lstStyle>
          <a:p>
            <a:pPr defTabSz="108444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1"/>
          </a:xfrm>
          <a:prstGeom prst="rect">
            <a:avLst/>
          </a:prstGeom>
        </p:spPr>
        <p:txBody>
          <a:bodyPr lIns="34217" tIns="17104" rIns="34217" bIns="17104"/>
          <a:lstStyle>
            <a:lvl1pPr>
              <a:defRPr/>
            </a:lvl1pPr>
          </a:lstStyle>
          <a:p>
            <a:pPr defTabSz="1084449"/>
            <a:fld id="{475E0F57-EEA1-4A8B-9311-4AD2064A14C0}"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757597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9682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126053"/>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657631"/>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17" tIns="17104" rIns="34217" bIns="17104"/>
          <a:lstStyle>
            <a:lvl1pPr>
              <a:defRPr/>
            </a:lvl1pPr>
          </a:lstStyle>
          <a:p>
            <a:pPr defTabSz="108444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17" tIns="17104" rIns="34217" bIns="17104"/>
          <a:lstStyle>
            <a:lvl1pPr>
              <a:defRPr/>
            </a:lvl1pPr>
          </a:lstStyle>
          <a:p>
            <a:pPr defTabSz="1084449">
              <a:defRPr/>
            </a:pPr>
            <a:endParaRPr lang="en-US" sz="2133">
              <a:solidFill>
                <a:srgbClr val="000000"/>
              </a:solidFill>
            </a:endParaRPr>
          </a:p>
        </p:txBody>
      </p:sp>
      <p:sp>
        <p:nvSpPr>
          <p:cNvPr id="6" name="Rectangle 6"/>
          <p:cNvSpPr>
            <a:spLocks noGrp="1" noChangeArrowheads="1"/>
          </p:cNvSpPr>
          <p:nvPr>
            <p:ph type="sldNum" sz="quarter" idx="12"/>
          </p:nvPr>
        </p:nvSpPr>
        <p:spPr>
          <a:xfrm>
            <a:off x="8737391" y="6245225"/>
            <a:ext cx="2845223" cy="476251"/>
          </a:xfrm>
          <a:prstGeom prst="rect">
            <a:avLst/>
          </a:prstGeom>
        </p:spPr>
        <p:txBody>
          <a:bodyPr lIns="34217" tIns="17104" rIns="34217" bIns="17104"/>
          <a:lstStyle>
            <a:lvl1pPr>
              <a:defRPr/>
            </a:lvl1pPr>
          </a:lstStyle>
          <a:p>
            <a:pPr defTabSz="1084449">
              <a:defRPr/>
            </a:pPr>
            <a:fld id="{BEF8FD80-C95D-4220-BF8B-01906B7B67AD}" type="slidenum">
              <a:rPr lang="en-US" sz="2133" smtClean="0">
                <a:solidFill>
                  <a:srgbClr val="000000"/>
                </a:solidFill>
              </a:rPr>
              <a:pPr defTabSz="1084449">
                <a:defRPr/>
              </a:pPr>
              <a:t>‹#›</a:t>
            </a:fld>
            <a:endParaRPr lang="en-US" sz="2133">
              <a:solidFill>
                <a:srgbClr val="000000"/>
              </a:solidFill>
            </a:endParaRPr>
          </a:p>
        </p:txBody>
      </p:sp>
    </p:spTree>
    <p:extLst>
      <p:ext uri="{BB962C8B-B14F-4D97-AF65-F5344CB8AC3E}">
        <p14:creationId xmlns:p14="http://schemas.microsoft.com/office/powerpoint/2010/main" val="15847323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6997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7439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0251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8657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9512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62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8/2/2022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531"/>
            <a:ext cx="12192000" cy="724247"/>
          </a:xfrm>
          <a:prstGeom prst="rect">
            <a:avLst/>
          </a:prstGeom>
        </p:spPr>
        <p:txBody>
          <a:bodyPr lIns="68556" tIns="34289" rIns="68556" bIns="34289"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209022" y="492785"/>
            <a:ext cx="2399521" cy="641251"/>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3380"/>
              <a:endParaRPr lang="en-US" sz="1867">
                <a:solidFill>
                  <a:prstClr val="black"/>
                </a:solidFill>
              </a:endParaRPr>
            </a:p>
          </p:txBody>
        </p:sp>
      </p:grpSp>
      <p:grpSp>
        <p:nvGrpSpPr>
          <p:cNvPr id="81" name="Graphic 41"/>
          <p:cNvGrpSpPr/>
          <p:nvPr userDrawn="1"/>
        </p:nvGrpSpPr>
        <p:grpSpPr>
          <a:xfrm>
            <a:off x="9594025" y="493409"/>
            <a:ext cx="2399521" cy="641251"/>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3380"/>
              <a:endParaRPr lang="en-US" sz="1867">
                <a:solidFill>
                  <a:prstClr val="black"/>
                </a:solidFill>
              </a:endParaRPr>
            </a:p>
          </p:txBody>
        </p:sp>
      </p:grpSp>
    </p:spTree>
    <p:extLst>
      <p:ext uri="{BB962C8B-B14F-4D97-AF65-F5344CB8AC3E}">
        <p14:creationId xmlns:p14="http://schemas.microsoft.com/office/powerpoint/2010/main" val="8929823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531"/>
            <a:ext cx="12192000" cy="724247"/>
          </a:xfrm>
          <a:prstGeom prst="rect">
            <a:avLst/>
          </a:prstGeom>
        </p:spPr>
        <p:txBody>
          <a:bodyPr lIns="68556" tIns="34289" rIns="68556" bIns="34289" anchor="ctr"/>
          <a:lstStyle>
            <a:lvl1pPr marL="0" indent="0" algn="ctr">
              <a:buNone/>
              <a:defRPr sz="5467"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209621" y="489705"/>
            <a:ext cx="2402067" cy="644975"/>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3380"/>
              <a:endParaRPr lang="en-US" sz="1867"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3380"/>
              <a:endParaRPr lang="en-US" sz="1867" dirty="0">
                <a:solidFill>
                  <a:prstClr val="black"/>
                </a:solidFill>
              </a:endParaRPr>
            </a:p>
          </p:txBody>
        </p:sp>
      </p:grpSp>
      <p:grpSp>
        <p:nvGrpSpPr>
          <p:cNvPr id="81" name="Graphic 41"/>
          <p:cNvGrpSpPr/>
          <p:nvPr userDrawn="1"/>
        </p:nvGrpSpPr>
        <p:grpSpPr>
          <a:xfrm>
            <a:off x="9594025" y="493409"/>
            <a:ext cx="2399521" cy="641251"/>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3380"/>
              <a:endParaRPr lang="en-US" sz="1867">
                <a:solidFill>
                  <a:prstClr val="black"/>
                </a:solidFill>
              </a:endParaRPr>
            </a:p>
          </p:txBody>
        </p:sp>
      </p:grpSp>
    </p:spTree>
    <p:extLst>
      <p:ext uri="{BB962C8B-B14F-4D97-AF65-F5344CB8AC3E}">
        <p14:creationId xmlns:p14="http://schemas.microsoft.com/office/powerpoint/2010/main" val="16665788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2" y="339531"/>
            <a:ext cx="11573197" cy="724247"/>
          </a:xfrm>
          <a:prstGeom prst="rect">
            <a:avLst/>
          </a:prstGeom>
        </p:spPr>
        <p:txBody>
          <a:bodyPr lIns="68556" tIns="34289" rIns="68556" bIns="34289"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396075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543060" y="2060785"/>
            <a:ext cx="3819085" cy="2864051"/>
          </a:xfrm>
          <a:prstGeom prst="rect">
            <a:avLst/>
          </a:prstGeom>
          <a:solidFill>
            <a:schemeClr val="bg1">
              <a:lumMod val="95000"/>
            </a:schemeClr>
          </a:solidFill>
          <a:ln w="12700">
            <a:noFill/>
          </a:ln>
        </p:spPr>
        <p:txBody>
          <a:bodyPr lIns="68556" tIns="34289" rIns="68556" bIns="34289" anchor="ctr"/>
          <a:lstStyle>
            <a:lvl1pPr marL="0" indent="0" algn="ctr">
              <a:buNone/>
              <a:defRPr sz="1600">
                <a:latin typeface="Arial" panose="020B0604020202020204" pitchFamily="34" charset="0"/>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34928"/>
            <a:ext cx="12192000" cy="710877"/>
          </a:xfrm>
          <a:prstGeom prst="rect">
            <a:avLst/>
          </a:prstGeom>
        </p:spPr>
        <p:txBody>
          <a:bodyPr lIns="68556" tIns="34289" rIns="68556" bIns="34289" anchor="ctr">
            <a:noAutofit/>
          </a:bodyPr>
          <a:lstStyle>
            <a:lvl1pPr algn="ctr">
              <a:defRPr sz="48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17581357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05691" y="1825115"/>
            <a:ext cx="2269640" cy="2736304"/>
          </a:xfrm>
          <a:prstGeom prst="rect">
            <a:avLst/>
          </a:prstGeom>
          <a:solidFill>
            <a:schemeClr val="bg1">
              <a:lumMod val="95000"/>
            </a:schemeClr>
          </a:solidFill>
        </p:spPr>
        <p:txBody>
          <a:bodyPr lIns="68556" tIns="34289" rIns="68556" bIns="34289" anchor="ct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3615156" y="1825115"/>
            <a:ext cx="2269640" cy="2736304"/>
          </a:xfrm>
          <a:prstGeom prst="rect">
            <a:avLst/>
          </a:prstGeom>
          <a:solidFill>
            <a:schemeClr val="bg1">
              <a:lumMod val="95000"/>
            </a:schemeClr>
          </a:solidFill>
        </p:spPr>
        <p:txBody>
          <a:bodyPr lIns="68556" tIns="34289" rIns="68556" bIns="34289" anchor="ct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6324621" y="1825115"/>
            <a:ext cx="2269640" cy="2736304"/>
          </a:xfrm>
          <a:prstGeom prst="rect">
            <a:avLst/>
          </a:prstGeom>
          <a:solidFill>
            <a:schemeClr val="bg1">
              <a:lumMod val="95000"/>
            </a:schemeClr>
          </a:solidFill>
        </p:spPr>
        <p:txBody>
          <a:bodyPr lIns="68556" tIns="34289" rIns="68556" bIns="34289" anchor="ct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9034359" y="1825115"/>
            <a:ext cx="2269640" cy="2736304"/>
          </a:xfrm>
          <a:prstGeom prst="rect">
            <a:avLst/>
          </a:prstGeom>
          <a:solidFill>
            <a:schemeClr val="bg1">
              <a:lumMod val="95000"/>
            </a:schemeClr>
          </a:solidFill>
        </p:spPr>
        <p:txBody>
          <a:bodyPr lIns="68556" tIns="34289" rIns="68556" bIns="34289" anchor="ct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339531"/>
            <a:ext cx="12192000" cy="724247"/>
          </a:xfrm>
          <a:prstGeom prst="rect">
            <a:avLst/>
          </a:prstGeom>
        </p:spPr>
        <p:txBody>
          <a:bodyPr lIns="68556" tIns="34289" rIns="68556" bIns="34289" anchor="ctr"/>
          <a:lstStyle>
            <a:lvl1pPr marL="0" indent="0" algn="ctr">
              <a:buNone/>
              <a:defRPr sz="5467"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8352657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1200">
                <a:solidFill>
                  <a:schemeClr val="tx1">
                    <a:lumMod val="75000"/>
                    <a:lumOff val="25000"/>
                  </a:schemeClr>
                </a:solidFill>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41868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5815007"/>
            <a:ext cx="12192000" cy="1078472"/>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3380"/>
            <a:endParaRPr lang="en-US" sz="1867">
              <a:solidFill>
                <a:prstClr val="white"/>
              </a:solidFill>
            </a:endParaRPr>
          </a:p>
        </p:txBody>
      </p:sp>
      <p:sp>
        <p:nvSpPr>
          <p:cNvPr id="8" name="Picture Placeholder 7"/>
          <p:cNvSpPr>
            <a:spLocks noGrp="1"/>
          </p:cNvSpPr>
          <p:nvPr>
            <p:ph type="pic" idx="10" hasCustomPrompt="1"/>
          </p:nvPr>
        </p:nvSpPr>
        <p:spPr>
          <a:xfrm>
            <a:off x="471565" y="218322"/>
            <a:ext cx="6848307" cy="6196191"/>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a:t>
            </a:r>
            <a:endParaRPr lang="ko-KR" altLang="en-US" dirty="0"/>
          </a:p>
        </p:txBody>
      </p:sp>
      <p:sp>
        <p:nvSpPr>
          <p:cNvPr id="11" name="Graphic 47"/>
          <p:cNvSpPr/>
          <p:nvPr userDrawn="1"/>
        </p:nvSpPr>
        <p:spPr>
          <a:xfrm>
            <a:off x="9625753" y="4063426"/>
            <a:ext cx="1514475" cy="227171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2" name="Graphic 47"/>
          <p:cNvSpPr/>
          <p:nvPr userDrawn="1"/>
        </p:nvSpPr>
        <p:spPr>
          <a:xfrm>
            <a:off x="10621901" y="4800059"/>
            <a:ext cx="1181003" cy="177150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3" name="Freeform: Shape 12"/>
          <p:cNvSpPr/>
          <p:nvPr userDrawn="1"/>
        </p:nvSpPr>
        <p:spPr>
          <a:xfrm>
            <a:off x="11774839" y="5349833"/>
            <a:ext cx="417183" cy="1122552"/>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4" name="Graphic 47"/>
          <p:cNvSpPr/>
          <p:nvPr userDrawn="1"/>
        </p:nvSpPr>
        <p:spPr>
          <a:xfrm>
            <a:off x="1073167" y="5766049"/>
            <a:ext cx="335807" cy="503711"/>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5" name="Graphic 47"/>
          <p:cNvSpPr/>
          <p:nvPr userDrawn="1"/>
        </p:nvSpPr>
        <p:spPr>
          <a:xfrm>
            <a:off x="-1" y="5194269"/>
            <a:ext cx="675152" cy="101272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6" name="Graphic 47"/>
          <p:cNvSpPr/>
          <p:nvPr userDrawn="1"/>
        </p:nvSpPr>
        <p:spPr>
          <a:xfrm>
            <a:off x="1390556" y="5667859"/>
            <a:ext cx="466701" cy="700052"/>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7" name="Graphic 47"/>
          <p:cNvSpPr/>
          <p:nvPr userDrawn="1"/>
        </p:nvSpPr>
        <p:spPr>
          <a:xfrm>
            <a:off x="3199765" y="5660092"/>
            <a:ext cx="413387" cy="62008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8" name="Graphic 47"/>
          <p:cNvSpPr/>
          <p:nvPr userDrawn="1"/>
        </p:nvSpPr>
        <p:spPr>
          <a:xfrm>
            <a:off x="7378049" y="5215723"/>
            <a:ext cx="413387" cy="62008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9" name="Graphic 47"/>
          <p:cNvSpPr/>
          <p:nvPr userDrawn="1"/>
        </p:nvSpPr>
        <p:spPr>
          <a:xfrm>
            <a:off x="6962380" y="5512836"/>
            <a:ext cx="206693" cy="31004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Tree>
    <p:extLst>
      <p:ext uri="{BB962C8B-B14F-4D97-AF65-F5344CB8AC3E}">
        <p14:creationId xmlns:p14="http://schemas.microsoft.com/office/powerpoint/2010/main" val="7656416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3" y="24"/>
            <a:ext cx="12191996" cy="68579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3265194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3" y="3"/>
            <a:ext cx="12191996" cy="610076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992424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9352548" y="4018547"/>
            <a:ext cx="2839453" cy="2839453"/>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3001463" y="3939913"/>
            <a:ext cx="5836183" cy="2918091"/>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9232735" y="4"/>
            <a:ext cx="2959264" cy="3575629"/>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6096022" y="781075"/>
            <a:ext cx="5991223" cy="5991223"/>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94270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2" y="123500"/>
            <a:ext cx="11573197" cy="724247"/>
          </a:xfrm>
          <a:prstGeom prst="rect">
            <a:avLst/>
          </a:prstGeom>
        </p:spPr>
        <p:txBody>
          <a:bodyPr lIns="68556" tIns="34289" rIns="68556" bIns="34289"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354033" y="1131614"/>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3380"/>
            <a:endParaRPr lang="ko-KR" altLang="en-US" sz="1333">
              <a:solidFill>
                <a:prstClr val="white"/>
              </a:solidFill>
            </a:endParaRPr>
          </a:p>
        </p:txBody>
      </p:sp>
      <p:sp>
        <p:nvSpPr>
          <p:cNvPr id="4" name="Rounded Rectangle 3"/>
          <p:cNvSpPr/>
          <p:nvPr userDrawn="1"/>
        </p:nvSpPr>
        <p:spPr>
          <a:xfrm>
            <a:off x="531935"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3380"/>
            <a:endParaRPr lang="ko-KR" altLang="en-US" sz="1333">
              <a:solidFill>
                <a:prstClr val="white"/>
              </a:solidFill>
            </a:endParaRPr>
          </a:p>
        </p:txBody>
      </p:sp>
      <p:sp>
        <p:nvSpPr>
          <p:cNvPr id="5" name="Half Frame 4"/>
          <p:cNvSpPr/>
          <p:nvPr userDrawn="1"/>
        </p:nvSpPr>
        <p:spPr>
          <a:xfrm rot="5400000">
            <a:off x="3057199" y="1276655"/>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3380"/>
            <a:endParaRPr lang="ko-KR" altLang="en-US" sz="1333">
              <a:solidFill>
                <a:prstClr val="black">
                  <a:lumMod val="85000"/>
                  <a:lumOff val="15000"/>
                </a:prstClr>
              </a:solidFill>
            </a:endParaRPr>
          </a:p>
        </p:txBody>
      </p:sp>
      <p:sp>
        <p:nvSpPr>
          <p:cNvPr id="58" name="TextBox 57"/>
          <p:cNvSpPr txBox="1"/>
          <p:nvPr userDrawn="1"/>
        </p:nvSpPr>
        <p:spPr>
          <a:xfrm>
            <a:off x="711704" y="1626891"/>
            <a:ext cx="2232248" cy="543865"/>
          </a:xfrm>
          <a:prstGeom prst="rect">
            <a:avLst/>
          </a:prstGeom>
          <a:noFill/>
        </p:spPr>
        <p:txBody>
          <a:bodyPr wrap="square" lIns="91408" tIns="45719" rIns="91408" bIns="45719" rtlCol="0" anchor="ctr">
            <a:spAutoFit/>
          </a:bodyPr>
          <a:lstStyle/>
          <a:p>
            <a:pPr defTabSz="913380"/>
            <a:r>
              <a:rPr lang="en-US" altLang="ko-KR" sz="1467" b="1" dirty="0">
                <a:solidFill>
                  <a:prstClr val="white"/>
                </a:solidFill>
                <a:cs typeface="Arial" panose="020B0604020202020204" pitchFamily="34" charset="0"/>
              </a:rPr>
              <a:t>You can Resize without losing quality</a:t>
            </a:r>
            <a:endParaRPr lang="ko-KR" altLang="en-US" sz="1467" b="1" dirty="0">
              <a:solidFill>
                <a:prstClr val="white"/>
              </a:solidFill>
              <a:cs typeface="Arial" panose="020B0604020202020204" pitchFamily="34" charset="0"/>
            </a:endParaRPr>
          </a:p>
        </p:txBody>
      </p:sp>
      <p:sp>
        <p:nvSpPr>
          <p:cNvPr id="59" name="TextBox 58"/>
          <p:cNvSpPr txBox="1"/>
          <p:nvPr userDrawn="1"/>
        </p:nvSpPr>
        <p:spPr>
          <a:xfrm>
            <a:off x="711704" y="2111981"/>
            <a:ext cx="2232248" cy="769632"/>
          </a:xfrm>
          <a:prstGeom prst="rect">
            <a:avLst/>
          </a:prstGeom>
          <a:noFill/>
        </p:spPr>
        <p:txBody>
          <a:bodyPr wrap="square" lIns="91408" tIns="45719" rIns="91408" bIns="45719" rtlCol="0" anchor="ctr">
            <a:spAutoFit/>
          </a:bodyPr>
          <a:lstStyle/>
          <a:p>
            <a:pPr defTabSz="913380"/>
            <a:r>
              <a:rPr lang="en-US" altLang="ko-KR" sz="1467" b="1" dirty="0">
                <a:solidFill>
                  <a:prstClr val="white"/>
                </a:solidFill>
                <a:cs typeface="Arial" panose="020B0604020202020204" pitchFamily="34" charset="0"/>
              </a:rPr>
              <a:t>You can Change Fill Color &amp;</a:t>
            </a:r>
          </a:p>
          <a:p>
            <a:pPr defTabSz="913380"/>
            <a:r>
              <a:rPr lang="en-US" altLang="ko-KR" sz="1467" b="1" dirty="0">
                <a:solidFill>
                  <a:prstClr val="white"/>
                </a:solidFill>
                <a:cs typeface="Arial" panose="020B0604020202020204" pitchFamily="34" charset="0"/>
              </a:rPr>
              <a:t>Line Color</a:t>
            </a:r>
            <a:endParaRPr lang="ko-KR" altLang="en-US" sz="1467" b="1" dirty="0">
              <a:solidFill>
                <a:prstClr val="white"/>
              </a:solidFill>
              <a:cs typeface="Arial" panose="020B0604020202020204" pitchFamily="34" charset="0"/>
            </a:endParaRPr>
          </a:p>
        </p:txBody>
      </p:sp>
      <p:sp>
        <p:nvSpPr>
          <p:cNvPr id="60" name="TextBox 59"/>
          <p:cNvSpPr txBox="1"/>
          <p:nvPr userDrawn="1"/>
        </p:nvSpPr>
        <p:spPr>
          <a:xfrm>
            <a:off x="721229" y="5803283"/>
            <a:ext cx="2232000" cy="318098"/>
          </a:xfrm>
          <a:prstGeom prst="rect">
            <a:avLst/>
          </a:prstGeom>
          <a:noFill/>
        </p:spPr>
        <p:txBody>
          <a:bodyPr wrap="square" lIns="91408" tIns="45719" rIns="91408" bIns="45719" rtlCol="0" anchor="ctr">
            <a:spAutoFit/>
          </a:bodyPr>
          <a:lstStyle/>
          <a:p>
            <a:pPr defTabSz="913380"/>
            <a:r>
              <a:rPr lang="en-US" altLang="ko-KR" sz="1467" dirty="0">
                <a:solidFill>
                  <a:prstClr val="white"/>
                </a:solidFill>
                <a:cs typeface="Arial" panose="020B0604020202020204" pitchFamily="34" charset="0"/>
              </a:rPr>
              <a:t>www.allppt.com</a:t>
            </a:r>
            <a:endParaRPr lang="ko-KR" altLang="en-US" sz="1467" dirty="0">
              <a:solidFill>
                <a:prstClr val="white"/>
              </a:solidFill>
              <a:cs typeface="Arial" panose="020B0604020202020204" pitchFamily="34" charset="0"/>
            </a:endParaRPr>
          </a:p>
        </p:txBody>
      </p:sp>
      <p:sp>
        <p:nvSpPr>
          <p:cNvPr id="61" name="TextBox 60"/>
          <p:cNvSpPr txBox="1"/>
          <p:nvPr userDrawn="1"/>
        </p:nvSpPr>
        <p:spPr>
          <a:xfrm>
            <a:off x="721229" y="4450326"/>
            <a:ext cx="2717296" cy="1384993"/>
          </a:xfrm>
          <a:prstGeom prst="rect">
            <a:avLst/>
          </a:prstGeom>
          <a:noFill/>
        </p:spPr>
        <p:txBody>
          <a:bodyPr wrap="square" lIns="91408" tIns="45719" rIns="91408" bIns="45719" rtlCol="0" anchor="ctr">
            <a:spAutoFit/>
          </a:bodyPr>
          <a:lstStyle/>
          <a:p>
            <a:pPr defTabSz="913380"/>
            <a:r>
              <a:rPr lang="en-US" altLang="ko-KR" sz="2800" b="1" dirty="0">
                <a:solidFill>
                  <a:prstClr val="white"/>
                </a:solidFill>
                <a:cs typeface="Arial" panose="020B0604020202020204" pitchFamily="34" charset="0"/>
              </a:rPr>
              <a:t>FREE </a:t>
            </a:r>
          </a:p>
          <a:p>
            <a:pPr defTabSz="913380"/>
            <a:r>
              <a:rPr lang="en-US" altLang="ko-KR" sz="28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37274026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26" y="0"/>
            <a:ext cx="7896225" cy="68580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9406821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517212" y="427699"/>
            <a:ext cx="3600000" cy="36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953611" y="2837035"/>
            <a:ext cx="3600000" cy="36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4407524" y="2251417"/>
            <a:ext cx="1980000" cy="1980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636104" y="2676913"/>
            <a:ext cx="1980000" cy="1980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40775935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376965" y="420431"/>
            <a:ext cx="6699339" cy="5844144"/>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51894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40"/>
            <a:ext cx="12192000" cy="768085"/>
          </a:xfrm>
          <a:prstGeom prst="rect">
            <a:avLst/>
          </a:prstGeom>
        </p:spPr>
        <p:txBody>
          <a:bodyPr lIns="68556" tIns="34289" rIns="68556" bIns="34289" anchor="ctr"/>
          <a:lstStyle>
            <a:lvl1pPr marL="0" indent="0" algn="ctr">
              <a:buNone/>
              <a:defRPr sz="48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472013" y="1508807"/>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ko-KR" altLang="en-US" sz="240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ko-KR" altLang="en-US" sz="240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ko-KR" altLang="en-US" sz="2400">
                <a:solidFill>
                  <a:prstClr val="black"/>
                </a:solidFill>
              </a:endParaRPr>
            </a:p>
          </p:txBody>
        </p:sp>
      </p:grpSp>
    </p:spTree>
    <p:extLst>
      <p:ext uri="{BB962C8B-B14F-4D97-AF65-F5344CB8AC3E}">
        <p14:creationId xmlns:p14="http://schemas.microsoft.com/office/powerpoint/2010/main" val="35945572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6096001" y="1631755"/>
            <a:ext cx="2375115" cy="2555300"/>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8543997" y="3196360"/>
            <a:ext cx="2339611" cy="2534737"/>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8411655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99256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8/2/2022</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8/2/2022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8/2/2022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404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947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4563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8436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0680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0283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5637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088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956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82546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0825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10478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9244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588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8/2/2022</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096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604010"/>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90132"/>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7070610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2715673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11797"/>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12217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17183494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816789"/>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8/2/2022</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995598931"/>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35055251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067083"/>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378949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4081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78716"/>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192904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0656665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4441626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68834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1182755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485338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037877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585737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2022/8/2</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8071433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5" Type="http://schemas.openxmlformats.org/officeDocument/2006/relationships/theme" Target="../theme/theme10.xml"/><Relationship Id="rId4"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theme" Target="../theme/theme11.xml"/><Relationship Id="rId4"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image" Target="../media/image1.emf"/><Relationship Id="rId5" Type="http://schemas.openxmlformats.org/officeDocument/2006/relationships/slideLayout" Target="../slideLayouts/slideLayout87.xml"/><Relationship Id="rId10" Type="http://schemas.openxmlformats.org/officeDocument/2006/relationships/theme" Target="../theme/theme1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image" Target="../media/image1.emf"/><Relationship Id="rId5" Type="http://schemas.openxmlformats.org/officeDocument/2006/relationships/slideLayout" Target="../slideLayouts/slideLayout118.xml"/><Relationship Id="rId10" Type="http://schemas.openxmlformats.org/officeDocument/2006/relationships/theme" Target="../theme/theme15.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6.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image" Target="../media/image1.emf"/><Relationship Id="rId5" Type="http://schemas.openxmlformats.org/officeDocument/2006/relationships/slideLayout" Target="../slideLayouts/slideLayout139.xml"/><Relationship Id="rId10" Type="http://schemas.openxmlformats.org/officeDocument/2006/relationships/theme" Target="../theme/theme17.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theme" Target="../theme/theme18.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emf"/><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7.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8.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1.emf"/><Relationship Id="rId5" Type="http://schemas.openxmlformats.org/officeDocument/2006/relationships/slideLayout" Target="../slideLayouts/slideLayout70.xml"/><Relationship Id="rId10" Type="http://schemas.openxmlformats.org/officeDocument/2006/relationships/theme" Target="../theme/theme9.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 id="2147484064"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956000124"/>
      </p:ext>
    </p:extLst>
  </p:cSld>
  <p:clrMap bg1="lt1" tx1="dk1" bg2="lt2" tx2="dk2" accent1="accent1" accent2="accent2" accent3="accent3" accent4="accent4" accent5="accent5" accent6="accent6" hlink="hlink" folHlink="folHlink"/>
  <p:sldLayoutIdLst>
    <p:sldLayoutId id="2147484066" r:id="rId1"/>
    <p:sldLayoutId id="2147484068" r:id="rId2"/>
    <p:sldLayoutId id="2147484069" r:id="rId3"/>
    <p:sldLayoutId id="2147484070"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14826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260939244"/>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D25B04-5FF3-4517-98B6-D45D6E9C9BF5}" type="datetimeFigureOut">
              <a:rPr lang="en-US" smtClean="0">
                <a:solidFill>
                  <a:prstClr val="black">
                    <a:tint val="75000"/>
                  </a:prstClr>
                </a:solidFill>
              </a:rPr>
              <a:pPr/>
              <a:t>8/2/2022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8995434"/>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8"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3140956"/>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Lst>
  <p:timing>
    <p:tnLst>
      <p:par>
        <p:cTn id="1" dur="indefinite" restart="never" nodeType="tmRoot"/>
      </p:par>
    </p:tnLst>
  </p:timing>
  <p:txStyles>
    <p:titleStyle>
      <a:lvl1pPr algn="ctr" defTabSz="1086605" rtl="0" eaLnBrk="1" latinLnBrk="0" hangingPunct="1">
        <a:spcBef>
          <a:spcPct val="0"/>
        </a:spcBef>
        <a:buNone/>
        <a:defRPr sz="5200" kern="1200">
          <a:solidFill>
            <a:schemeClr val="tx1"/>
          </a:solidFill>
          <a:latin typeface="+mj-lt"/>
          <a:ea typeface="+mj-ea"/>
          <a:cs typeface="+mj-cs"/>
        </a:defRPr>
      </a:lvl1pPr>
    </p:titleStyle>
    <p:bodyStyle>
      <a:lvl1pPr marL="407642" indent="-407642" algn="l" defTabSz="108660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13" indent="-339494" algn="l" defTabSz="108660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585" indent="-271655" algn="l" defTabSz="10866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8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34"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2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452"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7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0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05" rtl="0" eaLnBrk="1" latinLnBrk="0" hangingPunct="1">
        <a:defRPr sz="2133" kern="1200">
          <a:solidFill>
            <a:schemeClr val="tx1"/>
          </a:solidFill>
          <a:latin typeface="+mn-lt"/>
          <a:ea typeface="+mn-ea"/>
          <a:cs typeface="+mn-cs"/>
        </a:defRPr>
      </a:lvl1pPr>
      <a:lvl2pPr marL="543309" algn="l" defTabSz="1086605" rtl="0" eaLnBrk="1" latinLnBrk="0" hangingPunct="1">
        <a:defRPr sz="2133" kern="1200">
          <a:solidFill>
            <a:schemeClr val="tx1"/>
          </a:solidFill>
          <a:latin typeface="+mn-lt"/>
          <a:ea typeface="+mn-ea"/>
          <a:cs typeface="+mn-cs"/>
        </a:defRPr>
      </a:lvl2pPr>
      <a:lvl3pPr marL="1086919" algn="l" defTabSz="1086605" rtl="0" eaLnBrk="1" latinLnBrk="0" hangingPunct="1">
        <a:defRPr sz="2133" kern="1200">
          <a:solidFill>
            <a:schemeClr val="tx1"/>
          </a:solidFill>
          <a:latin typeface="+mn-lt"/>
          <a:ea typeface="+mn-ea"/>
          <a:cs typeface="+mn-cs"/>
        </a:defRPr>
      </a:lvl3pPr>
      <a:lvl4pPr marL="1630249" algn="l" defTabSz="1086605" rtl="0" eaLnBrk="1" latinLnBrk="0" hangingPunct="1">
        <a:defRPr sz="2133" kern="1200">
          <a:solidFill>
            <a:schemeClr val="tx1"/>
          </a:solidFill>
          <a:latin typeface="+mn-lt"/>
          <a:ea typeface="+mn-ea"/>
          <a:cs typeface="+mn-cs"/>
        </a:defRPr>
      </a:lvl4pPr>
      <a:lvl5pPr marL="2173868" algn="l" defTabSz="1086605" rtl="0" eaLnBrk="1" latinLnBrk="0" hangingPunct="1">
        <a:defRPr sz="2133" kern="1200">
          <a:solidFill>
            <a:schemeClr val="tx1"/>
          </a:solidFill>
          <a:latin typeface="+mn-lt"/>
          <a:ea typeface="+mn-ea"/>
          <a:cs typeface="+mn-cs"/>
        </a:defRPr>
      </a:lvl5pPr>
      <a:lvl6pPr marL="2717168" algn="l" defTabSz="1086605" rtl="0" eaLnBrk="1" latinLnBrk="0" hangingPunct="1">
        <a:defRPr sz="2133" kern="1200">
          <a:solidFill>
            <a:schemeClr val="tx1"/>
          </a:solidFill>
          <a:latin typeface="+mn-lt"/>
          <a:ea typeface="+mn-ea"/>
          <a:cs typeface="+mn-cs"/>
        </a:defRPr>
      </a:lvl6pPr>
      <a:lvl7pPr marL="3260477" algn="l" defTabSz="1086605" rtl="0" eaLnBrk="1" latinLnBrk="0" hangingPunct="1">
        <a:defRPr sz="2133" kern="1200">
          <a:solidFill>
            <a:schemeClr val="tx1"/>
          </a:solidFill>
          <a:latin typeface="+mn-lt"/>
          <a:ea typeface="+mn-ea"/>
          <a:cs typeface="+mn-cs"/>
        </a:defRPr>
      </a:lvl7pPr>
      <a:lvl8pPr marL="3804106" algn="l" defTabSz="1086605" rtl="0" eaLnBrk="1" latinLnBrk="0" hangingPunct="1">
        <a:defRPr sz="2133" kern="1200">
          <a:solidFill>
            <a:schemeClr val="tx1"/>
          </a:solidFill>
          <a:latin typeface="+mn-lt"/>
          <a:ea typeface="+mn-ea"/>
          <a:cs typeface="+mn-cs"/>
        </a:defRPr>
      </a:lvl8pPr>
      <a:lvl9pPr marL="4347414" algn="l" defTabSz="1086605" rtl="0" eaLnBrk="1" latinLnBrk="0" hangingPunct="1">
        <a:defRPr sz="213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defTabSz="914377"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defTabSz="914377"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377" fontAlgn="base">
              <a:spcBef>
                <a:spcPct val="0"/>
              </a:spcBef>
              <a:spcAft>
                <a:spcPct val="0"/>
              </a:spcAft>
            </a:pPr>
            <a:fld id="{972845E7-9DD3-402D-8F27-55B3AC7D3352}" type="slidenum">
              <a:rPr lang="en-US" altLang="en-US" smtClean="0">
                <a:solidFill>
                  <a:srgbClr val="000000"/>
                </a:solidFill>
              </a:rPr>
              <a:pPr defTabSz="914377"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24643293"/>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189" algn="ctr" rtl="0" fontAlgn="base">
        <a:spcBef>
          <a:spcPct val="0"/>
        </a:spcBef>
        <a:spcAft>
          <a:spcPct val="0"/>
        </a:spcAft>
        <a:defRPr sz="4400">
          <a:solidFill>
            <a:schemeClr val="tx2"/>
          </a:solidFill>
          <a:latin typeface="Arial" pitchFamily="34" charset="0"/>
        </a:defRPr>
      </a:lvl6pPr>
      <a:lvl7pPr marL="914377" algn="ctr" rtl="0" fontAlgn="base">
        <a:spcBef>
          <a:spcPct val="0"/>
        </a:spcBef>
        <a:spcAft>
          <a:spcPct val="0"/>
        </a:spcAft>
        <a:defRPr sz="4400">
          <a:solidFill>
            <a:schemeClr val="tx2"/>
          </a:solidFill>
          <a:latin typeface="Arial" pitchFamily="34" charset="0"/>
        </a:defRPr>
      </a:lvl7pPr>
      <a:lvl8pPr marL="1371566" algn="ctr" rtl="0" fontAlgn="base">
        <a:spcBef>
          <a:spcPct val="0"/>
        </a:spcBef>
        <a:spcAft>
          <a:spcPct val="0"/>
        </a:spcAft>
        <a:defRPr sz="4400">
          <a:solidFill>
            <a:schemeClr val="tx2"/>
          </a:solidFill>
          <a:latin typeface="Arial" pitchFamily="34" charset="0"/>
        </a:defRPr>
      </a:lvl8pPr>
      <a:lvl9pPr marL="1828754" algn="ctr" rtl="0" fontAlgn="base">
        <a:spcBef>
          <a:spcPct val="0"/>
        </a:spcBef>
        <a:spcAft>
          <a:spcPct val="0"/>
        </a:spcAft>
        <a:defRPr sz="4400">
          <a:solidFill>
            <a:schemeClr val="tx2"/>
          </a:solidFill>
          <a:latin typeface="Arial" pitchFamily="34"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95"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791476"/>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Lst>
  <p:timing>
    <p:tnLst>
      <p:par>
        <p:cTn id="1" dur="indefinite" restart="never" nodeType="tmRoot"/>
      </p:par>
    </p:tnLst>
  </p:timing>
  <p:txStyles>
    <p:titleStyle>
      <a:lvl1pPr algn="ctr" defTabSz="1084449" rtl="0" eaLnBrk="1" latinLnBrk="0" hangingPunct="1">
        <a:spcBef>
          <a:spcPct val="0"/>
        </a:spcBef>
        <a:buNone/>
        <a:defRPr sz="5200" kern="1200">
          <a:solidFill>
            <a:schemeClr val="tx1"/>
          </a:solidFill>
          <a:latin typeface="+mj-lt"/>
          <a:ea typeface="+mj-ea"/>
          <a:cs typeface="+mj-cs"/>
        </a:defRPr>
      </a:lvl1pPr>
    </p:titleStyle>
    <p:bodyStyle>
      <a:lvl1pPr marL="406830" indent="-406830" algn="l" defTabSz="1084449"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1345" indent="-338837" algn="l" defTabSz="1084449"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5861" indent="-271120" algn="l" defTabSz="108444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8047"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0682"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2832"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5384"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7598"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9767"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4449" rtl="0" eaLnBrk="1" latinLnBrk="0" hangingPunct="1">
        <a:defRPr sz="2133" kern="1200">
          <a:solidFill>
            <a:schemeClr val="tx1"/>
          </a:solidFill>
          <a:latin typeface="+mn-lt"/>
          <a:ea typeface="+mn-ea"/>
          <a:cs typeface="+mn-cs"/>
        </a:defRPr>
      </a:lvl1pPr>
      <a:lvl2pPr marL="542230" algn="l" defTabSz="1084449" rtl="0" eaLnBrk="1" latinLnBrk="0" hangingPunct="1">
        <a:defRPr sz="2133" kern="1200">
          <a:solidFill>
            <a:schemeClr val="tx1"/>
          </a:solidFill>
          <a:latin typeface="+mn-lt"/>
          <a:ea typeface="+mn-ea"/>
          <a:cs typeface="+mn-cs"/>
        </a:defRPr>
      </a:lvl2pPr>
      <a:lvl3pPr marL="1084757" algn="l" defTabSz="1084449" rtl="0" eaLnBrk="1" latinLnBrk="0" hangingPunct="1">
        <a:defRPr sz="2133" kern="1200">
          <a:solidFill>
            <a:schemeClr val="tx1"/>
          </a:solidFill>
          <a:latin typeface="+mn-lt"/>
          <a:ea typeface="+mn-ea"/>
          <a:cs typeface="+mn-cs"/>
        </a:defRPr>
      </a:lvl3pPr>
      <a:lvl4pPr marL="1627017" algn="l" defTabSz="1084449" rtl="0" eaLnBrk="1" latinLnBrk="0" hangingPunct="1">
        <a:defRPr sz="2133" kern="1200">
          <a:solidFill>
            <a:schemeClr val="tx1"/>
          </a:solidFill>
          <a:latin typeface="+mn-lt"/>
          <a:ea typeface="+mn-ea"/>
          <a:cs typeface="+mn-cs"/>
        </a:defRPr>
      </a:lvl4pPr>
      <a:lvl5pPr marL="2169520" algn="l" defTabSz="1084449" rtl="0" eaLnBrk="1" latinLnBrk="0" hangingPunct="1">
        <a:defRPr sz="2133" kern="1200">
          <a:solidFill>
            <a:schemeClr val="tx1"/>
          </a:solidFill>
          <a:latin typeface="+mn-lt"/>
          <a:ea typeface="+mn-ea"/>
          <a:cs typeface="+mn-cs"/>
        </a:defRPr>
      </a:lvl5pPr>
      <a:lvl6pPr marL="2711715" algn="l" defTabSz="1084449" rtl="0" eaLnBrk="1" latinLnBrk="0" hangingPunct="1">
        <a:defRPr sz="2133" kern="1200">
          <a:solidFill>
            <a:schemeClr val="tx1"/>
          </a:solidFill>
          <a:latin typeface="+mn-lt"/>
          <a:ea typeface="+mn-ea"/>
          <a:cs typeface="+mn-cs"/>
        </a:defRPr>
      </a:lvl6pPr>
      <a:lvl7pPr marL="3253948" algn="l" defTabSz="1084449" rtl="0" eaLnBrk="1" latinLnBrk="0" hangingPunct="1">
        <a:defRPr sz="2133" kern="1200">
          <a:solidFill>
            <a:schemeClr val="tx1"/>
          </a:solidFill>
          <a:latin typeface="+mn-lt"/>
          <a:ea typeface="+mn-ea"/>
          <a:cs typeface="+mn-cs"/>
        </a:defRPr>
      </a:lvl7pPr>
      <a:lvl8pPr marL="3796497" algn="l" defTabSz="1084449" rtl="0" eaLnBrk="1" latinLnBrk="0" hangingPunct="1">
        <a:defRPr sz="2133" kern="1200">
          <a:solidFill>
            <a:schemeClr val="tx1"/>
          </a:solidFill>
          <a:latin typeface="+mn-lt"/>
          <a:ea typeface="+mn-ea"/>
          <a:cs typeface="+mn-cs"/>
        </a:defRPr>
      </a:lvl8pPr>
      <a:lvl9pPr marL="4338729" algn="l" defTabSz="1084449" rtl="0" eaLnBrk="1" latinLnBrk="0" hangingPunct="1">
        <a:defRPr sz="2133"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931792"/>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 id="2147484201" r:id="rId15"/>
    <p:sldLayoutId id="2147484202" r:id="rId16"/>
    <p:sldLayoutId id="2147484203" r:id="rId17"/>
    <p:sldLayoutId id="2147484204" r:id="rId18"/>
    <p:sldLayoutId id="2147484205" r:id="rId19"/>
    <p:sldLayoutId id="2147484206" r:id="rId20"/>
    <p:sldLayoutId id="2147484207" r:id="rId21"/>
    <p:sldLayoutId id="2147484208" r:id="rId22"/>
    <p:sldLayoutId id="2147484209" r:id="rId23"/>
  </p:sldLayoutIdLst>
  <p:txStyles>
    <p:titleStyle>
      <a:lvl1pPr algn="l" defTabSz="91401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9" indent="-228509" algn="l" defTabSz="91401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26" indent="-228509" algn="l" defTabSz="91401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22" indent="-228509" algn="l" defTabSz="91401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20"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519"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534"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542"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549"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566"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014" rtl="0" eaLnBrk="1" latinLnBrk="0" hangingPunct="1">
        <a:defRPr sz="1867" kern="1200">
          <a:solidFill>
            <a:schemeClr val="tx1"/>
          </a:solidFill>
          <a:latin typeface="+mn-lt"/>
          <a:ea typeface="+mn-ea"/>
          <a:cs typeface="+mn-cs"/>
        </a:defRPr>
      </a:lvl1pPr>
      <a:lvl2pPr marL="456999" algn="l" defTabSz="914014" rtl="0" eaLnBrk="1" latinLnBrk="0" hangingPunct="1">
        <a:defRPr sz="1867" kern="1200">
          <a:solidFill>
            <a:schemeClr val="tx1"/>
          </a:solidFill>
          <a:latin typeface="+mn-lt"/>
          <a:ea typeface="+mn-ea"/>
          <a:cs typeface="+mn-cs"/>
        </a:defRPr>
      </a:lvl2pPr>
      <a:lvl3pPr marL="914014" algn="l" defTabSz="914014" rtl="0" eaLnBrk="1" latinLnBrk="0" hangingPunct="1">
        <a:defRPr sz="1867" kern="1200">
          <a:solidFill>
            <a:schemeClr val="tx1"/>
          </a:solidFill>
          <a:latin typeface="+mn-lt"/>
          <a:ea typeface="+mn-ea"/>
          <a:cs typeface="+mn-cs"/>
        </a:defRPr>
      </a:lvl3pPr>
      <a:lvl4pPr marL="1371022" algn="l" defTabSz="914014" rtl="0" eaLnBrk="1" latinLnBrk="0" hangingPunct="1">
        <a:defRPr sz="1867" kern="1200">
          <a:solidFill>
            <a:schemeClr val="tx1"/>
          </a:solidFill>
          <a:latin typeface="+mn-lt"/>
          <a:ea typeface="+mn-ea"/>
          <a:cs typeface="+mn-cs"/>
        </a:defRPr>
      </a:lvl4pPr>
      <a:lvl5pPr marL="1828029" algn="l" defTabSz="914014" rtl="0" eaLnBrk="1" latinLnBrk="0" hangingPunct="1">
        <a:defRPr sz="1867" kern="1200">
          <a:solidFill>
            <a:schemeClr val="tx1"/>
          </a:solidFill>
          <a:latin typeface="+mn-lt"/>
          <a:ea typeface="+mn-ea"/>
          <a:cs typeface="+mn-cs"/>
        </a:defRPr>
      </a:lvl5pPr>
      <a:lvl6pPr marL="2285046" algn="l" defTabSz="914014" rtl="0" eaLnBrk="1" latinLnBrk="0" hangingPunct="1">
        <a:defRPr sz="1867" kern="1200">
          <a:solidFill>
            <a:schemeClr val="tx1"/>
          </a:solidFill>
          <a:latin typeface="+mn-lt"/>
          <a:ea typeface="+mn-ea"/>
          <a:cs typeface="+mn-cs"/>
        </a:defRPr>
      </a:lvl6pPr>
      <a:lvl7pPr marL="2742042" algn="l" defTabSz="914014" rtl="0" eaLnBrk="1" latinLnBrk="0" hangingPunct="1">
        <a:defRPr sz="1867" kern="1200">
          <a:solidFill>
            <a:schemeClr val="tx1"/>
          </a:solidFill>
          <a:latin typeface="+mn-lt"/>
          <a:ea typeface="+mn-ea"/>
          <a:cs typeface="+mn-cs"/>
        </a:defRPr>
      </a:lvl7pPr>
      <a:lvl8pPr marL="3199040" algn="l" defTabSz="914014" rtl="0" eaLnBrk="1" latinLnBrk="0" hangingPunct="1">
        <a:defRPr sz="1867" kern="1200">
          <a:solidFill>
            <a:schemeClr val="tx1"/>
          </a:solidFill>
          <a:latin typeface="+mn-lt"/>
          <a:ea typeface="+mn-ea"/>
          <a:cs typeface="+mn-cs"/>
        </a:defRPr>
      </a:lvl8pPr>
      <a:lvl9pPr marL="3656039" algn="l" defTabSz="914014"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iming>
    <p:tnLst>
      <p:par>
        <p:cTn id="1" dur="indefinite" restart="never" nodeType="tmRoot"/>
      </p:par>
    </p:tnLst>
  </p:timing>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04102091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8.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7"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8.jp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1.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2.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14.xml"/><Relationship Id="rId5" Type="http://schemas.microsoft.com/office/2007/relationships/hdphoto" Target="../media/hdphoto5.wdp"/><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24.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36.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36.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62.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36.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4.xml"/><Relationship Id="rId5" Type="http://schemas.openxmlformats.org/officeDocument/2006/relationships/image" Target="../media/image2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04.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74784"/>
          </a:xfrm>
          <a:prstGeom prst="rect">
            <a:avLst/>
          </a:prstGeom>
        </p:spPr>
      </p:pic>
    </p:spTree>
    <p:extLst>
      <p:ext uri="{BB962C8B-B14F-4D97-AF65-F5344CB8AC3E}">
        <p14:creationId xmlns:p14="http://schemas.microsoft.com/office/powerpoint/2010/main" val="2030055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5454"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4BACC6">
                      <a:lumMod val="75000"/>
                    </a:srgbClr>
                  </a:solidFill>
                  <a:latin typeface="Tahoma" panose="020B0604030504040204" pitchFamily="34" charset="0"/>
                  <a:cs typeface="Tahoma" panose="020B0604030504040204" pitchFamily="34" charset="0"/>
                </a:rPr>
                <a:t>TÌM HIỂU CH</a:t>
              </a:r>
              <a:r>
                <a:rPr lang="en-US" sz="2400" b="1" dirty="0" smtClean="0">
                  <a:solidFill>
                    <a:srgbClr val="4BACC6">
                      <a:lumMod val="75000"/>
                    </a:srgbClr>
                  </a:solidFill>
                  <a:latin typeface="Tahoma" panose="020B0604030504040204" pitchFamily="34" charset="0"/>
                  <a:cs typeface="Tahoma" panose="020B0604030504040204" pitchFamily="34" charset="0"/>
                </a:rPr>
                <a:t>I TIẾT</a:t>
              </a:r>
              <a:endParaRPr lang="en-US" sz="2400"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243700"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42" name="TextBox 41"/>
          <p:cNvSpPr txBox="1"/>
          <p:nvPr/>
        </p:nvSpPr>
        <p:spPr>
          <a:xfrm>
            <a:off x="-310116" y="1744867"/>
            <a:ext cx="4765961" cy="5632311"/>
          </a:xfrm>
          <a:prstGeom prst="rect">
            <a:avLst/>
          </a:prstGeom>
          <a:noFill/>
        </p:spPr>
        <p:txBody>
          <a:bodyPr wrap="square" numCol="1" rtlCol="0">
            <a:spAutoFit/>
          </a:bodyPr>
          <a:lstStyle/>
          <a:p>
            <a:pPr algn="ctr"/>
            <a:endParaRPr lang="en-US" sz="3000" b="1" dirty="0" smtClean="0">
              <a:solidFill>
                <a:prstClr val="black"/>
              </a:solidFill>
              <a:latin typeface="Times New Roman" panose="02020603050405020304" pitchFamily="18" charset="0"/>
              <a:cs typeface="Times New Roman" panose="02020603050405020304" pitchFamily="18" charset="0"/>
            </a:endParaRPr>
          </a:p>
          <a:p>
            <a:r>
              <a:rPr lang="en-US" sz="3000"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Lưng</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mẹ</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còng</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rồi</a:t>
            </a:r>
            <a:endParaRPr lang="en-US" sz="3000" i="1" dirty="0" smtClean="0">
              <a:solidFill>
                <a:prstClr val="black"/>
              </a:solidFill>
              <a:latin typeface="Times New Roman" panose="02020603050405020304" pitchFamily="18" charset="0"/>
              <a:cs typeface="Times New Roman" panose="02020603050405020304" pitchFamily="18" charset="0"/>
            </a:endParaRPr>
          </a:p>
          <a:p>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Cau</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thì</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vẫn</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thẳng</a:t>
            </a:r>
            <a:endParaRPr lang="en-US" sz="3000" i="1" dirty="0" smtClean="0">
              <a:solidFill>
                <a:prstClr val="black"/>
              </a:solidFill>
              <a:latin typeface="Times New Roman" panose="02020603050405020304" pitchFamily="18" charset="0"/>
              <a:cs typeface="Times New Roman" panose="02020603050405020304" pitchFamily="18" charset="0"/>
            </a:endParaRPr>
          </a:p>
          <a:p>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Cau</a:t>
            </a:r>
            <a:r>
              <a:rPr lang="en-US" sz="3000" i="1" dirty="0" smtClean="0">
                <a:solidFill>
                  <a:prstClr val="black"/>
                </a:solidFill>
                <a:latin typeface="Times New Roman" panose="02020603050405020304" pitchFamily="18" charset="0"/>
                <a:cs typeface="Times New Roman" panose="02020603050405020304" pitchFamily="18" charset="0"/>
              </a:rPr>
              <a:t> – </a:t>
            </a:r>
            <a:r>
              <a:rPr lang="en-US" sz="3000" i="1" dirty="0" err="1" smtClean="0">
                <a:solidFill>
                  <a:prstClr val="black"/>
                </a:solidFill>
                <a:latin typeface="Times New Roman" panose="02020603050405020304" pitchFamily="18" charset="0"/>
                <a:cs typeface="Times New Roman" panose="02020603050405020304" pitchFamily="18" charset="0"/>
              </a:rPr>
              <a:t>ngọn</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xanh</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rờn</a:t>
            </a:r>
            <a:endParaRPr lang="en-US" sz="3000" i="1" dirty="0" smtClean="0">
              <a:solidFill>
                <a:prstClr val="black"/>
              </a:solidFill>
              <a:latin typeface="Times New Roman" panose="02020603050405020304" pitchFamily="18" charset="0"/>
              <a:cs typeface="Times New Roman" panose="02020603050405020304" pitchFamily="18" charset="0"/>
            </a:endParaRPr>
          </a:p>
          <a:p>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Mẹ</a:t>
            </a:r>
            <a:r>
              <a:rPr lang="en-US" sz="3000" i="1" dirty="0" smtClean="0">
                <a:solidFill>
                  <a:prstClr val="black"/>
                </a:solidFill>
                <a:latin typeface="Times New Roman" panose="02020603050405020304" pitchFamily="18" charset="0"/>
                <a:cs typeface="Times New Roman" panose="02020603050405020304" pitchFamily="18" charset="0"/>
              </a:rPr>
              <a:t> - </a:t>
            </a:r>
            <a:r>
              <a:rPr lang="en-US" sz="3000" i="1" dirty="0" err="1" smtClean="0">
                <a:solidFill>
                  <a:prstClr val="black"/>
                </a:solidFill>
                <a:latin typeface="Times New Roman" panose="02020603050405020304" pitchFamily="18" charset="0"/>
                <a:cs typeface="Times New Roman" panose="02020603050405020304" pitchFamily="18" charset="0"/>
              </a:rPr>
              <a:t>đầu</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bạc</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trắng</a:t>
            </a:r>
            <a:endParaRPr lang="en-US" sz="3000" i="1" dirty="0" smtClean="0">
              <a:solidFill>
                <a:prstClr val="black"/>
              </a:solidFill>
              <a:latin typeface="Times New Roman" panose="02020603050405020304" pitchFamily="18" charset="0"/>
              <a:cs typeface="Times New Roman" panose="02020603050405020304" pitchFamily="18" charset="0"/>
            </a:endParaRPr>
          </a:p>
          <a:p>
            <a:r>
              <a:rPr lang="en-US" sz="3000" i="1" dirty="0" smtClean="0">
                <a:solidFill>
                  <a:prstClr val="black"/>
                </a:solidFill>
                <a:latin typeface="Times New Roman" panose="02020603050405020304" pitchFamily="18" charset="0"/>
                <a:cs typeface="Times New Roman" panose="02020603050405020304" pitchFamily="18" charset="0"/>
              </a:rPr>
              <a:t>	</a:t>
            </a:r>
            <a:endParaRPr lang="vi-VN" sz="3000" i="1" dirty="0" smtClean="0">
              <a:solidFill>
                <a:prstClr val="black"/>
              </a:solidFill>
              <a:latin typeface="Times New Roman" panose="02020603050405020304" pitchFamily="18" charset="0"/>
              <a:cs typeface="Times New Roman" panose="02020603050405020304" pitchFamily="18" charset="0"/>
            </a:endParaRPr>
          </a:p>
          <a:p>
            <a:r>
              <a:rPr lang="vi-VN" sz="3000" i="1" dirty="0">
                <a:solidFill>
                  <a:prstClr val="black"/>
                </a:solidFill>
                <a:latin typeface="Times New Roman" panose="02020603050405020304" pitchFamily="18" charset="0"/>
                <a:cs typeface="Times New Roman" panose="02020603050405020304" pitchFamily="18" charset="0"/>
              </a:rPr>
              <a:t> </a:t>
            </a:r>
            <a:r>
              <a:rPr lang="vi-VN"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Cau</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ngày</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càng</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cao</a:t>
            </a:r>
            <a:endParaRPr lang="en-US" sz="3000" i="1" dirty="0" smtClean="0">
              <a:solidFill>
                <a:prstClr val="black"/>
              </a:solidFill>
              <a:latin typeface="Times New Roman" panose="02020603050405020304" pitchFamily="18" charset="0"/>
              <a:cs typeface="Times New Roman" panose="02020603050405020304" pitchFamily="18" charset="0"/>
            </a:endParaRPr>
          </a:p>
          <a:p>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Mẹ</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ngày</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một</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thấp</a:t>
            </a:r>
            <a:endParaRPr lang="en-US" sz="3000" i="1" dirty="0" smtClean="0">
              <a:solidFill>
                <a:prstClr val="black"/>
              </a:solidFill>
              <a:latin typeface="Times New Roman" panose="02020603050405020304" pitchFamily="18" charset="0"/>
              <a:cs typeface="Times New Roman" panose="02020603050405020304" pitchFamily="18" charset="0"/>
            </a:endParaRPr>
          </a:p>
          <a:p>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Cau</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gần</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với</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giời</a:t>
            </a:r>
            <a:endParaRPr lang="en-US" sz="3000" i="1" dirty="0" smtClean="0">
              <a:solidFill>
                <a:prstClr val="black"/>
              </a:solidFill>
              <a:latin typeface="Times New Roman" panose="02020603050405020304" pitchFamily="18" charset="0"/>
              <a:cs typeface="Times New Roman" panose="02020603050405020304" pitchFamily="18" charset="0"/>
            </a:endParaRPr>
          </a:p>
          <a:p>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Mẹ</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thì</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gần</a:t>
            </a:r>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err="1" smtClean="0">
                <a:solidFill>
                  <a:prstClr val="black"/>
                </a:solidFill>
                <a:latin typeface="Times New Roman" panose="02020603050405020304" pitchFamily="18" charset="0"/>
                <a:cs typeface="Times New Roman" panose="02020603050405020304" pitchFamily="18" charset="0"/>
              </a:rPr>
              <a:t>đất</a:t>
            </a:r>
            <a:r>
              <a:rPr lang="en-US" sz="3000" i="1" dirty="0" smtClean="0">
                <a:solidFill>
                  <a:prstClr val="black"/>
                </a:solidFill>
                <a:latin typeface="Times New Roman" panose="02020603050405020304" pitchFamily="18" charset="0"/>
                <a:cs typeface="Times New Roman" panose="02020603050405020304" pitchFamily="18" charset="0"/>
              </a:rPr>
              <a:t>!</a:t>
            </a:r>
          </a:p>
          <a:p>
            <a:r>
              <a:rPr lang="en-US" sz="3000" i="1" dirty="0" smtClean="0">
                <a:solidFill>
                  <a:prstClr val="black"/>
                </a:solidFill>
                <a:latin typeface="Times New Roman" panose="02020603050405020304" pitchFamily="18" charset="0"/>
                <a:cs typeface="Times New Roman" panose="02020603050405020304" pitchFamily="18" charset="0"/>
              </a:rPr>
              <a:t>	</a:t>
            </a:r>
            <a:endParaRPr lang="vi-VN" sz="3000" i="1" dirty="0" smtClean="0">
              <a:solidFill>
                <a:prstClr val="black"/>
              </a:solidFill>
              <a:latin typeface="Times New Roman" panose="02020603050405020304" pitchFamily="18" charset="0"/>
              <a:cs typeface="Times New Roman" panose="02020603050405020304" pitchFamily="18" charset="0"/>
            </a:endParaRPr>
          </a:p>
          <a:p>
            <a:r>
              <a:rPr lang="vi-VN" sz="3000" i="1" dirty="0">
                <a:solidFill>
                  <a:prstClr val="black"/>
                </a:solidFill>
                <a:latin typeface="Times New Roman" panose="02020603050405020304" pitchFamily="18" charset="0"/>
                <a:cs typeface="Times New Roman" panose="02020603050405020304" pitchFamily="18" charset="0"/>
              </a:rPr>
              <a:t> </a:t>
            </a:r>
            <a:r>
              <a:rPr lang="vi-VN" sz="3000" i="1" dirty="0" smtClean="0">
                <a:solidFill>
                  <a:prstClr val="black"/>
                </a:solidFill>
                <a:latin typeface="Times New Roman" panose="02020603050405020304" pitchFamily="18" charset="0"/>
                <a:cs typeface="Times New Roman" panose="02020603050405020304" pitchFamily="18" charset="0"/>
              </a:rPr>
              <a:t>         </a:t>
            </a:r>
            <a:endParaRPr lang="en-US" sz="3000" i="1" dirty="0" smtClean="0">
              <a:solidFill>
                <a:prstClr val="black"/>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3740351" y="2187639"/>
            <a:ext cx="5684692" cy="2862322"/>
          </a:xfrm>
          <a:prstGeom prst="rect">
            <a:avLst/>
          </a:prstGeom>
          <a:noFill/>
        </p:spPr>
        <p:txBody>
          <a:bodyPr wrap="square" numCol="1" rtlCol="0">
            <a:spAutoFit/>
          </a:bodyPr>
          <a:lstStyle/>
          <a:p>
            <a:r>
              <a:rPr lang="en-US" sz="3000" dirty="0" smtClean="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Ngày</a:t>
            </a:r>
            <a:r>
              <a:rPr lang="en-US" sz="3000" i="1" dirty="0">
                <a:solidFill>
                  <a:prstClr val="black"/>
                </a:solidFill>
                <a:latin typeface="Times New Roman" panose="02020603050405020304" pitchFamily="18" charset="0"/>
                <a:cs typeface="Times New Roman" panose="02020603050405020304" pitchFamily="18" charset="0"/>
              </a:rPr>
              <a:t> con </a:t>
            </a:r>
            <a:r>
              <a:rPr lang="en-US" sz="3000" i="1" dirty="0" err="1">
                <a:solidFill>
                  <a:prstClr val="black"/>
                </a:solidFill>
                <a:latin typeface="Times New Roman" panose="02020603050405020304" pitchFamily="18" charset="0"/>
                <a:cs typeface="Times New Roman" panose="02020603050405020304" pitchFamily="18" charset="0"/>
              </a:rPr>
              <a:t>còn</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bé</a:t>
            </a:r>
            <a:endParaRPr lang="en-US" sz="3000" i="1" dirty="0">
              <a:solidFill>
                <a:prstClr val="black"/>
              </a:solidFill>
              <a:latin typeface="Times New Roman" panose="02020603050405020304" pitchFamily="18" charset="0"/>
              <a:cs typeface="Times New Roman" panose="02020603050405020304" pitchFamily="18" charset="0"/>
            </a:endParaRPr>
          </a:p>
          <a:p>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Cau</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mẹ</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bổ</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tư</a:t>
            </a:r>
            <a:endParaRPr lang="en-US" sz="3000" i="1" dirty="0">
              <a:solidFill>
                <a:prstClr val="black"/>
              </a:solidFill>
              <a:latin typeface="Times New Roman" panose="02020603050405020304" pitchFamily="18" charset="0"/>
              <a:cs typeface="Times New Roman" panose="02020603050405020304" pitchFamily="18" charset="0"/>
            </a:endParaRPr>
          </a:p>
          <a:p>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Giờ</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cau</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bổ</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tám</a:t>
            </a:r>
            <a:endParaRPr lang="en-US" sz="3000" i="1" dirty="0">
              <a:solidFill>
                <a:prstClr val="black"/>
              </a:solidFill>
              <a:latin typeface="Times New Roman" panose="02020603050405020304" pitchFamily="18" charset="0"/>
              <a:cs typeface="Times New Roman" panose="02020603050405020304" pitchFamily="18" charset="0"/>
            </a:endParaRPr>
          </a:p>
          <a:p>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Mẹ</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còn</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ngại</a:t>
            </a:r>
            <a:r>
              <a:rPr lang="en-US" sz="3000" i="1" dirty="0">
                <a:solidFill>
                  <a:prstClr val="black"/>
                </a:solidFill>
                <a:latin typeface="Times New Roman" panose="02020603050405020304" pitchFamily="18" charset="0"/>
                <a:cs typeface="Times New Roman" panose="02020603050405020304" pitchFamily="18" charset="0"/>
              </a:rPr>
              <a:t> to!</a:t>
            </a:r>
          </a:p>
          <a:p>
            <a:endParaRPr lang="vi-VN" sz="3000" i="1" dirty="0" smtClean="0">
              <a:solidFill>
                <a:prstClr val="black"/>
              </a:solidFill>
              <a:latin typeface="Times New Roman" panose="02020603050405020304" pitchFamily="18" charset="0"/>
              <a:cs typeface="Times New Roman" panose="02020603050405020304" pitchFamily="18" charset="0"/>
            </a:endParaRPr>
          </a:p>
          <a:p>
            <a:r>
              <a:rPr lang="vi-VN" sz="3000" i="1" dirty="0">
                <a:solidFill>
                  <a:prstClr val="black"/>
                </a:solidFill>
                <a:latin typeface="Times New Roman" panose="02020603050405020304" pitchFamily="18" charset="0"/>
                <a:cs typeface="Times New Roman" panose="02020603050405020304" pitchFamily="18" charset="0"/>
              </a:rPr>
              <a:t> </a:t>
            </a:r>
            <a:r>
              <a:rPr lang="vi-VN" sz="3000" i="1" dirty="0" smtClean="0">
                <a:solidFill>
                  <a:prstClr val="black"/>
                </a:solidFill>
                <a:latin typeface="Times New Roman" panose="02020603050405020304" pitchFamily="18" charset="0"/>
                <a:cs typeface="Times New Roman" panose="02020603050405020304" pitchFamily="18" charset="0"/>
              </a:rPr>
              <a:t>         </a:t>
            </a:r>
            <a:endParaRPr lang="en-US" sz="3000" i="1" dirty="0" smtClean="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866" b="97388" l="4317" r="94604"/>
                    </a14:imgEffect>
                  </a14:imgLayer>
                </a14:imgProps>
              </a:ext>
            </a:extLst>
          </a:blip>
          <a:stretch>
            <a:fillRect/>
          </a:stretch>
        </p:blipFill>
        <p:spPr>
          <a:xfrm>
            <a:off x="7665158" y="162554"/>
            <a:ext cx="3519070" cy="6784970"/>
          </a:xfrm>
          <a:prstGeom prst="rect">
            <a:avLst/>
          </a:prstGeom>
        </p:spPr>
      </p:pic>
      <p:sp>
        <p:nvSpPr>
          <p:cNvPr id="44" name="Rectangle 43"/>
          <p:cNvSpPr/>
          <p:nvPr/>
        </p:nvSpPr>
        <p:spPr>
          <a:xfrm>
            <a:off x="472618" y="1314344"/>
            <a:ext cx="3618820" cy="553998"/>
          </a:xfrm>
          <a:prstGeom prst="rect">
            <a:avLst/>
          </a:prstGeom>
        </p:spPr>
        <p:txBody>
          <a:bodyPr wrap="square">
            <a:spAutoFit/>
          </a:bodyPr>
          <a:lstStyle/>
          <a:p>
            <a:pPr algn="just"/>
            <a:r>
              <a:rPr lang="en-US" sz="3000" b="1" i="1" dirty="0" smtClean="0">
                <a:solidFill>
                  <a:srgbClr val="FF0000"/>
                </a:solidFill>
                <a:latin typeface="Times New Roman" panose="02020603050405020304" pitchFamily="18" charset="0"/>
                <a:cs typeface="Times New Roman" panose="02020603050405020304" pitchFamily="18" charset="0"/>
              </a:rPr>
              <a:t>* </a:t>
            </a:r>
            <a:r>
              <a:rPr lang="en-US" sz="3000" b="1" i="1" dirty="0" err="1" smtClean="0">
                <a:solidFill>
                  <a:srgbClr val="FF0000"/>
                </a:solidFill>
                <a:latin typeface="Times New Roman" panose="02020603050405020304" pitchFamily="18" charset="0"/>
                <a:cs typeface="Times New Roman" panose="02020603050405020304" pitchFamily="18" charset="0"/>
              </a:rPr>
              <a:t>Hình</a:t>
            </a:r>
            <a:r>
              <a:rPr lang="en-US" sz="3000" b="1" i="1" dirty="0" smtClean="0">
                <a:solidFill>
                  <a:srgbClr val="FF0000"/>
                </a:solidFill>
                <a:latin typeface="Times New Roman" panose="02020603050405020304" pitchFamily="18" charset="0"/>
                <a:cs typeface="Times New Roman" panose="02020603050405020304" pitchFamily="18" charset="0"/>
              </a:rPr>
              <a:t> </a:t>
            </a:r>
            <a:r>
              <a:rPr lang="en-US" sz="3000" b="1" i="1" dirty="0" err="1" smtClean="0">
                <a:solidFill>
                  <a:srgbClr val="FF0000"/>
                </a:solidFill>
                <a:latin typeface="Times New Roman" panose="02020603050405020304" pitchFamily="18" charset="0"/>
                <a:cs typeface="Times New Roman" panose="02020603050405020304" pitchFamily="18" charset="0"/>
              </a:rPr>
              <a:t>dáng</a:t>
            </a:r>
            <a:r>
              <a:rPr lang="en-US" sz="3000" b="1" i="1" dirty="0" smtClean="0">
                <a:solidFill>
                  <a:srgbClr val="FF0000"/>
                </a:solidFill>
                <a:latin typeface="Times New Roman" panose="02020603050405020304" pitchFamily="18" charset="0"/>
                <a:cs typeface="Times New Roman" panose="02020603050405020304" pitchFamily="18" charset="0"/>
              </a:rPr>
              <a:t> </a:t>
            </a:r>
            <a:r>
              <a:rPr lang="en-US" sz="3000" b="1" i="1" dirty="0" err="1" smtClean="0">
                <a:solidFill>
                  <a:srgbClr val="FF0000"/>
                </a:solidFill>
                <a:latin typeface="Times New Roman" panose="02020603050405020304" pitchFamily="18" charset="0"/>
                <a:cs typeface="Times New Roman" panose="02020603050405020304" pitchFamily="18" charset="0"/>
              </a:rPr>
              <a:t>của</a:t>
            </a:r>
            <a:r>
              <a:rPr lang="en-US" sz="3000" b="1" i="1" dirty="0" smtClean="0">
                <a:solidFill>
                  <a:srgbClr val="FF0000"/>
                </a:solidFill>
                <a:latin typeface="Times New Roman" panose="02020603050405020304" pitchFamily="18" charset="0"/>
                <a:cs typeface="Times New Roman" panose="02020603050405020304" pitchFamily="18" charset="0"/>
              </a:rPr>
              <a:t> </a:t>
            </a:r>
            <a:r>
              <a:rPr lang="en-US" sz="3000" b="1" i="1" dirty="0" err="1" smtClean="0">
                <a:solidFill>
                  <a:srgbClr val="FF0000"/>
                </a:solidFill>
                <a:latin typeface="Times New Roman" panose="02020603050405020304" pitchFamily="18" charset="0"/>
                <a:cs typeface="Times New Roman" panose="02020603050405020304" pitchFamily="18" charset="0"/>
              </a:rPr>
              <a:t>mẹ</a:t>
            </a:r>
            <a:endParaRPr lang="vi-VN" sz="3000" b="1" i="1"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0130" y="3618800"/>
            <a:ext cx="3328724" cy="3328724"/>
          </a:xfrm>
          <a:prstGeom prst="rect">
            <a:avLst/>
          </a:prstGeom>
        </p:spPr>
      </p:pic>
    </p:spTree>
    <p:extLst>
      <p:ext uri="{BB962C8B-B14F-4D97-AF65-F5344CB8AC3E}">
        <p14:creationId xmlns:p14="http://schemas.microsoft.com/office/powerpoint/2010/main" val="91565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barn(inVertical)">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inVertical)">
                                      <p:cBhvr>
                                        <p:cTn id="19" dur="500"/>
                                        <p:tgtEl>
                                          <p:spTgt spid="4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41541753"/>
              </p:ext>
            </p:extLst>
          </p:nvPr>
        </p:nvGraphicFramePr>
        <p:xfrm>
          <a:off x="257174" y="1985963"/>
          <a:ext cx="11715754" cy="3976399"/>
        </p:xfrm>
        <a:graphic>
          <a:graphicData uri="http://schemas.openxmlformats.org/drawingml/2006/table">
            <a:tbl>
              <a:tblPr firstRow="1" bandRow="1">
                <a:tableStyleId>{5940675A-B579-460E-94D1-54222C63F5DA}</a:tableStyleId>
              </a:tblPr>
              <a:tblGrid>
                <a:gridCol w="5857877">
                  <a:extLst>
                    <a:ext uri="{9D8B030D-6E8A-4147-A177-3AD203B41FA5}">
                      <a16:colId xmlns="" xmlns:a16="http://schemas.microsoft.com/office/drawing/2014/main" val="20000"/>
                    </a:ext>
                  </a:extLst>
                </a:gridCol>
                <a:gridCol w="5857877">
                  <a:extLst>
                    <a:ext uri="{9D8B030D-6E8A-4147-A177-3AD203B41FA5}">
                      <a16:colId xmlns="" xmlns:a16="http://schemas.microsoft.com/office/drawing/2014/main" val="20001"/>
                    </a:ext>
                  </a:extLst>
                </a:gridCol>
              </a:tblGrid>
              <a:tr h="571500">
                <a:tc>
                  <a:txBody>
                    <a:bodyPr/>
                    <a:lstStyle/>
                    <a:p>
                      <a:pPr algn="ctr"/>
                      <a:r>
                        <a:rPr lang="en-US" sz="3200" b="1" i="1" dirty="0" smtClean="0">
                          <a:latin typeface="Times New Roman" panose="02020603050405020304" pitchFamily="18" charset="0"/>
                          <a:cs typeface="Times New Roman" panose="02020603050405020304" pitchFamily="18" charset="0"/>
                        </a:rPr>
                        <a:t>NGƯỜI</a:t>
                      </a:r>
                      <a:r>
                        <a:rPr lang="en-US" sz="3200" b="1" i="1" baseline="0" dirty="0" smtClean="0">
                          <a:latin typeface="Times New Roman" panose="02020603050405020304" pitchFamily="18" charset="0"/>
                          <a:cs typeface="Times New Roman" panose="02020603050405020304" pitchFamily="18" charset="0"/>
                        </a:rPr>
                        <a:t> MẸ</a:t>
                      </a:r>
                      <a:endParaRPr lang="en-US" sz="3200" b="1"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3200" b="1" i="1" dirty="0" smtClean="0">
                          <a:latin typeface="Times New Roman" panose="02020603050405020304" pitchFamily="18" charset="0"/>
                          <a:cs typeface="Times New Roman" panose="02020603050405020304" pitchFamily="18" charset="0"/>
                        </a:rPr>
                        <a:t>CÂY</a:t>
                      </a:r>
                      <a:r>
                        <a:rPr lang="en-US" sz="3200" b="1" i="1" baseline="0" dirty="0" smtClean="0">
                          <a:latin typeface="Times New Roman" panose="02020603050405020304" pitchFamily="18" charset="0"/>
                          <a:cs typeface="Times New Roman" panose="02020603050405020304" pitchFamily="18" charset="0"/>
                        </a:rPr>
                        <a:t> CAU</a:t>
                      </a:r>
                      <a:endParaRPr lang="en-US" sz="3200" b="1"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 xmlns:a16="http://schemas.microsoft.com/office/drawing/2014/main" val="10000"/>
                  </a:ext>
                </a:extLst>
              </a:tr>
              <a:tr h="3397279">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1"/>
                  </a:ext>
                </a:extLst>
              </a:tr>
            </a:tbl>
          </a:graphicData>
        </a:graphic>
      </p:graphicFrame>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866" b="97388" l="4317" r="94604"/>
                    </a14:imgEffect>
                  </a14:imgLayer>
                </a14:imgProps>
              </a:ext>
            </a:extLst>
          </a:blip>
          <a:stretch>
            <a:fillRect/>
          </a:stretch>
        </p:blipFill>
        <p:spPr>
          <a:xfrm>
            <a:off x="6033426" y="2717487"/>
            <a:ext cx="1698263" cy="3274349"/>
          </a:xfrm>
          <a:prstGeom prst="rect">
            <a:avLst/>
          </a:prstGeom>
        </p:spPr>
      </p:pic>
      <p:sp>
        <p:nvSpPr>
          <p:cNvPr id="16" name="TextBox 15"/>
          <p:cNvSpPr txBox="1"/>
          <p:nvPr/>
        </p:nvSpPr>
        <p:spPr>
          <a:xfrm>
            <a:off x="7298131" y="1212412"/>
            <a:ext cx="2500313" cy="553998"/>
          </a:xfrm>
          <a:prstGeom prst="rect">
            <a:avLst/>
          </a:prstGeom>
          <a:solidFill>
            <a:schemeClr val="accent2">
              <a:lumMod val="20000"/>
              <a:lumOff val="80000"/>
            </a:schemeClr>
          </a:solidFill>
        </p:spPr>
        <p:txBody>
          <a:bodyPr wrap="square" numCol="1" rtlCol="0">
            <a:spAutoFit/>
          </a:bodyP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Đầu</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bạc</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trắng</a:t>
            </a:r>
            <a:endParaRPr lang="en-US" sz="3000" dirty="0" smtClean="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298131" y="388140"/>
            <a:ext cx="2500313" cy="553998"/>
          </a:xfrm>
          <a:prstGeom prst="rect">
            <a:avLst/>
          </a:prstGeom>
          <a:solidFill>
            <a:schemeClr val="accent4">
              <a:lumMod val="20000"/>
              <a:lumOff val="80000"/>
            </a:schemeClr>
          </a:solidFill>
        </p:spPr>
        <p:txBody>
          <a:bodyPr wrap="square" numCol="1" rtlCol="0">
            <a:spAutoFit/>
          </a:bodyP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Ngọn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xanh</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rờn</a:t>
            </a:r>
            <a:endParaRPr lang="en-US" sz="3000" dirty="0" smtClean="0">
              <a:solidFill>
                <a:prstClr val="black"/>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4610381" y="1212412"/>
            <a:ext cx="2500313" cy="553998"/>
          </a:xfrm>
          <a:prstGeom prst="rect">
            <a:avLst/>
          </a:prstGeom>
          <a:solidFill>
            <a:srgbClr val="FFE285"/>
          </a:solidFill>
        </p:spPr>
        <p:txBody>
          <a:bodyPr wrap="square" numCol="1" rtlCol="0">
            <a:spAutoFit/>
          </a:bodyPr>
          <a:lstStyle/>
          <a:p>
            <a:pPr algn="ctr"/>
            <a:r>
              <a:rPr lang="en-US" sz="3000" dirty="0" err="1" smtClean="0">
                <a:latin typeface="Times New Roman" panose="02020603050405020304" pitchFamily="18" charset="0"/>
                <a:cs typeface="Times New Roman" panose="02020603050405020304" pitchFamily="18" charset="0"/>
              </a:rPr>
              <a:t>Ngày</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một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thấp</a:t>
            </a:r>
            <a:endParaRPr lang="en-US" sz="3000" dirty="0" smtClean="0">
              <a:latin typeface="Times New Roman" panose="02020603050405020304" pitchFamily="18" charset="0"/>
              <a:cs typeface="Times New Roman" panose="02020603050405020304" pitchFamily="18" charset="0"/>
            </a:endParaRPr>
          </a:p>
        </p:txBody>
      </p:sp>
      <p:sp>
        <p:nvSpPr>
          <p:cNvPr id="19" name="TextBox 18"/>
          <p:cNvSpPr txBox="1"/>
          <p:nvPr/>
        </p:nvSpPr>
        <p:spPr>
          <a:xfrm>
            <a:off x="4610380" y="381415"/>
            <a:ext cx="2500313" cy="553998"/>
          </a:xfrm>
          <a:prstGeom prst="rect">
            <a:avLst/>
          </a:prstGeom>
          <a:solidFill>
            <a:srgbClr val="00CC99"/>
          </a:solidFill>
        </p:spPr>
        <p:txBody>
          <a:bodyPr wrap="square" numCol="1" rtlCol="0">
            <a:spAutoFit/>
          </a:bodyPr>
          <a:lstStyle/>
          <a:p>
            <a:pPr algn="ctr"/>
            <a:r>
              <a:rPr lang="en-US" sz="3000" dirty="0" err="1" smtClean="0">
                <a:solidFill>
                  <a:schemeClr val="bg1"/>
                </a:solidFill>
                <a:latin typeface="Times New Roman" panose="02020603050405020304" pitchFamily="18" charset="0"/>
                <a:cs typeface="Times New Roman" panose="02020603050405020304" pitchFamily="18" charset="0"/>
              </a:rPr>
              <a:t>Ngày</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càng</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cao</a:t>
            </a:r>
            <a:endParaRPr lang="en-US" sz="3000" dirty="0" smtClean="0">
              <a:solidFill>
                <a:schemeClr val="bg1"/>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9985881" y="1220622"/>
            <a:ext cx="1987047" cy="553998"/>
          </a:xfrm>
          <a:prstGeom prst="rect">
            <a:avLst/>
          </a:prstGeom>
          <a:solidFill>
            <a:schemeClr val="accent3">
              <a:lumMod val="20000"/>
              <a:lumOff val="80000"/>
            </a:schemeClr>
          </a:solidFill>
        </p:spPr>
        <p:txBody>
          <a:bodyPr wrap="square" numCol="1" rtlCol="0">
            <a:spAutoFit/>
          </a:bodyP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Thân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thẳng</a:t>
            </a:r>
            <a:endParaRPr lang="en-US" sz="3000" dirty="0" smtClean="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9985881" y="388140"/>
            <a:ext cx="1987047" cy="553998"/>
          </a:xfrm>
          <a:prstGeom prst="rect">
            <a:avLst/>
          </a:prstGeom>
          <a:solidFill>
            <a:schemeClr val="accent5">
              <a:lumMod val="20000"/>
              <a:lumOff val="80000"/>
            </a:schemeClr>
          </a:solidFill>
        </p:spPr>
        <p:txBody>
          <a:bodyPr wrap="square" numCol="1" rtlCol="0">
            <a:spAutoFit/>
          </a:bodyP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Lưng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còng</a:t>
            </a:r>
            <a:endParaRPr lang="en-US" sz="3000" dirty="0" smtClean="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862426" y="192848"/>
            <a:ext cx="4109950" cy="2039127"/>
          </a:xfrm>
          <a:prstGeom prst="rect">
            <a:avLst/>
          </a:prstGeom>
        </p:spPr>
      </p:pic>
      <p:sp>
        <p:nvSpPr>
          <p:cNvPr id="23" name="TextBox 22"/>
          <p:cNvSpPr txBox="1"/>
          <p:nvPr/>
        </p:nvSpPr>
        <p:spPr>
          <a:xfrm>
            <a:off x="2728903" y="1206334"/>
            <a:ext cx="1688268" cy="553998"/>
          </a:xfrm>
          <a:prstGeom prst="rect">
            <a:avLst/>
          </a:prstGeom>
          <a:solidFill>
            <a:schemeClr val="accent4">
              <a:lumMod val="60000"/>
              <a:lumOff val="40000"/>
            </a:schemeClr>
          </a:solidFill>
        </p:spPr>
        <p:txBody>
          <a:bodyPr wrap="square" numCol="1" rtlCol="0">
            <a:spAutoFit/>
          </a:bodyPr>
          <a:lstStyle/>
          <a:p>
            <a:pPr algn="ctr"/>
            <a:r>
              <a:rPr lang="en-US" sz="3000" dirty="0" err="1" smtClean="0">
                <a:solidFill>
                  <a:schemeClr val="bg1"/>
                </a:solidFill>
                <a:latin typeface="Times New Roman" panose="02020603050405020304" pitchFamily="18" charset="0"/>
                <a:cs typeface="Times New Roman" panose="02020603050405020304" pitchFamily="18" charset="0"/>
              </a:rPr>
              <a:t>Gần</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đất</a:t>
            </a:r>
            <a:endParaRPr lang="en-US" sz="3000" dirty="0" smtClean="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2728903" y="373852"/>
            <a:ext cx="1688268" cy="553998"/>
          </a:xfrm>
          <a:prstGeom prst="rect">
            <a:avLst/>
          </a:prstGeom>
          <a:solidFill>
            <a:schemeClr val="accent6">
              <a:lumMod val="60000"/>
              <a:lumOff val="40000"/>
            </a:schemeClr>
          </a:solidFill>
        </p:spPr>
        <p:txBody>
          <a:bodyPr wrap="square" numCol="1" rtlCol="0">
            <a:spAutoFit/>
          </a:bodyPr>
          <a:lstStyle/>
          <a:p>
            <a:pPr algn="ctr"/>
            <a:r>
              <a:rPr lang="en-US" sz="3000" dirty="0" err="1" smtClean="0">
                <a:solidFill>
                  <a:schemeClr val="bg1"/>
                </a:solidFill>
                <a:latin typeface="Times New Roman" panose="02020603050405020304" pitchFamily="18" charset="0"/>
                <a:cs typeface="Times New Roman" panose="02020603050405020304" pitchFamily="18" charset="0"/>
              </a:rPr>
              <a:t>Gần</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trời</a:t>
            </a:r>
            <a:endParaRPr lang="en-US" sz="3000" dirty="0" smtClean="0">
              <a:solidFill>
                <a:schemeClr val="bg1"/>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7731689" y="3593661"/>
            <a:ext cx="2500313" cy="553998"/>
          </a:xfrm>
          <a:prstGeom prst="rect">
            <a:avLst/>
          </a:prstGeom>
          <a:solidFill>
            <a:schemeClr val="accent4">
              <a:lumMod val="20000"/>
              <a:lumOff val="80000"/>
            </a:schemeClr>
          </a:solidFill>
        </p:spPr>
        <p:txBody>
          <a:bodyPr wrap="square" numCol="1" rtlCol="0">
            <a:spAutoFit/>
          </a:bodyP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Ngọn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xanh</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rờn</a:t>
            </a:r>
            <a:endParaRPr lang="en-US" sz="3000" dirty="0" smtClean="0">
              <a:solidFill>
                <a:prstClr val="black"/>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7719594" y="4308445"/>
            <a:ext cx="2500313" cy="553998"/>
          </a:xfrm>
          <a:prstGeom prst="rect">
            <a:avLst/>
          </a:prstGeom>
          <a:solidFill>
            <a:srgbClr val="00CC99"/>
          </a:solidFill>
        </p:spPr>
        <p:txBody>
          <a:bodyPr wrap="square" numCol="1" rtlCol="0">
            <a:spAutoFit/>
          </a:bodyPr>
          <a:lstStyle/>
          <a:p>
            <a:pPr algn="ctr"/>
            <a:r>
              <a:rPr lang="en-US" sz="3000" dirty="0" err="1" smtClean="0">
                <a:solidFill>
                  <a:schemeClr val="bg1"/>
                </a:solidFill>
                <a:latin typeface="Times New Roman" panose="02020603050405020304" pitchFamily="18" charset="0"/>
                <a:cs typeface="Times New Roman" panose="02020603050405020304" pitchFamily="18" charset="0"/>
              </a:rPr>
              <a:t>Ngày</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càng</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cao</a:t>
            </a:r>
            <a:endParaRPr lang="en-US" sz="3000" dirty="0" smtClean="0">
              <a:solidFill>
                <a:schemeClr val="bg1"/>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7731689" y="2851966"/>
            <a:ext cx="1987047" cy="553998"/>
          </a:xfrm>
          <a:prstGeom prst="rect">
            <a:avLst/>
          </a:prstGeom>
          <a:solidFill>
            <a:schemeClr val="accent3">
              <a:lumMod val="20000"/>
              <a:lumOff val="80000"/>
            </a:schemeClr>
          </a:solidFill>
        </p:spPr>
        <p:txBody>
          <a:bodyPr wrap="square" numCol="1" rtlCol="0">
            <a:spAutoFit/>
          </a:bodyP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Thân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thẳng</a:t>
            </a:r>
            <a:endParaRPr lang="en-US" sz="3000" dirty="0" smtClean="0">
              <a:solidFill>
                <a:prstClr val="black"/>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7731689" y="5060407"/>
            <a:ext cx="1688268" cy="553998"/>
          </a:xfrm>
          <a:prstGeom prst="rect">
            <a:avLst/>
          </a:prstGeom>
          <a:solidFill>
            <a:schemeClr val="accent6">
              <a:lumMod val="60000"/>
              <a:lumOff val="40000"/>
            </a:schemeClr>
          </a:solidFill>
        </p:spPr>
        <p:txBody>
          <a:bodyPr wrap="square" numCol="1" rtlCol="0">
            <a:spAutoFit/>
          </a:bodyPr>
          <a:lstStyle/>
          <a:p>
            <a:pPr algn="ctr"/>
            <a:r>
              <a:rPr lang="en-US" sz="3000" dirty="0" err="1" smtClean="0">
                <a:solidFill>
                  <a:schemeClr val="bg1"/>
                </a:solidFill>
                <a:latin typeface="Times New Roman" panose="02020603050405020304" pitchFamily="18" charset="0"/>
                <a:cs typeface="Times New Roman" panose="02020603050405020304" pitchFamily="18" charset="0"/>
              </a:rPr>
              <a:t>Gần</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trời</a:t>
            </a:r>
            <a:endParaRPr lang="en-US" sz="3000" dirty="0" smtClean="0">
              <a:solidFill>
                <a:schemeClr val="bg1"/>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2109774" y="3619782"/>
            <a:ext cx="2500313" cy="553998"/>
          </a:xfrm>
          <a:prstGeom prst="rect">
            <a:avLst/>
          </a:prstGeom>
          <a:solidFill>
            <a:schemeClr val="accent2">
              <a:lumMod val="20000"/>
              <a:lumOff val="80000"/>
            </a:schemeClr>
          </a:solidFill>
        </p:spPr>
        <p:txBody>
          <a:bodyPr wrap="square" numCol="1" rtlCol="0">
            <a:spAutoFit/>
          </a:bodyP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Đầu</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bạc</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trắng</a:t>
            </a:r>
            <a:endParaRPr lang="en-US" sz="3000" dirty="0" smtClean="0">
              <a:solidFill>
                <a:prstClr val="black"/>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2109773" y="4362346"/>
            <a:ext cx="2500313" cy="553998"/>
          </a:xfrm>
          <a:prstGeom prst="rect">
            <a:avLst/>
          </a:prstGeom>
          <a:solidFill>
            <a:srgbClr val="FFE285"/>
          </a:solidFill>
        </p:spPr>
        <p:txBody>
          <a:bodyPr wrap="square" numCol="1" rtlCol="0">
            <a:spAutoFit/>
          </a:bodyPr>
          <a:lstStyle/>
          <a:p>
            <a:pPr algn="ctr"/>
            <a:r>
              <a:rPr lang="en-US" sz="3000" dirty="0" err="1" smtClean="0">
                <a:latin typeface="Times New Roman" panose="02020603050405020304" pitchFamily="18" charset="0"/>
                <a:cs typeface="Times New Roman" panose="02020603050405020304" pitchFamily="18" charset="0"/>
              </a:rPr>
              <a:t>Ngày</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một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thấp</a:t>
            </a:r>
            <a:endParaRPr lang="en-US" sz="3000" dirty="0" smtClean="0">
              <a:latin typeface="Times New Roman" panose="02020603050405020304" pitchFamily="18" charset="0"/>
              <a:cs typeface="Times New Roman" panose="02020603050405020304" pitchFamily="18" charset="0"/>
            </a:endParaRPr>
          </a:p>
        </p:txBody>
      </p:sp>
      <p:sp>
        <p:nvSpPr>
          <p:cNvPr id="31" name="TextBox 30"/>
          <p:cNvSpPr txBox="1"/>
          <p:nvPr/>
        </p:nvSpPr>
        <p:spPr>
          <a:xfrm>
            <a:off x="2098491" y="2927565"/>
            <a:ext cx="1987047" cy="553998"/>
          </a:xfrm>
          <a:prstGeom prst="rect">
            <a:avLst/>
          </a:prstGeom>
          <a:solidFill>
            <a:schemeClr val="accent5">
              <a:lumMod val="20000"/>
              <a:lumOff val="80000"/>
            </a:schemeClr>
          </a:solidFill>
        </p:spPr>
        <p:txBody>
          <a:bodyPr wrap="square" numCol="1" rtlCol="0">
            <a:spAutoFit/>
          </a:bodyPr>
          <a:lstStyle/>
          <a:p>
            <a:pPr algn="ctr"/>
            <a:r>
              <a:rPr lang="en-US" sz="3000" dirty="0" err="1" smtClean="0">
                <a:solidFill>
                  <a:prstClr val="black"/>
                </a:solidFill>
                <a:latin typeface="Times New Roman" panose="02020603050405020304" pitchFamily="18" charset="0"/>
                <a:cs typeface="Times New Roman" panose="02020603050405020304" pitchFamily="18" charset="0"/>
              </a:rPr>
              <a:t>Lưng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còng</a:t>
            </a:r>
            <a:endParaRPr lang="en-US" sz="3000" dirty="0" smtClean="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2125121" y="5087160"/>
            <a:ext cx="1688268" cy="553998"/>
          </a:xfrm>
          <a:prstGeom prst="rect">
            <a:avLst/>
          </a:prstGeom>
          <a:solidFill>
            <a:schemeClr val="accent4">
              <a:lumMod val="60000"/>
              <a:lumOff val="40000"/>
            </a:schemeClr>
          </a:solidFill>
        </p:spPr>
        <p:txBody>
          <a:bodyPr wrap="square" numCol="1" rtlCol="0">
            <a:spAutoFit/>
          </a:bodyPr>
          <a:lstStyle/>
          <a:p>
            <a:pPr algn="ctr"/>
            <a:r>
              <a:rPr lang="en-US" sz="3000" dirty="0" err="1" smtClean="0">
                <a:solidFill>
                  <a:schemeClr val="bg1"/>
                </a:solidFill>
                <a:latin typeface="Times New Roman" panose="02020603050405020304" pitchFamily="18" charset="0"/>
                <a:cs typeface="Times New Roman" panose="02020603050405020304" pitchFamily="18" charset="0"/>
              </a:rPr>
              <a:t>Gần</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đất</a:t>
            </a:r>
            <a:endParaRPr lang="en-US" sz="3000" dirty="0" smtClean="0">
              <a:solidFill>
                <a:schemeClr val="bg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675345" y="6116657"/>
            <a:ext cx="5144357" cy="523220"/>
          </a:xfrm>
          <a:prstGeom prst="rect">
            <a:avLst/>
          </a:prstGeom>
        </p:spPr>
        <p:txBody>
          <a:bodyPr wrap="none">
            <a:spAutoFit/>
          </a:bodyPr>
          <a:lstStyle/>
          <a:p>
            <a:pPr algn="just"/>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rPr>
              <a:t>Mẹ</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ngày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một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yếu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nua</a:t>
            </a:r>
            <a:r>
              <a:rPr lang="en-US" sz="2800" b="1" i="1" dirty="0">
                <a:solidFill>
                  <a:srgbClr val="FF0000"/>
                </a:solidFill>
                <a:latin typeface="Times New Roman" panose="02020603050405020304" pitchFamily="18" charset="0"/>
                <a:cs typeface="Times New Roman" panose="02020603050405020304" pitchFamily="18" charset="0"/>
              </a:rPr>
              <a:t>.</a:t>
            </a:r>
          </a:p>
        </p:txBody>
      </p:sp>
      <p:sp>
        <p:nvSpPr>
          <p:cNvPr id="35" name="Rectangle 34"/>
          <p:cNvSpPr/>
          <p:nvPr/>
        </p:nvSpPr>
        <p:spPr>
          <a:xfrm>
            <a:off x="7298131" y="6111702"/>
            <a:ext cx="4073551" cy="523220"/>
          </a:xfrm>
          <a:prstGeom prst="rect">
            <a:avLst/>
          </a:prstGeom>
        </p:spPr>
        <p:txBody>
          <a:bodyPr wrap="none">
            <a:spAutoFit/>
          </a:bodyPr>
          <a:lstStyle/>
          <a:p>
            <a:pPr algn="just"/>
            <a:r>
              <a:rPr lang="en-US" sz="28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FF0000"/>
                </a:solidFill>
                <a:latin typeface="Times New Roman" panose="02020603050405020304" pitchFamily="18" charset="0"/>
                <a:cs typeface="Times New Roman" panose="02020603050405020304" pitchFamily="18" charset="0"/>
              </a:rPr>
              <a:t>Cau</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tràn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đầy</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sức</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sống</a:t>
            </a:r>
            <a:r>
              <a:rPr lang="en-US" sz="2800" b="1" i="1" dirty="0" smtClean="0">
                <a:solidFill>
                  <a:srgbClr val="FF0000"/>
                </a:solidFill>
                <a:latin typeface="Times New Roman" panose="02020603050405020304" pitchFamily="18" charset="0"/>
                <a:cs typeface="Times New Roman" panose="02020603050405020304" pitchFamily="18" charset="0"/>
              </a:rPr>
              <a:t>.</a:t>
            </a:r>
            <a:endParaRPr lang="en-US" sz="2800" b="1" i="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770" y="2555351"/>
            <a:ext cx="3436485" cy="3436485"/>
          </a:xfrm>
          <a:prstGeom prst="rect">
            <a:avLst/>
          </a:prstGeom>
        </p:spPr>
      </p:pic>
    </p:spTree>
    <p:extLst>
      <p:ext uri="{BB962C8B-B14F-4D97-AF65-F5344CB8AC3E}">
        <p14:creationId xmlns:p14="http://schemas.microsoft.com/office/powerpoint/2010/main" val="121120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barn(inVertical)">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barn(inVertical)">
                                      <p:cBhvr>
                                        <p:cTn id="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9" grpId="0" animBg="1"/>
      <p:bldP spid="30" grpId="0" animBg="1"/>
      <p:bldP spid="31" grpId="0" animBg="1"/>
      <p:bldP spid="32" grpId="0" animBg="1"/>
      <p:bldP spid="1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5454"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4BACC6">
                      <a:lumMod val="75000"/>
                    </a:srgbClr>
                  </a:solidFill>
                  <a:latin typeface="Tahoma" panose="020B0604030504040204" pitchFamily="34" charset="0"/>
                  <a:cs typeface="Tahoma" panose="020B0604030504040204" pitchFamily="34" charset="0"/>
                </a:rPr>
                <a:t>TÌM HIỂU CH</a:t>
              </a:r>
              <a:r>
                <a:rPr lang="en-US" sz="2400" b="1" dirty="0" smtClean="0">
                  <a:solidFill>
                    <a:srgbClr val="4BACC6">
                      <a:lumMod val="75000"/>
                    </a:srgbClr>
                  </a:solidFill>
                  <a:latin typeface="Tahoma" panose="020B0604030504040204" pitchFamily="34" charset="0"/>
                  <a:cs typeface="Tahoma" panose="020B0604030504040204" pitchFamily="34" charset="0"/>
                </a:rPr>
                <a:t>I TIẾT</a:t>
              </a:r>
              <a:endParaRPr lang="en-US" sz="2400"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243700"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866" b="97388" l="4317" r="94604"/>
                    </a14:imgEffect>
                  </a14:imgLayer>
                </a14:imgProps>
              </a:ext>
            </a:extLst>
          </a:blip>
          <a:stretch>
            <a:fillRect/>
          </a:stretch>
        </p:blipFill>
        <p:spPr>
          <a:xfrm>
            <a:off x="8015288" y="132693"/>
            <a:ext cx="3519070" cy="6784970"/>
          </a:xfrm>
          <a:prstGeom prst="rect">
            <a:avLst/>
          </a:prstGeom>
        </p:spPr>
      </p:pic>
      <p:sp>
        <p:nvSpPr>
          <p:cNvPr id="44" name="Rectangle 43"/>
          <p:cNvSpPr/>
          <p:nvPr/>
        </p:nvSpPr>
        <p:spPr>
          <a:xfrm>
            <a:off x="472618" y="1314344"/>
            <a:ext cx="3618820" cy="553998"/>
          </a:xfrm>
          <a:prstGeom prst="rect">
            <a:avLst/>
          </a:prstGeom>
        </p:spPr>
        <p:txBody>
          <a:bodyPr wrap="square">
            <a:spAutoFit/>
          </a:bodyPr>
          <a:lstStyle/>
          <a:p>
            <a:pPr algn="just"/>
            <a:r>
              <a:rPr lang="en-US" sz="3000" b="1" i="1" dirty="0" smtClean="0">
                <a:solidFill>
                  <a:srgbClr val="FF0000"/>
                </a:solidFill>
                <a:latin typeface="Times New Roman" panose="02020603050405020304" pitchFamily="18" charset="0"/>
                <a:cs typeface="Times New Roman" panose="02020603050405020304" pitchFamily="18" charset="0"/>
              </a:rPr>
              <a:t>* </a:t>
            </a:r>
            <a:r>
              <a:rPr lang="en-US" sz="3000" b="1" i="1" dirty="0" err="1" smtClean="0">
                <a:solidFill>
                  <a:srgbClr val="FF0000"/>
                </a:solidFill>
                <a:latin typeface="Times New Roman" panose="02020603050405020304" pitchFamily="18" charset="0"/>
                <a:cs typeface="Times New Roman" panose="02020603050405020304" pitchFamily="18" charset="0"/>
              </a:rPr>
              <a:t>Hình</a:t>
            </a:r>
            <a:r>
              <a:rPr lang="en-US" sz="3000" b="1" i="1" dirty="0" smtClean="0">
                <a:solidFill>
                  <a:srgbClr val="FF0000"/>
                </a:solidFill>
                <a:latin typeface="Times New Roman" panose="02020603050405020304" pitchFamily="18" charset="0"/>
                <a:cs typeface="Times New Roman" panose="02020603050405020304" pitchFamily="18" charset="0"/>
              </a:rPr>
              <a:t> </a:t>
            </a:r>
            <a:r>
              <a:rPr lang="en-US" sz="3000" b="1" i="1" dirty="0" err="1" smtClean="0">
                <a:solidFill>
                  <a:srgbClr val="FF0000"/>
                </a:solidFill>
                <a:latin typeface="Times New Roman" panose="02020603050405020304" pitchFamily="18" charset="0"/>
                <a:cs typeface="Times New Roman" panose="02020603050405020304" pitchFamily="18" charset="0"/>
              </a:rPr>
              <a:t>dáng</a:t>
            </a:r>
            <a:r>
              <a:rPr lang="en-US" sz="3000" b="1" i="1" dirty="0" smtClean="0">
                <a:solidFill>
                  <a:srgbClr val="FF0000"/>
                </a:solidFill>
                <a:latin typeface="Times New Roman" panose="02020603050405020304" pitchFamily="18" charset="0"/>
                <a:cs typeface="Times New Roman" panose="02020603050405020304" pitchFamily="18" charset="0"/>
              </a:rPr>
              <a:t> </a:t>
            </a:r>
            <a:r>
              <a:rPr lang="en-US" sz="3000" b="1" i="1" dirty="0" err="1" smtClean="0">
                <a:solidFill>
                  <a:srgbClr val="FF0000"/>
                </a:solidFill>
                <a:latin typeface="Times New Roman" panose="02020603050405020304" pitchFamily="18" charset="0"/>
                <a:cs typeface="Times New Roman" panose="02020603050405020304" pitchFamily="18" charset="0"/>
              </a:rPr>
              <a:t>của</a:t>
            </a:r>
            <a:r>
              <a:rPr lang="en-US" sz="3000" b="1" i="1" dirty="0" smtClean="0">
                <a:solidFill>
                  <a:srgbClr val="FF0000"/>
                </a:solidFill>
                <a:latin typeface="Times New Roman" panose="02020603050405020304" pitchFamily="18" charset="0"/>
                <a:cs typeface="Times New Roman" panose="02020603050405020304" pitchFamily="18" charset="0"/>
              </a:rPr>
              <a:t> </a:t>
            </a:r>
            <a:r>
              <a:rPr lang="en-US" sz="3000" b="1" i="1" dirty="0" err="1" smtClean="0">
                <a:solidFill>
                  <a:srgbClr val="FF0000"/>
                </a:solidFill>
                <a:latin typeface="Times New Roman" panose="02020603050405020304" pitchFamily="18" charset="0"/>
                <a:cs typeface="Times New Roman" panose="02020603050405020304" pitchFamily="18" charset="0"/>
              </a:rPr>
              <a:t>mẹ</a:t>
            </a:r>
            <a:endParaRPr lang="vi-VN" sz="3000" b="1" i="1"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428179" y="3646885"/>
            <a:ext cx="7261264" cy="553998"/>
          </a:xfrm>
          <a:prstGeom prst="rect">
            <a:avLst/>
          </a:prstGeom>
        </p:spPr>
        <p:txBody>
          <a:bodyPr wrap="square">
            <a:spAutoFit/>
          </a:bodyPr>
          <a:lstStyle/>
          <a:p>
            <a:pPr algn="just"/>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Thủ</a:t>
            </a:r>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pháp</a:t>
            </a:r>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tương</a:t>
            </a:r>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phản</a:t>
            </a:r>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lập</a:t>
            </a:r>
            <a:endParaRPr lang="vi-VN" sz="3000" i="1"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428179" y="4423291"/>
            <a:ext cx="7261264" cy="553998"/>
          </a:xfrm>
          <a:prstGeom prst="rect">
            <a:avLst/>
          </a:prstGeom>
        </p:spPr>
        <p:txBody>
          <a:bodyPr wrap="square">
            <a:spAutoFit/>
          </a:bodyPr>
          <a:lstStyle/>
          <a:p>
            <a:pPr algn="just"/>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So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sánh</a:t>
            </a:r>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hoán</a:t>
            </a:r>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dụ</a:t>
            </a:r>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nói</a:t>
            </a:r>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giảm</a:t>
            </a:r>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nói</a:t>
            </a:r>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tránh</a:t>
            </a:r>
            <a:endParaRPr lang="vi-VN" sz="3000" i="1" dirty="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428179" y="5200463"/>
            <a:ext cx="12641806" cy="553998"/>
          </a:xfrm>
          <a:prstGeom prst="rect">
            <a:avLst/>
          </a:prstGeom>
        </p:spPr>
        <p:txBody>
          <a:bodyPr wrap="square">
            <a:spAutoFit/>
          </a:bodyPr>
          <a:lstStyle/>
          <a:p>
            <a:pPr algn="just"/>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Mẹ</a:t>
            </a:r>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lên</a:t>
            </a:r>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dáng</a:t>
            </a:r>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nhỏ</a:t>
            </a:r>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bé</a:t>
            </a:r>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già</a:t>
            </a:r>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nua</a:t>
            </a:r>
            <a:endParaRPr lang="vi-VN" sz="3000" i="1" dirty="0">
              <a:solidFill>
                <a:prstClr val="black"/>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2157413" y="2190770"/>
            <a:ext cx="4209962" cy="1331170"/>
          </a:xfrm>
          <a:prstGeom prst="rect">
            <a:avLst/>
          </a:prstGeom>
        </p:spPr>
      </p:pic>
      <p:pic>
        <p:nvPicPr>
          <p:cNvPr id="19" name="Picture 18"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692971" flipV="1">
            <a:off x="1249691" y="2747899"/>
            <a:ext cx="1053841" cy="803649"/>
          </a:xfrm>
          <a:prstGeom prst="rect">
            <a:avLst/>
          </a:prstGeom>
          <a:effectLst>
            <a:softEdge rad="127000"/>
          </a:effectLst>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0130" y="3618800"/>
            <a:ext cx="3328724" cy="3328724"/>
          </a:xfrm>
          <a:prstGeom prst="rect">
            <a:avLst/>
          </a:prstGeom>
        </p:spPr>
      </p:pic>
    </p:spTree>
    <p:extLst>
      <p:ext uri="{BB962C8B-B14F-4D97-AF65-F5344CB8AC3E}">
        <p14:creationId xmlns:p14="http://schemas.microsoft.com/office/powerpoint/2010/main" val="77248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80">
                                          <p:stCondLst>
                                            <p:cond delay="0"/>
                                          </p:stCondLst>
                                        </p:cTn>
                                        <p:tgtEl>
                                          <p:spTgt spid="19"/>
                                        </p:tgtEl>
                                      </p:cBhvr>
                                    </p:animEffect>
                                    <p:anim calcmode="lin" valueType="num">
                                      <p:cBhvr>
                                        <p:cTn id="1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0" dur="26">
                                          <p:stCondLst>
                                            <p:cond delay="650"/>
                                          </p:stCondLst>
                                        </p:cTn>
                                        <p:tgtEl>
                                          <p:spTgt spid="19"/>
                                        </p:tgtEl>
                                      </p:cBhvr>
                                      <p:to x="100000" y="60000"/>
                                    </p:animScale>
                                    <p:animScale>
                                      <p:cBhvr>
                                        <p:cTn id="21" dur="166" decel="50000">
                                          <p:stCondLst>
                                            <p:cond delay="676"/>
                                          </p:stCondLst>
                                        </p:cTn>
                                        <p:tgtEl>
                                          <p:spTgt spid="19"/>
                                        </p:tgtEl>
                                      </p:cBhvr>
                                      <p:to x="100000" y="100000"/>
                                    </p:animScale>
                                    <p:animScale>
                                      <p:cBhvr>
                                        <p:cTn id="22" dur="26">
                                          <p:stCondLst>
                                            <p:cond delay="1312"/>
                                          </p:stCondLst>
                                        </p:cTn>
                                        <p:tgtEl>
                                          <p:spTgt spid="19"/>
                                        </p:tgtEl>
                                      </p:cBhvr>
                                      <p:to x="100000" y="80000"/>
                                    </p:animScale>
                                    <p:animScale>
                                      <p:cBhvr>
                                        <p:cTn id="23" dur="166" decel="50000">
                                          <p:stCondLst>
                                            <p:cond delay="1338"/>
                                          </p:stCondLst>
                                        </p:cTn>
                                        <p:tgtEl>
                                          <p:spTgt spid="19"/>
                                        </p:tgtEl>
                                      </p:cBhvr>
                                      <p:to x="100000" y="100000"/>
                                    </p:animScale>
                                    <p:animScale>
                                      <p:cBhvr>
                                        <p:cTn id="24" dur="26">
                                          <p:stCondLst>
                                            <p:cond delay="1642"/>
                                          </p:stCondLst>
                                        </p:cTn>
                                        <p:tgtEl>
                                          <p:spTgt spid="19"/>
                                        </p:tgtEl>
                                      </p:cBhvr>
                                      <p:to x="100000" y="90000"/>
                                    </p:animScale>
                                    <p:animScale>
                                      <p:cBhvr>
                                        <p:cTn id="25" dur="166" decel="50000">
                                          <p:stCondLst>
                                            <p:cond delay="1668"/>
                                          </p:stCondLst>
                                        </p:cTn>
                                        <p:tgtEl>
                                          <p:spTgt spid="19"/>
                                        </p:tgtEl>
                                      </p:cBhvr>
                                      <p:to x="100000" y="100000"/>
                                    </p:animScale>
                                    <p:animScale>
                                      <p:cBhvr>
                                        <p:cTn id="26" dur="26">
                                          <p:stCondLst>
                                            <p:cond delay="1808"/>
                                          </p:stCondLst>
                                        </p:cTn>
                                        <p:tgtEl>
                                          <p:spTgt spid="19"/>
                                        </p:tgtEl>
                                      </p:cBhvr>
                                      <p:to x="100000" y="95000"/>
                                    </p:animScale>
                                    <p:animScale>
                                      <p:cBhvr>
                                        <p:cTn id="27" dur="166" decel="50000">
                                          <p:stCondLst>
                                            <p:cond delay="1834"/>
                                          </p:stCondLst>
                                        </p:cTn>
                                        <p:tgtEl>
                                          <p:spTgt spid="19"/>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80">
                                          <p:stCondLst>
                                            <p:cond delay="0"/>
                                          </p:stCondLst>
                                        </p:cTn>
                                        <p:tgtEl>
                                          <p:spTgt spid="15"/>
                                        </p:tgtEl>
                                      </p:cBhvr>
                                    </p:animEffect>
                                    <p:anim calcmode="lin" valueType="num">
                                      <p:cBhvr>
                                        <p:cTn id="3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6" dur="26">
                                          <p:stCondLst>
                                            <p:cond delay="650"/>
                                          </p:stCondLst>
                                        </p:cTn>
                                        <p:tgtEl>
                                          <p:spTgt spid="15"/>
                                        </p:tgtEl>
                                      </p:cBhvr>
                                      <p:to x="100000" y="60000"/>
                                    </p:animScale>
                                    <p:animScale>
                                      <p:cBhvr>
                                        <p:cTn id="37" dur="166" decel="50000">
                                          <p:stCondLst>
                                            <p:cond delay="676"/>
                                          </p:stCondLst>
                                        </p:cTn>
                                        <p:tgtEl>
                                          <p:spTgt spid="15"/>
                                        </p:tgtEl>
                                      </p:cBhvr>
                                      <p:to x="100000" y="100000"/>
                                    </p:animScale>
                                    <p:animScale>
                                      <p:cBhvr>
                                        <p:cTn id="38" dur="26">
                                          <p:stCondLst>
                                            <p:cond delay="1312"/>
                                          </p:stCondLst>
                                        </p:cTn>
                                        <p:tgtEl>
                                          <p:spTgt spid="15"/>
                                        </p:tgtEl>
                                      </p:cBhvr>
                                      <p:to x="100000" y="80000"/>
                                    </p:animScale>
                                    <p:animScale>
                                      <p:cBhvr>
                                        <p:cTn id="39" dur="166" decel="50000">
                                          <p:stCondLst>
                                            <p:cond delay="1338"/>
                                          </p:stCondLst>
                                        </p:cTn>
                                        <p:tgtEl>
                                          <p:spTgt spid="15"/>
                                        </p:tgtEl>
                                      </p:cBhvr>
                                      <p:to x="100000" y="100000"/>
                                    </p:animScale>
                                    <p:animScale>
                                      <p:cBhvr>
                                        <p:cTn id="40" dur="26">
                                          <p:stCondLst>
                                            <p:cond delay="1642"/>
                                          </p:stCondLst>
                                        </p:cTn>
                                        <p:tgtEl>
                                          <p:spTgt spid="15"/>
                                        </p:tgtEl>
                                      </p:cBhvr>
                                      <p:to x="100000" y="90000"/>
                                    </p:animScale>
                                    <p:animScale>
                                      <p:cBhvr>
                                        <p:cTn id="41" dur="166" decel="50000">
                                          <p:stCondLst>
                                            <p:cond delay="1668"/>
                                          </p:stCondLst>
                                        </p:cTn>
                                        <p:tgtEl>
                                          <p:spTgt spid="15"/>
                                        </p:tgtEl>
                                      </p:cBhvr>
                                      <p:to x="100000" y="100000"/>
                                    </p:animScale>
                                    <p:animScale>
                                      <p:cBhvr>
                                        <p:cTn id="42" dur="26">
                                          <p:stCondLst>
                                            <p:cond delay="1808"/>
                                          </p:stCondLst>
                                        </p:cTn>
                                        <p:tgtEl>
                                          <p:spTgt spid="15"/>
                                        </p:tgtEl>
                                      </p:cBhvr>
                                      <p:to x="100000" y="95000"/>
                                    </p:animScale>
                                    <p:animScale>
                                      <p:cBhvr>
                                        <p:cTn id="43" dur="166" decel="50000">
                                          <p:stCondLst>
                                            <p:cond delay="1834"/>
                                          </p:stCondLst>
                                        </p:cTn>
                                        <p:tgtEl>
                                          <p:spTgt spid="15"/>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80">
                                          <p:stCondLst>
                                            <p:cond delay="0"/>
                                          </p:stCondLst>
                                        </p:cTn>
                                        <p:tgtEl>
                                          <p:spTgt spid="16"/>
                                        </p:tgtEl>
                                      </p:cBhvr>
                                    </p:animEffect>
                                    <p:anim calcmode="lin" valueType="num">
                                      <p:cBhvr>
                                        <p:cTn id="4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2" dur="26">
                                          <p:stCondLst>
                                            <p:cond delay="650"/>
                                          </p:stCondLst>
                                        </p:cTn>
                                        <p:tgtEl>
                                          <p:spTgt spid="16"/>
                                        </p:tgtEl>
                                      </p:cBhvr>
                                      <p:to x="100000" y="60000"/>
                                    </p:animScale>
                                    <p:animScale>
                                      <p:cBhvr>
                                        <p:cTn id="53" dur="166" decel="50000">
                                          <p:stCondLst>
                                            <p:cond delay="676"/>
                                          </p:stCondLst>
                                        </p:cTn>
                                        <p:tgtEl>
                                          <p:spTgt spid="16"/>
                                        </p:tgtEl>
                                      </p:cBhvr>
                                      <p:to x="100000" y="100000"/>
                                    </p:animScale>
                                    <p:animScale>
                                      <p:cBhvr>
                                        <p:cTn id="54" dur="26">
                                          <p:stCondLst>
                                            <p:cond delay="1312"/>
                                          </p:stCondLst>
                                        </p:cTn>
                                        <p:tgtEl>
                                          <p:spTgt spid="16"/>
                                        </p:tgtEl>
                                      </p:cBhvr>
                                      <p:to x="100000" y="80000"/>
                                    </p:animScale>
                                    <p:animScale>
                                      <p:cBhvr>
                                        <p:cTn id="55" dur="166" decel="50000">
                                          <p:stCondLst>
                                            <p:cond delay="1338"/>
                                          </p:stCondLst>
                                        </p:cTn>
                                        <p:tgtEl>
                                          <p:spTgt spid="16"/>
                                        </p:tgtEl>
                                      </p:cBhvr>
                                      <p:to x="100000" y="100000"/>
                                    </p:animScale>
                                    <p:animScale>
                                      <p:cBhvr>
                                        <p:cTn id="56" dur="26">
                                          <p:stCondLst>
                                            <p:cond delay="1642"/>
                                          </p:stCondLst>
                                        </p:cTn>
                                        <p:tgtEl>
                                          <p:spTgt spid="16"/>
                                        </p:tgtEl>
                                      </p:cBhvr>
                                      <p:to x="100000" y="90000"/>
                                    </p:animScale>
                                    <p:animScale>
                                      <p:cBhvr>
                                        <p:cTn id="57" dur="166" decel="50000">
                                          <p:stCondLst>
                                            <p:cond delay="1668"/>
                                          </p:stCondLst>
                                        </p:cTn>
                                        <p:tgtEl>
                                          <p:spTgt spid="16"/>
                                        </p:tgtEl>
                                      </p:cBhvr>
                                      <p:to x="100000" y="100000"/>
                                    </p:animScale>
                                    <p:animScale>
                                      <p:cBhvr>
                                        <p:cTn id="58" dur="26">
                                          <p:stCondLst>
                                            <p:cond delay="1808"/>
                                          </p:stCondLst>
                                        </p:cTn>
                                        <p:tgtEl>
                                          <p:spTgt spid="16"/>
                                        </p:tgtEl>
                                      </p:cBhvr>
                                      <p:to x="100000" y="95000"/>
                                    </p:animScale>
                                    <p:animScale>
                                      <p:cBhvr>
                                        <p:cTn id="59" dur="166" decel="50000">
                                          <p:stCondLst>
                                            <p:cond delay="1834"/>
                                          </p:stCondLst>
                                        </p:cTn>
                                        <p:tgtEl>
                                          <p:spTgt spid="16"/>
                                        </p:tgtEl>
                                      </p:cBhvr>
                                      <p:to x="100000" y="100000"/>
                                    </p:animScale>
                                  </p:childTnLst>
                                </p:cTn>
                              </p:par>
                              <p:par>
                                <p:cTn id="60" presetID="26"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loud Callout 19"/>
          <p:cNvSpPr/>
          <p:nvPr/>
        </p:nvSpPr>
        <p:spPr>
          <a:xfrm rot="337656">
            <a:off x="5014362" y="798081"/>
            <a:ext cx="4844100" cy="2451664"/>
          </a:xfrm>
          <a:prstGeom prst="cloudCallout">
            <a:avLst>
              <a:gd name="adj1" fmla="val 20412"/>
              <a:gd name="adj2" fmla="val 86594"/>
            </a:avLst>
          </a:prstGeom>
          <a:solidFill>
            <a:srgbClr val="F3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i="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321680" y="1115972"/>
            <a:ext cx="4229464" cy="1815882"/>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Lai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22" b="7397"/>
          <a:stretch/>
        </p:blipFill>
        <p:spPr>
          <a:xfrm>
            <a:off x="589519" y="1507406"/>
            <a:ext cx="4316310" cy="400594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9484" y="2654680"/>
            <a:ext cx="4203320" cy="4203320"/>
          </a:xfrm>
          <a:prstGeom prst="rect">
            <a:avLst/>
          </a:prstGeom>
        </p:spPr>
      </p:pic>
    </p:spTree>
    <p:extLst>
      <p:ext uri="{BB962C8B-B14F-4D97-AF65-F5344CB8AC3E}">
        <p14:creationId xmlns:p14="http://schemas.microsoft.com/office/powerpoint/2010/main" val="394470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5728" y="0"/>
            <a:ext cx="4572000" cy="6858000"/>
          </a:xfrm>
          <a:prstGeom prst="rect">
            <a:avLst/>
          </a:prstGeom>
        </p:spPr>
      </p:pic>
      <p:pic>
        <p:nvPicPr>
          <p:cNvPr id="4" name="Picture 3"/>
          <p:cNvPicPr>
            <a:picLocks noChangeAspect="1"/>
          </p:cNvPicPr>
          <p:nvPr/>
        </p:nvPicPr>
        <p:blipFill>
          <a:blip r:embed="rId4"/>
          <a:stretch>
            <a:fillRect/>
          </a:stretch>
        </p:blipFill>
        <p:spPr>
          <a:xfrm>
            <a:off x="4848227" y="0"/>
            <a:ext cx="7210425" cy="6858000"/>
          </a:xfrm>
          <a:prstGeom prst="rect">
            <a:avLst/>
          </a:prstGeom>
        </p:spPr>
      </p:pic>
    </p:spTree>
    <p:extLst>
      <p:ext uri="{BB962C8B-B14F-4D97-AF65-F5344CB8AC3E}">
        <p14:creationId xmlns:p14="http://schemas.microsoft.com/office/powerpoint/2010/main" val="77434377"/>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0035" y="157162"/>
            <a:ext cx="5572126" cy="3253979"/>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688" b="154"/>
          <a:stretch/>
        </p:blipFill>
        <p:spPr>
          <a:xfrm>
            <a:off x="6100761" y="157162"/>
            <a:ext cx="5823479" cy="3253979"/>
          </a:xfrm>
          <a:prstGeom prst="rect">
            <a:avLst/>
          </a:prstGeom>
        </p:spPr>
      </p:pic>
      <p:pic>
        <p:nvPicPr>
          <p:cNvPr id="5" name="Picture 4"/>
          <p:cNvPicPr>
            <a:picLocks noChangeAspect="1"/>
          </p:cNvPicPr>
          <p:nvPr/>
        </p:nvPicPr>
        <p:blipFill>
          <a:blip r:embed="rId5"/>
          <a:stretch>
            <a:fillRect/>
          </a:stretch>
        </p:blipFill>
        <p:spPr>
          <a:xfrm>
            <a:off x="300035" y="3614737"/>
            <a:ext cx="5572126" cy="3067049"/>
          </a:xfrm>
          <a:prstGeom prst="rect">
            <a:avLst/>
          </a:prstGeom>
        </p:spPr>
      </p:pic>
      <p:pic>
        <p:nvPicPr>
          <p:cNvPr id="6" name="Picture 5"/>
          <p:cNvPicPr>
            <a:picLocks noChangeAspect="1"/>
          </p:cNvPicPr>
          <p:nvPr/>
        </p:nvPicPr>
        <p:blipFill>
          <a:blip r:embed="rId6"/>
          <a:stretch>
            <a:fillRect/>
          </a:stretch>
        </p:blipFill>
        <p:spPr>
          <a:xfrm>
            <a:off x="6100761" y="3614737"/>
            <a:ext cx="5823479" cy="3067049"/>
          </a:xfrm>
          <a:prstGeom prst="rect">
            <a:avLst/>
          </a:prstGeom>
        </p:spPr>
      </p:pic>
      <p:sp>
        <p:nvSpPr>
          <p:cNvPr id="7" name="Rectangle 6"/>
          <p:cNvSpPr/>
          <p:nvPr/>
        </p:nvSpPr>
        <p:spPr>
          <a:xfrm rot="18911308">
            <a:off x="3946901" y="1446164"/>
            <a:ext cx="4099432" cy="4133549"/>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3600449" y="1262593"/>
            <a:ext cx="4772025" cy="4524315"/>
          </a:xfrm>
          <a:prstGeom prst="rect">
            <a:avLst/>
          </a:prstGeom>
        </p:spPr>
        <p:txBody>
          <a:bodyPr wrap="square">
            <a:spAutoFit/>
          </a:bodyPr>
          <a:lstStyle/>
          <a:p>
            <a:pPr algn="ctr"/>
            <a:r>
              <a:rPr lang="vi-VN" sz="2400" dirty="0">
                <a:solidFill>
                  <a:srgbClr val="001A33"/>
                </a:solidFill>
                <a:latin typeface="+mj-lt"/>
              </a:rPr>
              <a:t>Cây cau </a:t>
            </a:r>
            <a:endParaRPr lang="en-US" sz="2400" dirty="0" smtClean="0">
              <a:solidFill>
                <a:srgbClr val="001A33"/>
              </a:solidFill>
              <a:latin typeface="+mj-lt"/>
            </a:endParaRPr>
          </a:p>
          <a:p>
            <a:pPr algn="ctr"/>
            <a:r>
              <a:rPr lang="vi-VN" sz="2400" dirty="0" smtClean="0">
                <a:solidFill>
                  <a:srgbClr val="001A33"/>
                </a:solidFill>
                <a:latin typeface="+mj-lt"/>
              </a:rPr>
              <a:t>là </a:t>
            </a:r>
            <a:r>
              <a:rPr lang="vi-VN" sz="2400" dirty="0">
                <a:solidFill>
                  <a:srgbClr val="001A33"/>
                </a:solidFill>
                <a:latin typeface="+mj-lt"/>
              </a:rPr>
              <a:t>hình ảnh quen </a:t>
            </a:r>
            <a:endParaRPr lang="en-US" sz="2400" dirty="0" smtClean="0">
              <a:solidFill>
                <a:srgbClr val="001A33"/>
              </a:solidFill>
              <a:latin typeface="+mj-lt"/>
            </a:endParaRPr>
          </a:p>
          <a:p>
            <a:pPr algn="ctr"/>
            <a:r>
              <a:rPr lang="vi-VN" sz="2400" dirty="0" smtClean="0">
                <a:solidFill>
                  <a:srgbClr val="001A33"/>
                </a:solidFill>
                <a:latin typeface="+mj-lt"/>
              </a:rPr>
              <a:t>thuộc </a:t>
            </a:r>
            <a:r>
              <a:rPr lang="vi-VN" sz="2400" dirty="0">
                <a:solidFill>
                  <a:srgbClr val="001A33"/>
                </a:solidFill>
                <a:latin typeface="+mj-lt"/>
              </a:rPr>
              <a:t>xuất hiện </a:t>
            </a:r>
            <a:r>
              <a:rPr lang="vi-VN" sz="2400" dirty="0" smtClean="0">
                <a:solidFill>
                  <a:srgbClr val="001A33"/>
                </a:solidFill>
                <a:latin typeface="+mj-lt"/>
              </a:rPr>
              <a:t>trong</a:t>
            </a:r>
            <a:endParaRPr lang="en-US" sz="2400" dirty="0" smtClean="0">
              <a:solidFill>
                <a:srgbClr val="001A33"/>
              </a:solidFill>
              <a:latin typeface="+mj-lt"/>
            </a:endParaRPr>
          </a:p>
          <a:p>
            <a:pPr algn="ctr"/>
            <a:r>
              <a:rPr lang="vi-VN" sz="2400" dirty="0" smtClean="0">
                <a:solidFill>
                  <a:srgbClr val="001A33"/>
                </a:solidFill>
                <a:latin typeface="+mj-lt"/>
              </a:rPr>
              <a:t> </a:t>
            </a:r>
            <a:r>
              <a:rPr lang="vi-VN" sz="2400" dirty="0">
                <a:solidFill>
                  <a:srgbClr val="001A33"/>
                </a:solidFill>
                <a:latin typeface="+mj-lt"/>
              </a:rPr>
              <a:t>nhiều câu chuyện dân gian, </a:t>
            </a:r>
            <a:endParaRPr lang="en-US" sz="2400" dirty="0" smtClean="0">
              <a:solidFill>
                <a:srgbClr val="001A33"/>
              </a:solidFill>
              <a:latin typeface="+mj-lt"/>
            </a:endParaRPr>
          </a:p>
          <a:p>
            <a:pPr algn="ctr"/>
            <a:r>
              <a:rPr lang="vi-VN" sz="2400" dirty="0" smtClean="0">
                <a:solidFill>
                  <a:srgbClr val="001A33"/>
                </a:solidFill>
                <a:latin typeface="+mj-lt"/>
              </a:rPr>
              <a:t>tượng </a:t>
            </a:r>
            <a:r>
              <a:rPr lang="vi-VN" sz="2400" dirty="0">
                <a:solidFill>
                  <a:srgbClr val="001A33"/>
                </a:solidFill>
                <a:latin typeface="+mj-lt"/>
              </a:rPr>
              <a:t>trưng cho tình nghĩa thủy chung của con người Việt Nam. Nó còn gắn với liền với làng </a:t>
            </a:r>
            <a:r>
              <a:rPr lang="vi-VN" sz="2400" dirty="0" smtClean="0">
                <a:solidFill>
                  <a:srgbClr val="001A33"/>
                </a:solidFill>
                <a:latin typeface="+mj-lt"/>
              </a:rPr>
              <a:t>quê, </a:t>
            </a:r>
            <a:r>
              <a:rPr lang="vi-VN" sz="2400" dirty="0">
                <a:solidFill>
                  <a:srgbClr val="001A33"/>
                </a:solidFill>
                <a:latin typeface="+mj-lt"/>
              </a:rPr>
              <a:t>với hình ảnh người phụ nữ Việt Nam</a:t>
            </a:r>
            <a:r>
              <a:rPr lang="vi-VN" sz="2400" dirty="0" smtClean="0">
                <a:solidFill>
                  <a:srgbClr val="001A33"/>
                </a:solidFill>
                <a:latin typeface="+mj-lt"/>
              </a:rPr>
              <a:t>,</a:t>
            </a:r>
            <a:endParaRPr lang="en-US" sz="2400" dirty="0" smtClean="0">
              <a:solidFill>
                <a:srgbClr val="001A33"/>
              </a:solidFill>
              <a:latin typeface="+mj-lt"/>
            </a:endParaRPr>
          </a:p>
          <a:p>
            <a:pPr algn="ctr"/>
            <a:r>
              <a:rPr lang="vi-VN" sz="2400" dirty="0" smtClean="0">
                <a:solidFill>
                  <a:srgbClr val="001A33"/>
                </a:solidFill>
                <a:latin typeface="+mj-lt"/>
              </a:rPr>
              <a:t> </a:t>
            </a:r>
            <a:r>
              <a:rPr lang="vi-VN" sz="2400" dirty="0">
                <a:solidFill>
                  <a:srgbClr val="001A33"/>
                </a:solidFill>
                <a:latin typeface="+mj-lt"/>
              </a:rPr>
              <a:t>các bà các mẹ thường nhai </a:t>
            </a:r>
            <a:endParaRPr lang="en-US" sz="2400" dirty="0" smtClean="0">
              <a:solidFill>
                <a:srgbClr val="001A33"/>
              </a:solidFill>
              <a:latin typeface="+mj-lt"/>
            </a:endParaRPr>
          </a:p>
          <a:p>
            <a:pPr algn="ctr"/>
            <a:r>
              <a:rPr lang="vi-VN" sz="2400" dirty="0" smtClean="0">
                <a:solidFill>
                  <a:srgbClr val="001A33"/>
                </a:solidFill>
                <a:latin typeface="+mj-lt"/>
              </a:rPr>
              <a:t>trầu cau</a:t>
            </a:r>
            <a:endParaRPr lang="en-US" sz="2400" dirty="0" smtClean="0">
              <a:solidFill>
                <a:srgbClr val="001A33"/>
              </a:solidFill>
              <a:latin typeface="+mj-lt"/>
            </a:endParaRPr>
          </a:p>
          <a:p>
            <a:pPr marL="342900" indent="-342900" algn="ctr">
              <a:buFont typeface="Wingdings" panose="05000000000000000000" pitchFamily="2" charset="2"/>
              <a:buChar char="à"/>
            </a:pP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a:t>
            </a:r>
          </a:p>
          <a:p>
            <a:pPr algn="ct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tinh</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tế</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2842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5454"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4BACC6">
                      <a:lumMod val="75000"/>
                    </a:srgbClr>
                  </a:solidFill>
                  <a:latin typeface="Tahoma" panose="020B0604030504040204" pitchFamily="34" charset="0"/>
                  <a:cs typeface="Tahoma" panose="020B0604030504040204" pitchFamily="34" charset="0"/>
                </a:rPr>
                <a:t>TÌM HIỂU CH</a:t>
              </a:r>
              <a:r>
                <a:rPr lang="en-US" sz="2400" b="1" dirty="0" smtClean="0">
                  <a:solidFill>
                    <a:srgbClr val="4BACC6">
                      <a:lumMod val="75000"/>
                    </a:srgbClr>
                  </a:solidFill>
                  <a:latin typeface="Tahoma" panose="020B0604030504040204" pitchFamily="34" charset="0"/>
                  <a:cs typeface="Tahoma" panose="020B0604030504040204" pitchFamily="34" charset="0"/>
                </a:rPr>
                <a:t>I TIẾT</a:t>
              </a:r>
              <a:endParaRPr lang="en-US" sz="2400"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243700"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44" name="Rectangle 43"/>
          <p:cNvSpPr/>
          <p:nvPr/>
        </p:nvSpPr>
        <p:spPr>
          <a:xfrm>
            <a:off x="472618" y="1314344"/>
            <a:ext cx="3618820" cy="553998"/>
          </a:xfrm>
          <a:prstGeom prst="rect">
            <a:avLst/>
          </a:prstGeom>
        </p:spPr>
        <p:txBody>
          <a:bodyPr wrap="square">
            <a:spAutoFit/>
          </a:bodyPr>
          <a:lstStyle/>
          <a:p>
            <a:pPr algn="just"/>
            <a:r>
              <a:rPr lang="en-US" sz="3000" b="1" i="1" dirty="0" smtClean="0">
                <a:solidFill>
                  <a:srgbClr val="FF0000"/>
                </a:solidFill>
                <a:latin typeface="Times New Roman" panose="02020603050405020304" pitchFamily="18" charset="0"/>
                <a:cs typeface="Times New Roman" panose="02020603050405020304" pitchFamily="18" charset="0"/>
              </a:rPr>
              <a:t>* </a:t>
            </a:r>
            <a:r>
              <a:rPr lang="en-US" sz="3000" b="1" i="1" dirty="0" err="1" smtClean="0">
                <a:solidFill>
                  <a:srgbClr val="FF0000"/>
                </a:solidFill>
                <a:latin typeface="Times New Roman" panose="02020603050405020304" pitchFamily="18" charset="0"/>
                <a:cs typeface="Times New Roman" panose="02020603050405020304" pitchFamily="18" charset="0"/>
              </a:rPr>
              <a:t>Hành</a:t>
            </a:r>
            <a:r>
              <a:rPr lang="en-US" sz="3000" b="1" i="1" dirty="0" smtClean="0">
                <a:solidFill>
                  <a:srgbClr val="FF0000"/>
                </a:solidFill>
                <a:latin typeface="Times New Roman" panose="02020603050405020304" pitchFamily="18" charset="0"/>
                <a:cs typeface="Times New Roman" panose="02020603050405020304" pitchFamily="18" charset="0"/>
              </a:rPr>
              <a:t> </a:t>
            </a:r>
            <a:r>
              <a:rPr lang="en-US" sz="3000" b="1" i="1" dirty="0" err="1" smtClean="0">
                <a:solidFill>
                  <a:srgbClr val="FF0000"/>
                </a:solidFill>
                <a:latin typeface="Times New Roman" panose="02020603050405020304" pitchFamily="18" charset="0"/>
                <a:cs typeface="Times New Roman" panose="02020603050405020304" pitchFamily="18" charset="0"/>
              </a:rPr>
              <a:t>động</a:t>
            </a:r>
            <a:r>
              <a:rPr lang="en-US" sz="3000" b="1" i="1" dirty="0" smtClean="0">
                <a:solidFill>
                  <a:srgbClr val="FF0000"/>
                </a:solidFill>
                <a:latin typeface="Times New Roman" panose="02020603050405020304" pitchFamily="18" charset="0"/>
                <a:cs typeface="Times New Roman" panose="02020603050405020304" pitchFamily="18" charset="0"/>
              </a:rPr>
              <a:t> </a:t>
            </a:r>
            <a:r>
              <a:rPr lang="en-US" sz="3000" b="1" i="1" dirty="0" err="1" smtClean="0">
                <a:solidFill>
                  <a:srgbClr val="FF0000"/>
                </a:solidFill>
                <a:latin typeface="Times New Roman" panose="02020603050405020304" pitchFamily="18" charset="0"/>
                <a:cs typeface="Times New Roman" panose="02020603050405020304" pitchFamily="18" charset="0"/>
              </a:rPr>
              <a:t>của</a:t>
            </a:r>
            <a:r>
              <a:rPr lang="en-US" sz="3000" b="1" i="1" dirty="0" smtClean="0">
                <a:solidFill>
                  <a:srgbClr val="FF0000"/>
                </a:solidFill>
                <a:latin typeface="Times New Roman" panose="02020603050405020304" pitchFamily="18" charset="0"/>
                <a:cs typeface="Times New Roman" panose="02020603050405020304" pitchFamily="18" charset="0"/>
              </a:rPr>
              <a:t> </a:t>
            </a:r>
            <a:r>
              <a:rPr lang="en-US" sz="3000" b="1" i="1" dirty="0" err="1" smtClean="0">
                <a:solidFill>
                  <a:srgbClr val="FF0000"/>
                </a:solidFill>
                <a:latin typeface="Times New Roman" panose="02020603050405020304" pitchFamily="18" charset="0"/>
                <a:cs typeface="Times New Roman" panose="02020603050405020304" pitchFamily="18" charset="0"/>
              </a:rPr>
              <a:t>mẹ</a:t>
            </a:r>
            <a:endParaRPr lang="vi-VN" sz="3000" b="1" i="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9018" y="154997"/>
            <a:ext cx="2155319" cy="2057128"/>
          </a:xfrm>
          <a:prstGeom prst="ellipse">
            <a:avLst/>
          </a:prstGeom>
          <a:ln>
            <a:noFill/>
          </a:ln>
          <a:effectLst>
            <a:softEdge rad="112500"/>
          </a:effectLst>
        </p:spPr>
      </p:pic>
      <p:pic>
        <p:nvPicPr>
          <p:cNvPr id="21" name="Picture 20"/>
          <p:cNvPicPr>
            <a:picLocks noChangeAspect="1"/>
          </p:cNvPicPr>
          <p:nvPr/>
        </p:nvPicPr>
        <p:blipFill>
          <a:blip r:embed="rId4"/>
          <a:stretch>
            <a:fillRect/>
          </a:stretch>
        </p:blipFill>
        <p:spPr>
          <a:xfrm>
            <a:off x="7422111" y="154996"/>
            <a:ext cx="2122614" cy="2057128"/>
          </a:xfrm>
          <a:prstGeom prst="ellipse">
            <a:avLst/>
          </a:prstGeom>
          <a:ln>
            <a:noFill/>
          </a:ln>
          <a:effectLst>
            <a:softEdge rad="112500"/>
          </a:effectLst>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2688" b="154"/>
          <a:stretch/>
        </p:blipFill>
        <p:spPr>
          <a:xfrm>
            <a:off x="5114927" y="215810"/>
            <a:ext cx="2093214" cy="1997850"/>
          </a:xfrm>
          <a:prstGeom prst="ellipse">
            <a:avLst/>
          </a:prstGeom>
          <a:ln>
            <a:noFill/>
          </a:ln>
          <a:effectLst>
            <a:softEdge rad="112500"/>
          </a:effectLst>
        </p:spPr>
      </p:pic>
      <p:sp>
        <p:nvSpPr>
          <p:cNvPr id="23" name="Rectangle 22"/>
          <p:cNvSpPr/>
          <p:nvPr/>
        </p:nvSpPr>
        <p:spPr>
          <a:xfrm>
            <a:off x="0" y="2518141"/>
            <a:ext cx="3847738" cy="2862322"/>
          </a:xfrm>
          <a:prstGeom prst="rect">
            <a:avLst/>
          </a:prstGeom>
        </p:spPr>
        <p:txBody>
          <a:bodyPr wrap="square">
            <a:spAutoFit/>
          </a:bodyPr>
          <a:lstStyle/>
          <a:p>
            <a:pPr algn="just">
              <a:lnSpc>
                <a:spcPct val="150000"/>
              </a:lnSpc>
            </a:pPr>
            <a:r>
              <a:rPr lang="en-US"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0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Ngày </a:t>
            </a:r>
            <a:r>
              <a:rPr lang="vi-VN"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con còn bé</a:t>
            </a:r>
          </a:p>
          <a:p>
            <a:pPr algn="just">
              <a:lnSpc>
                <a:spcPct val="150000"/>
              </a:lnSpc>
            </a:pPr>
            <a:r>
              <a:rPr lang="vi-VN"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Cau mẹ bổ tư</a:t>
            </a:r>
          </a:p>
          <a:p>
            <a:pPr algn="just">
              <a:lnSpc>
                <a:spcPct val="150000"/>
              </a:lnSpc>
            </a:pPr>
            <a:r>
              <a:rPr lang="vi-VN"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Giờ cau bổ tám</a:t>
            </a:r>
          </a:p>
          <a:p>
            <a:pPr algn="just">
              <a:lnSpc>
                <a:spcPct val="150000"/>
              </a:lnSpc>
            </a:pPr>
            <a:r>
              <a:rPr lang="vi-VN"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Mẹ còn ngại to!</a:t>
            </a:r>
          </a:p>
        </p:txBody>
      </p:sp>
      <p:sp>
        <p:nvSpPr>
          <p:cNvPr id="24" name="TextBox 23"/>
          <p:cNvSpPr txBox="1"/>
          <p:nvPr/>
        </p:nvSpPr>
        <p:spPr>
          <a:xfrm>
            <a:off x="2234066" y="3276557"/>
            <a:ext cx="1166362" cy="553998"/>
          </a:xfrm>
          <a:prstGeom prst="rect">
            <a:avLst/>
          </a:prstGeom>
          <a:solidFill>
            <a:srgbClr val="00CC99"/>
          </a:solidFill>
        </p:spPr>
        <p:txBody>
          <a:bodyPr wrap="square" numCol="1" rtlCol="0">
            <a:spAutoFit/>
          </a:bodyPr>
          <a:lstStyle/>
          <a:p>
            <a:pPr algn="ctr"/>
            <a:r>
              <a:rPr lang="en-US" sz="3000" dirty="0" err="1" smtClean="0">
                <a:solidFill>
                  <a:schemeClr val="bg1"/>
                </a:solidFill>
                <a:latin typeface="Times New Roman" panose="02020603050405020304" pitchFamily="18" charset="0"/>
                <a:cs typeface="Times New Roman" panose="02020603050405020304" pitchFamily="18" charset="0"/>
              </a:rPr>
              <a:t>bổ</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tư</a:t>
            </a:r>
            <a:endParaRPr lang="en-US" sz="3000" dirty="0" smtClean="0">
              <a:solidFill>
                <a:schemeClr val="bg1"/>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2282027" y="3975172"/>
            <a:ext cx="1346997" cy="553998"/>
          </a:xfrm>
          <a:prstGeom prst="rect">
            <a:avLst/>
          </a:prstGeom>
          <a:solidFill>
            <a:schemeClr val="accent4">
              <a:lumMod val="40000"/>
              <a:lumOff val="60000"/>
            </a:schemeClr>
          </a:solidFill>
        </p:spPr>
        <p:txBody>
          <a:bodyPr wrap="square" numCol="1" rtlCol="0">
            <a:spAutoFit/>
          </a:bodyPr>
          <a:lstStyle/>
          <a:p>
            <a:pPr algn="ctr"/>
            <a:r>
              <a:rPr lang="en-US" sz="3000" dirty="0" err="1" smtClean="0">
                <a:solidFill>
                  <a:schemeClr val="bg1"/>
                </a:solidFill>
                <a:latin typeface="Times New Roman" panose="02020603050405020304" pitchFamily="18" charset="0"/>
                <a:cs typeface="Times New Roman" panose="02020603050405020304" pitchFamily="18" charset="0"/>
              </a:rPr>
              <a:t>bổ</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tám</a:t>
            </a:r>
            <a:endParaRPr lang="en-US" sz="3000" dirty="0" smtClean="0">
              <a:solidFill>
                <a:schemeClr val="bg1"/>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2234066" y="4684772"/>
            <a:ext cx="1346997" cy="553998"/>
          </a:xfrm>
          <a:prstGeom prst="rect">
            <a:avLst/>
          </a:prstGeom>
          <a:solidFill>
            <a:schemeClr val="accent4">
              <a:lumMod val="40000"/>
              <a:lumOff val="60000"/>
            </a:schemeClr>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n</a:t>
            </a:r>
            <a:r>
              <a:rPr lang="en-US" sz="3000" dirty="0" err="1" smtClean="0">
                <a:solidFill>
                  <a:schemeClr val="bg1"/>
                </a:solidFill>
                <a:latin typeface="Times New Roman" panose="02020603050405020304" pitchFamily="18" charset="0"/>
                <a:cs typeface="Times New Roman" panose="02020603050405020304" pitchFamily="18" charset="0"/>
              </a:rPr>
              <a:t>gại</a:t>
            </a:r>
            <a:r>
              <a:rPr lang="en-US" sz="3000" dirty="0" smtClean="0">
                <a:solidFill>
                  <a:schemeClr val="bg1"/>
                </a:solidFill>
                <a:latin typeface="Times New Roman" panose="02020603050405020304" pitchFamily="18" charset="0"/>
                <a:cs typeface="Times New Roman" panose="02020603050405020304" pitchFamily="18" charset="0"/>
              </a:rPr>
              <a:t> to</a:t>
            </a:r>
          </a:p>
        </p:txBody>
      </p:sp>
      <p:pic>
        <p:nvPicPr>
          <p:cNvPr id="27" name="Picture 26"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030459" flipV="1">
            <a:off x="3506270" y="3201206"/>
            <a:ext cx="1053841" cy="803649"/>
          </a:xfrm>
          <a:prstGeom prst="rect">
            <a:avLst/>
          </a:prstGeom>
          <a:effectLst>
            <a:softEdge rad="127000"/>
          </a:effectLst>
        </p:spPr>
      </p:pic>
      <p:sp>
        <p:nvSpPr>
          <p:cNvPr id="28" name="Rectangle 27"/>
          <p:cNvSpPr/>
          <p:nvPr/>
        </p:nvSpPr>
        <p:spPr>
          <a:xfrm>
            <a:off x="4556080" y="3073829"/>
            <a:ext cx="6560988" cy="523220"/>
          </a:xfrm>
          <a:prstGeom prst="rect">
            <a:avLst/>
          </a:prstGeom>
        </p:spPr>
        <p:txBody>
          <a:bodyPr wrap="square">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Ngày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xưa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bổ</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cau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a:t>
            </a:r>
            <a:endParaRPr lang="vi-VN" sz="2800" i="1" dirty="0">
              <a:solidFill>
                <a:prstClr val="black"/>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4556080" y="4458753"/>
            <a:ext cx="7595697" cy="523220"/>
          </a:xfrm>
          <a:prstGeom prst="rect">
            <a:avLst/>
          </a:prstGeom>
        </p:spPr>
        <p:txBody>
          <a:bodyPr wrap="square">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Bây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giờ</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bổ</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cau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còn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ngại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to</a:t>
            </a:r>
            <a:endParaRPr lang="vi-VN" sz="2800" i="1" dirty="0">
              <a:solidFill>
                <a:prstClr val="black"/>
              </a:solidFill>
              <a:latin typeface="Times New Roman" panose="02020603050405020304" pitchFamily="18" charset="0"/>
              <a:cs typeface="Times New Roman" panose="02020603050405020304" pitchFamily="18" charset="0"/>
            </a:endParaRPr>
          </a:p>
        </p:txBody>
      </p:sp>
      <p:pic>
        <p:nvPicPr>
          <p:cNvPr id="30" name="Picture 29"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938153">
            <a:off x="3550666" y="4072999"/>
            <a:ext cx="1053841" cy="912340"/>
          </a:xfrm>
          <a:prstGeom prst="rect">
            <a:avLst/>
          </a:prstGeom>
          <a:effectLst>
            <a:softEdge rad="127000"/>
          </a:effectLst>
        </p:spPr>
      </p:pic>
      <p:sp>
        <p:nvSpPr>
          <p:cNvPr id="12" name="Rectangle 11"/>
          <p:cNvSpPr/>
          <p:nvPr/>
        </p:nvSpPr>
        <p:spPr>
          <a:xfrm>
            <a:off x="509982" y="5499184"/>
            <a:ext cx="11239212" cy="1077218"/>
          </a:xfrm>
          <a:prstGeom prst="rect">
            <a:avLst/>
          </a:prstGeom>
          <a:solidFill>
            <a:schemeClr val="accent6">
              <a:lumMod val="20000"/>
              <a:lumOff val="80000"/>
            </a:schemeClr>
          </a:solidFill>
        </p:spPr>
        <p:txBody>
          <a:bodyPr wrap="square">
            <a:spAutoFit/>
          </a:bodyPr>
          <a:lstStyle/>
          <a:p>
            <a:pPr algn="just"/>
            <a:r>
              <a:rPr lang="vi-VN" sz="3200" i="1" dirty="0">
                <a:latin typeface="+mj-lt"/>
                <a:ea typeface="MingLiU" panose="02020509000000000000" pitchFamily="49" charset="-120"/>
              </a:rPr>
              <a:t>Tác giả </a:t>
            </a:r>
            <a:r>
              <a:rPr lang="en-US" sz="3200" i="1" dirty="0" err="1" smtClean="0">
                <a:latin typeface="Times New Roman" panose="02020603050405020304" pitchFamily="18" charset="0"/>
                <a:ea typeface="MingLiU" panose="02020509000000000000" pitchFamily="49" charset="-120"/>
                <a:cs typeface="Times New Roman" panose="02020603050405020304" pitchFamily="18" charset="0"/>
              </a:rPr>
              <a:t>nhận</a:t>
            </a:r>
            <a:r>
              <a:rPr lang="en-US" sz="3200" i="1" dirty="0" smtClean="0">
                <a:latin typeface="Times New Roman" panose="02020603050405020304" pitchFamily="18" charset="0"/>
                <a:ea typeface="MingLiU" panose="02020509000000000000" pitchFamily="49" charset="-120"/>
                <a:cs typeface="Times New Roman" panose="02020603050405020304" pitchFamily="18" charset="0"/>
              </a:rPr>
              <a:t> </a:t>
            </a:r>
            <a:r>
              <a:rPr lang="en-US" sz="3200" i="1" dirty="0" err="1" smtClean="0">
                <a:latin typeface="Times New Roman" panose="02020603050405020304" pitchFamily="18" charset="0"/>
                <a:ea typeface="MingLiU" panose="02020509000000000000" pitchFamily="49" charset="-120"/>
                <a:cs typeface="Times New Roman" panose="02020603050405020304" pitchFamily="18" charset="0"/>
              </a:rPr>
              <a:t>thấy</a:t>
            </a:r>
            <a:r>
              <a:rPr lang="en-US" sz="3200" i="1" dirty="0" smtClean="0">
                <a:latin typeface="Times New Roman" panose="02020603050405020304" pitchFamily="18" charset="0"/>
                <a:ea typeface="MingLiU" panose="02020509000000000000" pitchFamily="49" charset="-120"/>
                <a:cs typeface="Times New Roman" panose="02020603050405020304" pitchFamily="18" charset="0"/>
              </a:rPr>
              <a:t> </a:t>
            </a:r>
            <a:r>
              <a:rPr lang="en-US" sz="3200" i="1" dirty="0" err="1" smtClean="0">
                <a:latin typeface="Times New Roman" panose="02020603050405020304" pitchFamily="18" charset="0"/>
                <a:ea typeface="MingLiU" panose="02020509000000000000" pitchFamily="49" charset="-120"/>
                <a:cs typeface="Times New Roman" panose="02020603050405020304" pitchFamily="18" charset="0"/>
              </a:rPr>
              <a:t>tuổi</a:t>
            </a:r>
            <a:r>
              <a:rPr lang="en-US" sz="3200" i="1" dirty="0" smtClean="0">
                <a:latin typeface="Times New Roman" panose="02020603050405020304" pitchFamily="18" charset="0"/>
                <a:ea typeface="MingLiU" panose="02020509000000000000" pitchFamily="49" charset="-120"/>
                <a:cs typeface="Times New Roman" panose="02020603050405020304" pitchFamily="18" charset="0"/>
              </a:rPr>
              <a:t> </a:t>
            </a:r>
            <a:r>
              <a:rPr lang="en-US" sz="3200" i="1" dirty="0" err="1" smtClean="0">
                <a:latin typeface="Times New Roman" panose="02020603050405020304" pitchFamily="18" charset="0"/>
                <a:ea typeface="MingLiU" panose="02020509000000000000" pitchFamily="49" charset="-120"/>
                <a:cs typeface="Times New Roman" panose="02020603050405020304" pitchFamily="18" charset="0"/>
              </a:rPr>
              <a:t>già</a:t>
            </a:r>
            <a:r>
              <a:rPr lang="en-US" sz="3200" i="1" dirty="0" smtClean="0">
                <a:latin typeface="+mj-lt"/>
                <a:ea typeface="MingLiU" panose="02020509000000000000" pitchFamily="49" charset="-120"/>
              </a:rPr>
              <a:t>, </a:t>
            </a:r>
            <a:r>
              <a:rPr lang="vi-VN" sz="3200" i="1" dirty="0" smtClean="0">
                <a:latin typeface="+mj-lt"/>
                <a:ea typeface="MingLiU" panose="02020509000000000000" pitchFamily="49" charset="-120"/>
              </a:rPr>
              <a:t>mượn </a:t>
            </a:r>
            <a:r>
              <a:rPr lang="vi-VN" sz="3200" i="1" dirty="0">
                <a:latin typeface="+mj-lt"/>
                <a:ea typeface="MingLiU" panose="02020509000000000000" pitchFamily="49" charset="-120"/>
              </a:rPr>
              <a:t>hình ảnh nhai trầu quen thuộc để khắc họa người mẹ. Miếng trầu bổ nhỏ </a:t>
            </a:r>
            <a:r>
              <a:rPr lang="en-US" sz="3200" i="1" dirty="0" smtClean="0">
                <a:latin typeface="+mj-lt"/>
                <a:ea typeface="MingLiU" panose="02020509000000000000" pitchFamily="49" charset="-120"/>
                <a:sym typeface="Wingdings" panose="05000000000000000000" pitchFamily="2" charset="2"/>
              </a:rPr>
              <a:t> </a:t>
            </a:r>
            <a:r>
              <a:rPr lang="vi-VN" sz="3200" i="1" dirty="0" smtClean="0">
                <a:latin typeface="+mj-lt"/>
                <a:ea typeface="MingLiU" panose="02020509000000000000" pitchFamily="49" charset="-120"/>
              </a:rPr>
              <a:t>tuổi </a:t>
            </a:r>
            <a:r>
              <a:rPr lang="vi-VN" sz="3200" i="1" dirty="0">
                <a:latin typeface="+mj-lt"/>
                <a:ea typeface="MingLiU" panose="02020509000000000000" pitchFamily="49" charset="-120"/>
              </a:rPr>
              <a:t>già móm </a:t>
            </a:r>
            <a:r>
              <a:rPr lang="vi-VN" sz="3200" i="1" dirty="0" smtClean="0">
                <a:latin typeface="+mj-lt"/>
                <a:ea typeface="MingLiU" panose="02020509000000000000" pitchFamily="49" charset="-120"/>
              </a:rPr>
              <a:t>mém</a:t>
            </a:r>
            <a:endParaRPr lang="en-US" sz="3200" i="1" dirty="0">
              <a:latin typeface="+mj-lt"/>
              <a:ea typeface="MingLiU" panose="02020509000000000000" pitchFamily="49" charset="-120"/>
            </a:endParaRPr>
          </a:p>
        </p:txBody>
      </p:sp>
    </p:spTree>
    <p:extLst>
      <p:ext uri="{BB962C8B-B14F-4D97-AF65-F5344CB8AC3E}">
        <p14:creationId xmlns:p14="http://schemas.microsoft.com/office/powerpoint/2010/main" val="57507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ircle(in)">
                                      <p:cBhvr>
                                        <p:cTn id="14" dur="2000"/>
                                        <p:tgtEl>
                                          <p:spTgt spid="22"/>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par>
                                <p:cTn id="18" presetID="6"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2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down)">
                                      <p:cBhvr>
                                        <p:cTn id="45" dur="500"/>
                                        <p:tgtEl>
                                          <p:spTgt spid="2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down)">
                                      <p:cBhvr>
                                        <p:cTn id="53" dur="500"/>
                                        <p:tgtEl>
                                          <p:spTgt spid="30"/>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down)">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inVertical)">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3" grpId="0"/>
      <p:bldP spid="24" grpId="0" animBg="1"/>
      <p:bldP spid="25" grpId="0" animBg="1"/>
      <p:bldP spid="26" grpId="0" animBg="1"/>
      <p:bldP spid="28" grpId="0"/>
      <p:bldP spid="29"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5454"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4BACC6">
                      <a:lumMod val="75000"/>
                    </a:srgbClr>
                  </a:solidFill>
                  <a:latin typeface="Tahoma" panose="020B0604030504040204" pitchFamily="34" charset="0"/>
                  <a:cs typeface="Tahoma" panose="020B0604030504040204" pitchFamily="34" charset="0"/>
                </a:rPr>
                <a:t>TÌM HIỂU CH</a:t>
              </a:r>
              <a:r>
                <a:rPr lang="en-US" sz="2400" b="1" dirty="0" smtClean="0">
                  <a:solidFill>
                    <a:srgbClr val="4BACC6">
                      <a:lumMod val="75000"/>
                    </a:srgbClr>
                  </a:solidFill>
                  <a:latin typeface="Tahoma" panose="020B0604030504040204" pitchFamily="34" charset="0"/>
                  <a:cs typeface="Tahoma" panose="020B0604030504040204" pitchFamily="34" charset="0"/>
                </a:rPr>
                <a:t>I TIẾT</a:t>
              </a:r>
              <a:endParaRPr lang="en-US" sz="2400"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243700" y="679037"/>
            <a:ext cx="6700025" cy="496647"/>
            <a:chOff x="644526" y="2766774"/>
            <a:chExt cx="13401793" cy="993289"/>
          </a:xfrm>
        </p:grpSpPr>
        <p:sp>
          <p:nvSpPr>
            <p:cNvPr id="8" name="TextBox 7"/>
            <p:cNvSpPr txBox="1"/>
            <p:nvPr/>
          </p:nvSpPr>
          <p:spPr>
            <a:xfrm>
              <a:off x="1906586" y="2766774"/>
              <a:ext cx="12139733"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31" name="TextBox 30"/>
          <p:cNvSpPr txBox="1"/>
          <p:nvPr/>
        </p:nvSpPr>
        <p:spPr>
          <a:xfrm>
            <a:off x="782120" y="1620202"/>
            <a:ext cx="5684692" cy="4524315"/>
          </a:xfrm>
          <a:prstGeom prst="rect">
            <a:avLst/>
          </a:prstGeom>
          <a:noFill/>
        </p:spPr>
        <p:txBody>
          <a:bodyPr wrap="square" numCol="1" rtlCol="0">
            <a:spAutoFit/>
          </a:bodyPr>
          <a:lstStyle/>
          <a:p>
            <a:r>
              <a:rPr lang="en-US" sz="3200"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Một</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miếng</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cau</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khô</a:t>
            </a:r>
            <a:endParaRPr lang="en-US" sz="3200" i="1" dirty="0" smtClean="0">
              <a:solidFill>
                <a:prstClr val="black"/>
              </a:solidFill>
              <a:latin typeface="Times New Roman" panose="02020603050405020304" pitchFamily="18" charset="0"/>
              <a:cs typeface="Times New Roman" panose="02020603050405020304" pitchFamily="18" charset="0"/>
            </a:endParaRPr>
          </a:p>
          <a:p>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Khô</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gầy</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như</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mẹ</a:t>
            </a:r>
            <a:endParaRPr lang="en-US" sz="3200" i="1" dirty="0" smtClean="0">
              <a:solidFill>
                <a:prstClr val="black"/>
              </a:solidFill>
              <a:latin typeface="Times New Roman" panose="02020603050405020304" pitchFamily="18" charset="0"/>
              <a:cs typeface="Times New Roman" panose="02020603050405020304" pitchFamily="18" charset="0"/>
            </a:endParaRPr>
          </a:p>
          <a:p>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smtClean="0">
                <a:solidFill>
                  <a:prstClr val="black"/>
                </a:solidFill>
                <a:latin typeface="Times New Roman" panose="02020603050405020304" pitchFamily="18" charset="0"/>
                <a:cs typeface="Times New Roman" panose="02020603050405020304" pitchFamily="18" charset="0"/>
              </a:rPr>
              <a:t>Con </a:t>
            </a:r>
            <a:r>
              <a:rPr lang="en-US" sz="3200" i="1" dirty="0" err="1" smtClean="0">
                <a:solidFill>
                  <a:prstClr val="black"/>
                </a:solidFill>
                <a:latin typeface="Times New Roman" panose="02020603050405020304" pitchFamily="18" charset="0"/>
                <a:cs typeface="Times New Roman" panose="02020603050405020304" pitchFamily="18" charset="0"/>
              </a:rPr>
              <a:t>nâng</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trên</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tay</a:t>
            </a:r>
            <a:endParaRPr lang="en-US" sz="3200" i="1" dirty="0" smtClean="0">
              <a:solidFill>
                <a:prstClr val="black"/>
              </a:solidFill>
              <a:latin typeface="Times New Roman" panose="02020603050405020304" pitchFamily="18" charset="0"/>
              <a:cs typeface="Times New Roman" panose="02020603050405020304" pitchFamily="18" charset="0"/>
            </a:endParaRPr>
          </a:p>
          <a:p>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Không</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cầm</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được</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lệ</a:t>
            </a:r>
            <a:r>
              <a:rPr lang="en-US" sz="3200" i="1" dirty="0" smtClean="0">
                <a:solidFill>
                  <a:prstClr val="black"/>
                </a:solidFill>
                <a:latin typeface="Times New Roman" panose="02020603050405020304" pitchFamily="18" charset="0"/>
                <a:cs typeface="Times New Roman" panose="02020603050405020304" pitchFamily="18" charset="0"/>
              </a:rPr>
              <a:t>	</a:t>
            </a:r>
          </a:p>
          <a:p>
            <a:endParaRPr lang="en-US" sz="3200" i="1" dirty="0" smtClean="0">
              <a:solidFill>
                <a:prstClr val="black"/>
              </a:solidFill>
              <a:latin typeface="Times New Roman" panose="02020603050405020304" pitchFamily="18" charset="0"/>
              <a:cs typeface="Times New Roman" panose="02020603050405020304" pitchFamily="18" charset="0"/>
            </a:endParaRPr>
          </a:p>
          <a:p>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Ngẩng</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hỏi</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giời</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vậy</a:t>
            </a:r>
            <a:endParaRPr lang="en-US" sz="3200" i="1" dirty="0" smtClean="0">
              <a:solidFill>
                <a:prstClr val="black"/>
              </a:solidFill>
              <a:latin typeface="Times New Roman" panose="02020603050405020304" pitchFamily="18" charset="0"/>
              <a:cs typeface="Times New Roman" panose="02020603050405020304" pitchFamily="18" charset="0"/>
            </a:endParaRPr>
          </a:p>
          <a:p>
            <a:r>
              <a:rPr lang="en-US" sz="3200" i="1" dirty="0" smtClean="0">
                <a:solidFill>
                  <a:prstClr val="black"/>
                </a:solidFill>
                <a:latin typeface="Times New Roman" panose="02020603050405020304" pitchFamily="18" charset="0"/>
                <a:cs typeface="Times New Roman" panose="02020603050405020304" pitchFamily="18" charset="0"/>
              </a:rPr>
              <a:t>	- Sao </a:t>
            </a:r>
            <a:r>
              <a:rPr lang="en-US" sz="3200" i="1" dirty="0" err="1" smtClean="0">
                <a:solidFill>
                  <a:prstClr val="black"/>
                </a:solidFill>
                <a:latin typeface="Times New Roman" panose="02020603050405020304" pitchFamily="18" charset="0"/>
                <a:cs typeface="Times New Roman" panose="02020603050405020304" pitchFamily="18" charset="0"/>
              </a:rPr>
              <a:t>mẹ</a:t>
            </a:r>
            <a:r>
              <a:rPr lang="en-US" sz="3200" i="1" dirty="0" smtClean="0">
                <a:solidFill>
                  <a:prstClr val="black"/>
                </a:solidFill>
                <a:latin typeface="Times New Roman" panose="02020603050405020304" pitchFamily="18" charset="0"/>
                <a:cs typeface="Times New Roman" panose="02020603050405020304" pitchFamily="18" charset="0"/>
              </a:rPr>
              <a:t> ta </a:t>
            </a:r>
            <a:r>
              <a:rPr lang="en-US" sz="3200" i="1" dirty="0" err="1" smtClean="0">
                <a:solidFill>
                  <a:prstClr val="black"/>
                </a:solidFill>
                <a:latin typeface="Times New Roman" panose="02020603050405020304" pitchFamily="18" charset="0"/>
                <a:cs typeface="Times New Roman" panose="02020603050405020304" pitchFamily="18" charset="0"/>
              </a:rPr>
              <a:t>già</a:t>
            </a:r>
            <a:r>
              <a:rPr lang="en-US" sz="3200" i="1" dirty="0" smtClean="0">
                <a:solidFill>
                  <a:prstClr val="black"/>
                </a:solidFill>
                <a:latin typeface="Times New Roman" panose="02020603050405020304" pitchFamily="18" charset="0"/>
                <a:cs typeface="Times New Roman" panose="02020603050405020304" pitchFamily="18" charset="0"/>
              </a:rPr>
              <a:t>?</a:t>
            </a:r>
          </a:p>
          <a:p>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Không</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một</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lời</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đáp</a:t>
            </a:r>
            <a:endParaRPr lang="en-US" sz="3200" i="1" dirty="0" smtClean="0">
              <a:solidFill>
                <a:prstClr val="black"/>
              </a:solidFill>
              <a:latin typeface="Times New Roman" panose="02020603050405020304" pitchFamily="18" charset="0"/>
              <a:cs typeface="Times New Roman" panose="02020603050405020304" pitchFamily="18" charset="0"/>
            </a:endParaRPr>
          </a:p>
          <a:p>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Mây</a:t>
            </a:r>
            <a:r>
              <a:rPr lang="en-US" sz="3200" i="1" dirty="0" smtClean="0">
                <a:solidFill>
                  <a:prstClr val="black"/>
                </a:solidFill>
                <a:latin typeface="Times New Roman" panose="02020603050405020304" pitchFamily="18" charset="0"/>
                <a:cs typeface="Times New Roman" panose="02020603050405020304" pitchFamily="18" charset="0"/>
              </a:rPr>
              <a:t> bay </a:t>
            </a:r>
            <a:r>
              <a:rPr lang="en-US" sz="3200" i="1" dirty="0" err="1" smtClean="0">
                <a:solidFill>
                  <a:prstClr val="black"/>
                </a:solidFill>
                <a:latin typeface="Times New Roman" panose="02020603050405020304" pitchFamily="18" charset="0"/>
                <a:cs typeface="Times New Roman" panose="02020603050405020304" pitchFamily="18" charset="0"/>
              </a:rPr>
              <a:t>về</a:t>
            </a:r>
            <a:r>
              <a:rPr lang="en-US" sz="3200" i="1" dirty="0" smtClean="0">
                <a:solidFill>
                  <a:prstClr val="black"/>
                </a:solidFill>
                <a:latin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cs typeface="Times New Roman" panose="02020603050405020304" pitchFamily="18" charset="0"/>
              </a:rPr>
              <a:t>xa</a:t>
            </a:r>
            <a:r>
              <a:rPr lang="en-US" sz="3200" i="1" dirty="0" smtClean="0">
                <a:solidFill>
                  <a:prstClr val="black"/>
                </a:solidFill>
                <a:latin typeface="Times New Roman" panose="02020603050405020304" pitchFamily="18" charset="0"/>
                <a:cs typeface="Times New Roman" panose="02020603050405020304" pitchFamily="18" charset="0"/>
              </a:rPr>
              <a:t>.	</a:t>
            </a: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6812" y="1620202"/>
            <a:ext cx="4807737" cy="4588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344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down)">
                                      <p:cBhvr>
                                        <p:cTn id="14" dur="580">
                                          <p:stCondLst>
                                            <p:cond delay="0"/>
                                          </p:stCondLst>
                                        </p:cTn>
                                        <p:tgtEl>
                                          <p:spTgt spid="31"/>
                                        </p:tgtEl>
                                      </p:cBhvr>
                                    </p:animEffect>
                                    <p:anim calcmode="lin" valueType="num">
                                      <p:cBhvr>
                                        <p:cTn id="1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20" dur="26">
                                          <p:stCondLst>
                                            <p:cond delay="650"/>
                                          </p:stCondLst>
                                        </p:cTn>
                                        <p:tgtEl>
                                          <p:spTgt spid="31"/>
                                        </p:tgtEl>
                                      </p:cBhvr>
                                      <p:to x="100000" y="60000"/>
                                    </p:animScale>
                                    <p:animScale>
                                      <p:cBhvr>
                                        <p:cTn id="21" dur="166" decel="50000">
                                          <p:stCondLst>
                                            <p:cond delay="676"/>
                                          </p:stCondLst>
                                        </p:cTn>
                                        <p:tgtEl>
                                          <p:spTgt spid="31"/>
                                        </p:tgtEl>
                                      </p:cBhvr>
                                      <p:to x="100000" y="100000"/>
                                    </p:animScale>
                                    <p:animScale>
                                      <p:cBhvr>
                                        <p:cTn id="22" dur="26">
                                          <p:stCondLst>
                                            <p:cond delay="1312"/>
                                          </p:stCondLst>
                                        </p:cTn>
                                        <p:tgtEl>
                                          <p:spTgt spid="31"/>
                                        </p:tgtEl>
                                      </p:cBhvr>
                                      <p:to x="100000" y="80000"/>
                                    </p:animScale>
                                    <p:animScale>
                                      <p:cBhvr>
                                        <p:cTn id="23" dur="166" decel="50000">
                                          <p:stCondLst>
                                            <p:cond delay="1338"/>
                                          </p:stCondLst>
                                        </p:cTn>
                                        <p:tgtEl>
                                          <p:spTgt spid="31"/>
                                        </p:tgtEl>
                                      </p:cBhvr>
                                      <p:to x="100000" y="100000"/>
                                    </p:animScale>
                                    <p:animScale>
                                      <p:cBhvr>
                                        <p:cTn id="24" dur="26">
                                          <p:stCondLst>
                                            <p:cond delay="1642"/>
                                          </p:stCondLst>
                                        </p:cTn>
                                        <p:tgtEl>
                                          <p:spTgt spid="31"/>
                                        </p:tgtEl>
                                      </p:cBhvr>
                                      <p:to x="100000" y="90000"/>
                                    </p:animScale>
                                    <p:animScale>
                                      <p:cBhvr>
                                        <p:cTn id="25" dur="166" decel="50000">
                                          <p:stCondLst>
                                            <p:cond delay="1668"/>
                                          </p:stCondLst>
                                        </p:cTn>
                                        <p:tgtEl>
                                          <p:spTgt spid="31"/>
                                        </p:tgtEl>
                                      </p:cBhvr>
                                      <p:to x="100000" y="100000"/>
                                    </p:animScale>
                                    <p:animScale>
                                      <p:cBhvr>
                                        <p:cTn id="26" dur="26">
                                          <p:stCondLst>
                                            <p:cond delay="1808"/>
                                          </p:stCondLst>
                                        </p:cTn>
                                        <p:tgtEl>
                                          <p:spTgt spid="31"/>
                                        </p:tgtEl>
                                      </p:cBhvr>
                                      <p:to x="100000" y="95000"/>
                                    </p:animScale>
                                    <p:animScale>
                                      <p:cBhvr>
                                        <p:cTn id="27" dur="166" decel="50000">
                                          <p:stCondLst>
                                            <p:cond delay="1834"/>
                                          </p:stCondLst>
                                        </p:cTn>
                                        <p:tgtEl>
                                          <p:spTgt spid="31"/>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80">
                                          <p:stCondLst>
                                            <p:cond delay="0"/>
                                          </p:stCondLst>
                                        </p:cTn>
                                        <p:tgtEl>
                                          <p:spTgt spid="32"/>
                                        </p:tgtEl>
                                      </p:cBhvr>
                                    </p:animEffect>
                                    <p:anim calcmode="lin" valueType="num">
                                      <p:cBhvr>
                                        <p:cTn id="31"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6" dur="26">
                                          <p:stCondLst>
                                            <p:cond delay="650"/>
                                          </p:stCondLst>
                                        </p:cTn>
                                        <p:tgtEl>
                                          <p:spTgt spid="32"/>
                                        </p:tgtEl>
                                      </p:cBhvr>
                                      <p:to x="100000" y="60000"/>
                                    </p:animScale>
                                    <p:animScale>
                                      <p:cBhvr>
                                        <p:cTn id="37" dur="166" decel="50000">
                                          <p:stCondLst>
                                            <p:cond delay="676"/>
                                          </p:stCondLst>
                                        </p:cTn>
                                        <p:tgtEl>
                                          <p:spTgt spid="32"/>
                                        </p:tgtEl>
                                      </p:cBhvr>
                                      <p:to x="100000" y="100000"/>
                                    </p:animScale>
                                    <p:animScale>
                                      <p:cBhvr>
                                        <p:cTn id="38" dur="26">
                                          <p:stCondLst>
                                            <p:cond delay="1312"/>
                                          </p:stCondLst>
                                        </p:cTn>
                                        <p:tgtEl>
                                          <p:spTgt spid="32"/>
                                        </p:tgtEl>
                                      </p:cBhvr>
                                      <p:to x="100000" y="80000"/>
                                    </p:animScale>
                                    <p:animScale>
                                      <p:cBhvr>
                                        <p:cTn id="39" dur="166" decel="50000">
                                          <p:stCondLst>
                                            <p:cond delay="1338"/>
                                          </p:stCondLst>
                                        </p:cTn>
                                        <p:tgtEl>
                                          <p:spTgt spid="32"/>
                                        </p:tgtEl>
                                      </p:cBhvr>
                                      <p:to x="100000" y="100000"/>
                                    </p:animScale>
                                    <p:animScale>
                                      <p:cBhvr>
                                        <p:cTn id="40" dur="26">
                                          <p:stCondLst>
                                            <p:cond delay="1642"/>
                                          </p:stCondLst>
                                        </p:cTn>
                                        <p:tgtEl>
                                          <p:spTgt spid="32"/>
                                        </p:tgtEl>
                                      </p:cBhvr>
                                      <p:to x="100000" y="90000"/>
                                    </p:animScale>
                                    <p:animScale>
                                      <p:cBhvr>
                                        <p:cTn id="41" dur="166" decel="50000">
                                          <p:stCondLst>
                                            <p:cond delay="1668"/>
                                          </p:stCondLst>
                                        </p:cTn>
                                        <p:tgtEl>
                                          <p:spTgt spid="32"/>
                                        </p:tgtEl>
                                      </p:cBhvr>
                                      <p:to x="100000" y="100000"/>
                                    </p:animScale>
                                    <p:animScale>
                                      <p:cBhvr>
                                        <p:cTn id="42" dur="26">
                                          <p:stCondLst>
                                            <p:cond delay="1808"/>
                                          </p:stCondLst>
                                        </p:cTn>
                                        <p:tgtEl>
                                          <p:spTgt spid="32"/>
                                        </p:tgtEl>
                                      </p:cBhvr>
                                      <p:to x="100000" y="95000"/>
                                    </p:animScale>
                                    <p:animScale>
                                      <p:cBhvr>
                                        <p:cTn id="43"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5454"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4BACC6">
                      <a:lumMod val="75000"/>
                    </a:srgbClr>
                  </a:solidFill>
                  <a:latin typeface="Tahoma" panose="020B0604030504040204" pitchFamily="34" charset="0"/>
                  <a:cs typeface="Tahoma" panose="020B0604030504040204" pitchFamily="34" charset="0"/>
                </a:rPr>
                <a:t>TÌM HIỂU CH</a:t>
              </a:r>
              <a:r>
                <a:rPr lang="en-US" sz="2400" b="1" dirty="0" smtClean="0">
                  <a:solidFill>
                    <a:srgbClr val="4BACC6">
                      <a:lumMod val="75000"/>
                    </a:srgbClr>
                  </a:solidFill>
                  <a:latin typeface="Tahoma" panose="020B0604030504040204" pitchFamily="34" charset="0"/>
                  <a:cs typeface="Tahoma" panose="020B0604030504040204" pitchFamily="34" charset="0"/>
                </a:rPr>
                <a:t>I TIẾT</a:t>
              </a:r>
              <a:endParaRPr lang="en-US" sz="2400"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243700" y="679037"/>
            <a:ext cx="6700025" cy="496647"/>
            <a:chOff x="644526" y="2766774"/>
            <a:chExt cx="13401793" cy="993289"/>
          </a:xfrm>
        </p:grpSpPr>
        <p:sp>
          <p:nvSpPr>
            <p:cNvPr id="8" name="TextBox 7"/>
            <p:cNvSpPr txBox="1"/>
            <p:nvPr/>
          </p:nvSpPr>
          <p:spPr>
            <a:xfrm>
              <a:off x="1906586" y="2766774"/>
              <a:ext cx="12139733"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Rectangle 1"/>
          <p:cNvSpPr/>
          <p:nvPr/>
        </p:nvSpPr>
        <p:spPr>
          <a:xfrm>
            <a:off x="413764" y="1515546"/>
            <a:ext cx="8441735" cy="523220"/>
          </a:xfrm>
          <a:prstGeom prst="rect">
            <a:avLst/>
          </a:prstGeom>
        </p:spPr>
        <p:txBody>
          <a:bodyPr wrap="none">
            <a:spAutoFit/>
          </a:bodyPr>
          <a:lstStyle/>
          <a:p>
            <a:pPr algn="just"/>
            <a:r>
              <a:rPr lang="en-US" sz="2800" b="1" i="1" dirty="0" smtClean="0">
                <a:latin typeface="+mj-lt"/>
              </a:rPr>
              <a:t>- </a:t>
            </a:r>
            <a:r>
              <a:rPr lang="vi-VN" sz="2800" b="1" i="1" dirty="0" smtClean="0">
                <a:latin typeface="+mj-lt"/>
              </a:rPr>
              <a:t>Nỗi </a:t>
            </a:r>
            <a:r>
              <a:rPr lang="vi-VN" sz="2800" b="1" i="1" dirty="0">
                <a:latin typeface="+mj-lt"/>
              </a:rPr>
              <a:t>buồn, xót xa của người con trước tuổi già của mẹ.</a:t>
            </a:r>
            <a:endParaRPr lang="vi-VN" sz="2800" b="1" i="1" dirty="0">
              <a:effectLst/>
              <a:latin typeface="+mj-lt"/>
            </a:endParaRPr>
          </a:p>
        </p:txBody>
      </p:sp>
      <p:sp>
        <p:nvSpPr>
          <p:cNvPr id="13" name="Rectangle 12"/>
          <p:cNvSpPr/>
          <p:nvPr/>
        </p:nvSpPr>
        <p:spPr>
          <a:xfrm>
            <a:off x="1741571" y="2235753"/>
            <a:ext cx="3340667" cy="954107"/>
          </a:xfrm>
          <a:prstGeom prst="rect">
            <a:avLst/>
          </a:prstGeom>
        </p:spPr>
        <p:txBody>
          <a:bodyPr wrap="square">
            <a:spAutoFit/>
          </a:bodyPr>
          <a:lstStyle/>
          <a:p>
            <a:r>
              <a:rPr lang="en-US" sz="2800" i="1" dirty="0" err="1">
                <a:solidFill>
                  <a:srgbClr val="FF0000"/>
                </a:solidFill>
                <a:latin typeface="Times New Roman" panose="02020603050405020304" pitchFamily="18" charset="0"/>
                <a:cs typeface="Times New Roman" panose="02020603050405020304" pitchFamily="18" charset="0"/>
              </a:rPr>
              <a:t>Một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miếng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cau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khô</a:t>
            </a:r>
            <a:endParaRPr lang="en-US" sz="2800" i="1" dirty="0">
              <a:solidFill>
                <a:srgbClr val="FF0000"/>
              </a:solidFill>
              <a:latin typeface="Times New Roman" panose="02020603050405020304" pitchFamily="18" charset="0"/>
              <a:cs typeface="Times New Roman" panose="02020603050405020304" pitchFamily="18" charset="0"/>
            </a:endParaRPr>
          </a:p>
          <a:p>
            <a:r>
              <a:rPr lang="en-US" sz="2800" i="1" dirty="0" err="1" smtClean="0">
                <a:solidFill>
                  <a:srgbClr val="FF0000"/>
                </a:solidFill>
                <a:latin typeface="Times New Roman" panose="02020603050405020304" pitchFamily="18" charset="0"/>
                <a:cs typeface="Times New Roman" panose="02020603050405020304" pitchFamily="18" charset="0"/>
              </a:rPr>
              <a:t>Khô</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gầy</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như</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mẹ</a:t>
            </a:r>
            <a:endParaRPr lang="en-US" sz="2800" i="1" dirty="0">
              <a:solidFill>
                <a:srgbClr val="FF0000"/>
              </a:solidFill>
              <a:latin typeface="Times New Roman" panose="02020603050405020304" pitchFamily="18" charset="0"/>
              <a:cs typeface="Times New Roman" panose="02020603050405020304" pitchFamily="18" charset="0"/>
            </a:endParaRPr>
          </a:p>
        </p:txBody>
      </p:sp>
      <p:pic>
        <p:nvPicPr>
          <p:cNvPr id="15" name="Picture 14"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3388493" flipV="1">
            <a:off x="694783" y="3272323"/>
            <a:ext cx="1053841" cy="803649"/>
          </a:xfrm>
          <a:prstGeom prst="rect">
            <a:avLst/>
          </a:prstGeom>
          <a:effectLst>
            <a:softEdge rad="127000"/>
          </a:effectLst>
        </p:spPr>
      </p:pic>
      <p:sp>
        <p:nvSpPr>
          <p:cNvPr id="16" name="Rectangle 15"/>
          <p:cNvSpPr/>
          <p:nvPr/>
        </p:nvSpPr>
        <p:spPr>
          <a:xfrm>
            <a:off x="1847702" y="3583009"/>
            <a:ext cx="5679656" cy="954107"/>
          </a:xfrm>
          <a:prstGeom prst="rect">
            <a:avLst/>
          </a:prstGeom>
        </p:spPr>
        <p:txBody>
          <a:bodyPr wrap="square">
            <a:spAutoFit/>
          </a:bodyPr>
          <a:lstStyle/>
          <a:p>
            <a:pPr algn="just"/>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So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sánh</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cau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nua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lớn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tuổi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vi-VN" sz="2800" b="1" i="1"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349867" y="5296681"/>
            <a:ext cx="6096000" cy="954107"/>
          </a:xfrm>
          <a:prstGeom prst="rect">
            <a:avLst/>
          </a:prstGeom>
        </p:spPr>
        <p:txBody>
          <a:bodyPr>
            <a:spAutoFit/>
          </a:bodyPr>
          <a:lstStyle/>
          <a:p>
            <a:r>
              <a:rPr lang="en-US" sz="2800" i="1"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tuổi</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xế</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chiếu</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bao</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lo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toan</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vất</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vả</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rút</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cạn</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lực</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mẹ</a:t>
            </a:r>
            <a:endParaRPr lang="en-US" sz="28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8" name="Picture 17"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3388493" flipV="1">
            <a:off x="1432970" y="4710717"/>
            <a:ext cx="1053841" cy="803649"/>
          </a:xfrm>
          <a:prstGeom prst="rect">
            <a:avLst/>
          </a:prstGeom>
          <a:effectLst>
            <a:softEdge rad="127000"/>
          </a:effec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58" b="12381"/>
          <a:stretch/>
        </p:blipFill>
        <p:spPr>
          <a:xfrm>
            <a:off x="8041168" y="2922585"/>
            <a:ext cx="4561114" cy="3990071"/>
          </a:xfrm>
          <a:prstGeom prst="rect">
            <a:avLst/>
          </a:prstGeom>
        </p:spPr>
      </p:pic>
    </p:spTree>
    <p:extLst>
      <p:ext uri="{BB962C8B-B14F-4D97-AF65-F5344CB8AC3E}">
        <p14:creationId xmlns:p14="http://schemas.microsoft.com/office/powerpoint/2010/main" val="395170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6"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5454"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4BACC6">
                      <a:lumMod val="75000"/>
                    </a:srgbClr>
                  </a:solidFill>
                  <a:latin typeface="Tahoma" panose="020B0604030504040204" pitchFamily="34" charset="0"/>
                  <a:cs typeface="Tahoma" panose="020B0604030504040204" pitchFamily="34" charset="0"/>
                </a:rPr>
                <a:t>TÌM HIỂU CH</a:t>
              </a:r>
              <a:r>
                <a:rPr lang="en-US" sz="2400" b="1" dirty="0" smtClean="0">
                  <a:solidFill>
                    <a:srgbClr val="4BACC6">
                      <a:lumMod val="75000"/>
                    </a:srgbClr>
                  </a:solidFill>
                  <a:latin typeface="Tahoma" panose="020B0604030504040204" pitchFamily="34" charset="0"/>
                  <a:cs typeface="Tahoma" panose="020B0604030504040204" pitchFamily="34" charset="0"/>
                </a:rPr>
                <a:t>I TIẾT</a:t>
              </a:r>
              <a:endParaRPr lang="en-US" sz="2400"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243700" y="679037"/>
            <a:ext cx="6700025" cy="496647"/>
            <a:chOff x="644526" y="2766774"/>
            <a:chExt cx="13401793" cy="993289"/>
          </a:xfrm>
        </p:grpSpPr>
        <p:sp>
          <p:nvSpPr>
            <p:cNvPr id="8" name="TextBox 7"/>
            <p:cNvSpPr txBox="1"/>
            <p:nvPr/>
          </p:nvSpPr>
          <p:spPr>
            <a:xfrm>
              <a:off x="1906586" y="2766774"/>
              <a:ext cx="12139733"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7" name="Rectangle 16"/>
          <p:cNvSpPr/>
          <p:nvPr/>
        </p:nvSpPr>
        <p:spPr>
          <a:xfrm>
            <a:off x="399979" y="1515546"/>
            <a:ext cx="6205136" cy="523220"/>
          </a:xfrm>
          <a:prstGeom prst="rect">
            <a:avLst/>
          </a:prstGeom>
        </p:spPr>
        <p:txBody>
          <a:bodyPr wrap="square">
            <a:spAutoFit/>
          </a:bodyPr>
          <a:lstStyle/>
          <a:p>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Tình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cảm</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của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người</a:t>
            </a:r>
            <a:r>
              <a:rPr lang="en-US" sz="2800" b="1" i="1" dirty="0" smtClean="0">
                <a:latin typeface="Times New Roman" panose="02020603050405020304" pitchFamily="18" charset="0"/>
                <a:cs typeface="Times New Roman" panose="02020603050405020304" pitchFamily="18" charset="0"/>
              </a:rPr>
              <a:t> con</a:t>
            </a:r>
            <a:endParaRPr lang="vi-VN" sz="2800" b="1" i="1" dirty="0">
              <a:effectLst/>
              <a:latin typeface="Times New Roman" panose="02020603050405020304" pitchFamily="18" charset="0"/>
              <a:cs typeface="Times New Roman" panose="02020603050405020304" pitchFamily="18" charset="0"/>
            </a:endParaRPr>
          </a:p>
        </p:txBody>
      </p:sp>
      <p:sp>
        <p:nvSpPr>
          <p:cNvPr id="19" name="Rectangle 18"/>
          <p:cNvSpPr/>
          <p:nvPr/>
        </p:nvSpPr>
        <p:spPr>
          <a:xfrm>
            <a:off x="2231458" y="2065742"/>
            <a:ext cx="6560988" cy="1394356"/>
          </a:xfrm>
          <a:prstGeom prst="rect">
            <a:avLst/>
          </a:prstGeom>
        </p:spPr>
        <p:txBody>
          <a:bodyPr wrap="square">
            <a:spAutoFit/>
          </a:bodyPr>
          <a:lstStyle/>
          <a:p>
            <a:pPr>
              <a:lnSpc>
                <a:spcPct val="150000"/>
              </a:lnSpc>
            </a:pPr>
            <a:r>
              <a:rPr lang="en-US" sz="3000" i="1" dirty="0">
                <a:solidFill>
                  <a:schemeClr val="tx1">
                    <a:lumMod val="95000"/>
                    <a:lumOff val="5000"/>
                  </a:schemeClr>
                </a:solidFill>
                <a:latin typeface="Times New Roman" panose="02020603050405020304" pitchFamily="18" charset="0"/>
                <a:cs typeface="Times New Roman" panose="02020603050405020304" pitchFamily="18" charset="0"/>
              </a:rPr>
              <a:t>Con </a:t>
            </a:r>
            <a:r>
              <a:rPr lang="en-US" sz="3000" i="1" dirty="0" err="1">
                <a:solidFill>
                  <a:schemeClr val="tx1">
                    <a:lumMod val="95000"/>
                    <a:lumOff val="5000"/>
                  </a:schemeClr>
                </a:solidFill>
                <a:latin typeface="Times New Roman" panose="02020603050405020304" pitchFamily="18" charset="0"/>
                <a:cs typeface="Times New Roman" panose="02020603050405020304" pitchFamily="18" charset="0"/>
              </a:rPr>
              <a:t>nâng</a:t>
            </a:r>
            <a:r>
              <a:rPr lang="en-US" sz="3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i="1"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3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i="1" dirty="0" err="1">
                <a:solidFill>
                  <a:schemeClr val="tx1">
                    <a:lumMod val="95000"/>
                    <a:lumOff val="5000"/>
                  </a:schemeClr>
                </a:solidFill>
                <a:latin typeface="Times New Roman" panose="02020603050405020304" pitchFamily="18" charset="0"/>
                <a:cs typeface="Times New Roman" panose="02020603050405020304" pitchFamily="18" charset="0"/>
              </a:rPr>
              <a:t>tay</a:t>
            </a:r>
            <a:endParaRPr lang="en-US" sz="3000" i="1" dirty="0">
              <a:solidFill>
                <a:schemeClr val="tx1">
                  <a:lumMod val="95000"/>
                  <a:lumOff val="5000"/>
                </a:schemeClr>
              </a:solidFill>
              <a:latin typeface="Times New Roman" panose="02020603050405020304" pitchFamily="18" charset="0"/>
              <a:cs typeface="Times New Roman" panose="02020603050405020304" pitchFamily="18" charset="0"/>
            </a:endParaRPr>
          </a:p>
          <a:p>
            <a:pPr>
              <a:lnSpc>
                <a:spcPct val="150000"/>
              </a:lnSpc>
            </a:pPr>
            <a:r>
              <a:rPr lang="en-US" sz="3000" i="1" dirty="0" err="1" smtClean="0">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000" i="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i="1" dirty="0" err="1">
                <a:solidFill>
                  <a:schemeClr val="tx1">
                    <a:lumMod val="95000"/>
                    <a:lumOff val="5000"/>
                  </a:schemeClr>
                </a:solidFill>
                <a:latin typeface="Times New Roman" panose="02020603050405020304" pitchFamily="18" charset="0"/>
                <a:cs typeface="Times New Roman" panose="02020603050405020304" pitchFamily="18" charset="0"/>
              </a:rPr>
              <a:t>cầm</a:t>
            </a:r>
            <a:r>
              <a:rPr lang="en-US" sz="3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i="1" dirty="0" err="1">
                <a:solidFill>
                  <a:schemeClr val="tx1">
                    <a:lumMod val="95000"/>
                    <a:lumOff val="5000"/>
                  </a:schemeClr>
                </a:solidFill>
                <a:latin typeface="Times New Roman" panose="02020603050405020304" pitchFamily="18" charset="0"/>
                <a:cs typeface="Times New Roman" panose="02020603050405020304" pitchFamily="18" charset="0"/>
              </a:rPr>
              <a:t>lệ</a:t>
            </a:r>
            <a:endParaRPr lang="en-US" sz="30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2974407" y="2194334"/>
            <a:ext cx="968942" cy="553998"/>
          </a:xfrm>
          <a:prstGeom prst="rect">
            <a:avLst/>
          </a:prstGeom>
          <a:solidFill>
            <a:schemeClr val="accent6">
              <a:lumMod val="60000"/>
              <a:lumOff val="40000"/>
            </a:schemeClr>
          </a:solidFill>
        </p:spPr>
        <p:txBody>
          <a:bodyPr wrap="square" numCol="1" rtlCol="0">
            <a:spAutoFit/>
          </a:bodyPr>
          <a:lstStyle/>
          <a:p>
            <a:pPr algn="ctr"/>
            <a:r>
              <a:rPr lang="en-US" sz="3000" dirty="0" err="1" smtClean="0">
                <a:solidFill>
                  <a:schemeClr val="bg1"/>
                </a:solidFill>
                <a:latin typeface="Times New Roman" panose="02020603050405020304" pitchFamily="18" charset="0"/>
                <a:cs typeface="Times New Roman" panose="02020603050405020304" pitchFamily="18" charset="0"/>
              </a:rPr>
              <a:t>nâng</a:t>
            </a:r>
            <a:endParaRPr lang="en-US" sz="3000" dirty="0" smtClean="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312546" y="2876924"/>
            <a:ext cx="859406" cy="553998"/>
          </a:xfrm>
          <a:prstGeom prst="rect">
            <a:avLst/>
          </a:prstGeom>
          <a:solidFill>
            <a:schemeClr val="accent6">
              <a:lumMod val="60000"/>
              <a:lumOff val="40000"/>
            </a:schemeClr>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c</a:t>
            </a:r>
            <a:r>
              <a:rPr lang="en-US" sz="3000" dirty="0" err="1" smtClean="0">
                <a:solidFill>
                  <a:schemeClr val="bg1"/>
                </a:solidFill>
                <a:latin typeface="Times New Roman" panose="02020603050405020304" pitchFamily="18" charset="0"/>
                <a:cs typeface="Times New Roman" panose="02020603050405020304" pitchFamily="18" charset="0"/>
              </a:rPr>
              <a:t>ầm</a:t>
            </a:r>
            <a:endParaRPr lang="en-US" sz="3000" dirty="0" smtClean="0">
              <a:solidFill>
                <a:schemeClr val="bg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63118" y="3582664"/>
            <a:ext cx="11958576" cy="1477328"/>
          </a:xfrm>
          <a:prstGeom prst="rect">
            <a:avLst/>
          </a:prstGeom>
        </p:spPr>
        <p:txBody>
          <a:bodyPr wrap="square">
            <a:spAutoFit/>
          </a:bodyPr>
          <a:lstStyle/>
          <a:p>
            <a:pPr algn="just"/>
            <a:r>
              <a:rPr lang="en-US" sz="30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en-US" sz="3000" b="1" i="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000" b="1" i="1" dirty="0" smtClean="0">
                <a:solidFill>
                  <a:schemeClr val="tx1">
                    <a:lumMod val="95000"/>
                    <a:lumOff val="5000"/>
                  </a:schemeClr>
                </a:solidFill>
                <a:latin typeface="Times New Roman" panose="02020603050405020304" pitchFamily="18" charset="0"/>
                <a:cs typeface="Times New Roman" panose="02020603050405020304" pitchFamily="18" charset="0"/>
              </a:rPr>
              <a:t>Nâng</a:t>
            </a:r>
            <a:r>
              <a:rPr lang="vi-VN" sz="3000" dirty="0">
                <a:solidFill>
                  <a:schemeClr val="tx1">
                    <a:lumMod val="95000"/>
                    <a:lumOff val="5000"/>
                  </a:schemeClr>
                </a:solidFill>
                <a:latin typeface="Times New Roman" panose="02020603050405020304" pitchFamily="18" charset="0"/>
                <a:cs typeface="Times New Roman" panose="02020603050405020304" pitchFamily="18" charset="0"/>
              </a:rPr>
              <a:t>: sự trân trọng, nâng niu miếng trầu - hình ảnh tượng trưng cho mẹ.</a:t>
            </a:r>
          </a:p>
          <a:p>
            <a:pPr algn="just"/>
            <a:r>
              <a:rPr lang="en-US" sz="3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000" b="1" i="1" dirty="0" smtClean="0">
                <a:solidFill>
                  <a:schemeClr val="tx1">
                    <a:lumMod val="95000"/>
                    <a:lumOff val="5000"/>
                  </a:schemeClr>
                </a:solidFill>
                <a:latin typeface="Times New Roman" panose="02020603050405020304" pitchFamily="18" charset="0"/>
                <a:cs typeface="Times New Roman" panose="02020603050405020304" pitchFamily="18" charset="0"/>
              </a:rPr>
              <a:t>Cầm</a:t>
            </a:r>
            <a:r>
              <a:rPr lang="vi-VN" sz="3000" dirty="0">
                <a:solidFill>
                  <a:schemeClr val="tx1">
                    <a:lumMod val="95000"/>
                    <a:lumOff val="5000"/>
                  </a:schemeClr>
                </a:solidFill>
                <a:latin typeface="Times New Roman" panose="02020603050405020304" pitchFamily="18" charset="0"/>
                <a:cs typeface="Times New Roman" panose="02020603050405020304" pitchFamily="18" charset="0"/>
              </a:rPr>
              <a:t>: tình cảm dồn nén, chứa đựng </a:t>
            </a:r>
            <a:r>
              <a:rPr lang="vi-VN" sz="3000" dirty="0" smtClean="0">
                <a:solidFill>
                  <a:schemeClr val="tx1">
                    <a:lumMod val="95000"/>
                    <a:lumOff val="5000"/>
                  </a:schemeClr>
                </a:solidFill>
                <a:latin typeface="Times New Roman" panose="02020603050405020304" pitchFamily="18" charset="0"/>
                <a:cs typeface="Times New Roman" panose="02020603050405020304" pitchFamily="18" charset="0"/>
              </a:rPr>
              <a:t>xót </a:t>
            </a:r>
            <a:r>
              <a:rPr lang="vi-VN" sz="3000" dirty="0">
                <a:solidFill>
                  <a:schemeClr val="tx1">
                    <a:lumMod val="95000"/>
                    <a:lumOff val="5000"/>
                  </a:schemeClr>
                </a:solidFill>
                <a:latin typeface="Times New Roman" panose="02020603050405020304" pitchFamily="18" charset="0"/>
                <a:cs typeface="Times New Roman" panose="02020603050405020304" pitchFamily="18" charset="0"/>
              </a:rPr>
              <a:t>xa, tình cảm của con dành cho </a:t>
            </a:r>
            <a:r>
              <a:rPr lang="vi-VN" sz="3000" dirty="0" smtClean="0">
                <a:solidFill>
                  <a:schemeClr val="tx1">
                    <a:lumMod val="95000"/>
                    <a:lumOff val="5000"/>
                  </a:schemeClr>
                </a:solidFill>
                <a:latin typeface="Times New Roman" panose="02020603050405020304" pitchFamily="18" charset="0"/>
                <a:cs typeface="Times New Roman" panose="02020603050405020304" pitchFamily="18" charset="0"/>
              </a:rPr>
              <a:t>mẹ</a:t>
            </a:r>
            <a:endParaRPr lang="en-US" sz="30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3000" b="0" i="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000" b="1" i="1" dirty="0" err="1" smtClean="0">
                <a:solidFill>
                  <a:schemeClr val="tx1">
                    <a:lumMod val="95000"/>
                    <a:lumOff val="5000"/>
                  </a:schemeClr>
                </a:solidFill>
                <a:latin typeface="Times New Roman" panose="02020603050405020304" pitchFamily="18" charset="0"/>
                <a:cs typeface="Times New Roman" panose="02020603050405020304" pitchFamily="18" charset="0"/>
              </a:rPr>
              <a:t>Lệ</a:t>
            </a:r>
            <a:r>
              <a:rPr lang="en-US" sz="3000" b="1" i="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err="1" smtClean="0">
                <a:solidFill>
                  <a:schemeClr val="tx1">
                    <a:lumMod val="95000"/>
                    <a:lumOff val="5000"/>
                  </a:schemeClr>
                </a:solidFill>
                <a:latin typeface="Times New Roman" panose="02020603050405020304" pitchFamily="18" charset="0"/>
                <a:cs typeface="Times New Roman" panose="02020603050405020304" pitchFamily="18" charset="0"/>
              </a:rPr>
              <a:t>giọt</a:t>
            </a:r>
            <a:r>
              <a:rPr lang="en-US" sz="3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err="1" smtClean="0">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3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err="1" smtClean="0">
                <a:solidFill>
                  <a:schemeClr val="tx1">
                    <a:lumMod val="95000"/>
                    <a:lumOff val="5000"/>
                  </a:schemeClr>
                </a:solidFill>
                <a:latin typeface="Times New Roman" panose="02020603050405020304" pitchFamily="18" charset="0"/>
                <a:cs typeface="Times New Roman" panose="02020603050405020304" pitchFamily="18" charset="0"/>
              </a:rPr>
              <a:t>mắt</a:t>
            </a:r>
            <a:r>
              <a:rPr lang="en-US" sz="3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err="1" smtClean="0">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3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err="1" smtClean="0">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3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err="1" smtClean="0">
                <a:solidFill>
                  <a:schemeClr val="tx1">
                    <a:lumMod val="95000"/>
                    <a:lumOff val="5000"/>
                  </a:schemeClr>
                </a:solidFill>
                <a:latin typeface="Times New Roman" panose="02020603050405020304" pitchFamily="18" charset="0"/>
                <a:cs typeface="Times New Roman" panose="02020603050405020304" pitchFamily="18" charset="0"/>
              </a:rPr>
              <a:t>dâng</a:t>
            </a:r>
            <a:r>
              <a:rPr lang="en-US" sz="3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err="1" smtClean="0">
                <a:solidFill>
                  <a:schemeClr val="tx1">
                    <a:lumMod val="95000"/>
                    <a:lumOff val="5000"/>
                  </a:schemeClr>
                </a:solidFill>
                <a:latin typeface="Times New Roman" panose="02020603050405020304" pitchFamily="18" charset="0"/>
                <a:cs typeface="Times New Roman" panose="02020603050405020304" pitchFamily="18" charset="0"/>
              </a:rPr>
              <a:t>trào</a:t>
            </a:r>
            <a:r>
              <a:rPr lang="en-US" sz="30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30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3"/>
          <a:stretch>
            <a:fillRect/>
          </a:stretch>
        </p:blipFill>
        <p:spPr>
          <a:xfrm>
            <a:off x="7946036" y="-9234"/>
            <a:ext cx="4232809" cy="3253979"/>
          </a:xfrm>
          <a:prstGeom prst="rect">
            <a:avLst/>
          </a:prstGeom>
        </p:spPr>
      </p:pic>
      <p:sp>
        <p:nvSpPr>
          <p:cNvPr id="23" name="Rectangle 22"/>
          <p:cNvSpPr/>
          <p:nvPr/>
        </p:nvSpPr>
        <p:spPr>
          <a:xfrm>
            <a:off x="243700" y="5184529"/>
            <a:ext cx="11529200" cy="1477328"/>
          </a:xfrm>
          <a:prstGeom prst="rect">
            <a:avLst/>
          </a:prstGeom>
          <a:solidFill>
            <a:srgbClr val="F3F9FB"/>
          </a:solidFill>
          <a:ln w="38100">
            <a:solidFill>
              <a:schemeClr val="accent3">
                <a:lumMod val="75000"/>
              </a:schemeClr>
            </a:solidFill>
            <a:prstDash val="lgDash"/>
          </a:ln>
        </p:spPr>
        <p:txBody>
          <a:bodyPr wrap="square">
            <a:spAutoFit/>
          </a:bodyPr>
          <a:lstStyle/>
          <a:p>
            <a:pPr algn="just"/>
            <a:r>
              <a:rPr lang="en-US" sz="3000" dirty="0" smtClean="0">
                <a:solidFill>
                  <a:srgbClr val="FF0000"/>
                </a:solidFill>
                <a:latin typeface="+mj-lt"/>
                <a:sym typeface="Wingdings" panose="05000000000000000000" pitchFamily="2" charset="2"/>
              </a:rPr>
              <a:t> N</a:t>
            </a:r>
            <a:r>
              <a:rPr lang="vi-VN" sz="3000" dirty="0" smtClean="0">
                <a:solidFill>
                  <a:srgbClr val="FF0000"/>
                </a:solidFill>
                <a:latin typeface="+mj-lt"/>
              </a:rPr>
              <a:t>ỗi </a:t>
            </a:r>
            <a:r>
              <a:rPr lang="vi-VN" sz="3000" dirty="0">
                <a:solidFill>
                  <a:srgbClr val="FF0000"/>
                </a:solidFill>
                <a:latin typeface="+mj-lt"/>
              </a:rPr>
              <a:t>niềm của con dành cho </a:t>
            </a:r>
            <a:r>
              <a:rPr lang="vi-VN" sz="3000" dirty="0" smtClean="0">
                <a:solidFill>
                  <a:srgbClr val="FF0000"/>
                </a:solidFill>
                <a:latin typeface="+mj-lt"/>
              </a:rPr>
              <a:t>mẹ</a:t>
            </a:r>
            <a:r>
              <a:rPr lang="en-US" sz="3000" dirty="0">
                <a:solidFill>
                  <a:srgbClr val="FF0000"/>
                </a:solidFill>
                <a:latin typeface="+mj-lt"/>
              </a:rPr>
              <a:t>:</a:t>
            </a:r>
            <a:r>
              <a:rPr lang="vi-VN" sz="3000" dirty="0" smtClean="0">
                <a:solidFill>
                  <a:srgbClr val="FF0000"/>
                </a:solidFill>
                <a:latin typeface="+mj-lt"/>
              </a:rPr>
              <a:t> </a:t>
            </a:r>
            <a:r>
              <a:rPr lang="vi-VN" sz="3000" dirty="0">
                <a:solidFill>
                  <a:srgbClr val="FF0000"/>
                </a:solidFill>
                <a:latin typeface="+mj-lt"/>
              </a:rPr>
              <a:t>thấu hiểu những khó nhọc, cay đắng của đời mẹ, trân trọng những hi sinh mẹ đã dành cho con nhưng không khỏi đau đớn trước những vất vả của mẹ.</a:t>
            </a:r>
            <a:endParaRPr lang="en-US" sz="3000" dirty="0">
              <a:solidFill>
                <a:srgbClr val="FF0000"/>
              </a:solidFill>
              <a:latin typeface="+mj-lt"/>
            </a:endParaRPr>
          </a:p>
        </p:txBody>
      </p:sp>
    </p:spTree>
    <p:extLst>
      <p:ext uri="{BB962C8B-B14F-4D97-AF65-F5344CB8AC3E}">
        <p14:creationId xmlns:p14="http://schemas.microsoft.com/office/powerpoint/2010/main" val="248578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1" grpId="0" animBg="1"/>
      <p:bldP spid="12" grpId="0"/>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40681"/>
          </a:xfrm>
          <a:prstGeom prst="rect">
            <a:avLst/>
          </a:prstGeom>
        </p:spPr>
      </p:pic>
    </p:spTree>
    <p:extLst>
      <p:ext uri="{BB962C8B-B14F-4D97-AF65-F5344CB8AC3E}">
        <p14:creationId xmlns:p14="http://schemas.microsoft.com/office/powerpoint/2010/main" val="3040629153"/>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5474" y="3128317"/>
            <a:ext cx="7278010" cy="1015663"/>
          </a:xfrm>
          <a:prstGeom prst="rect">
            <a:avLst/>
          </a:prstGeom>
        </p:spPr>
        <p:txBody>
          <a:bodyPr wrap="square">
            <a:spAutoFit/>
          </a:bodyPr>
          <a:lstStyle/>
          <a:p>
            <a:pPr algn="just"/>
            <a:r>
              <a:rPr lang="en-US" sz="3000" b="1" i="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i="1"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3000" b="1" i="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i="1" dirty="0" err="1" smtClean="0">
                <a:solidFill>
                  <a:schemeClr val="tx1">
                    <a:lumMod val="95000"/>
                    <a:lumOff val="5000"/>
                  </a:schemeClr>
                </a:solidFill>
                <a:latin typeface="Times New Roman" panose="02020603050405020304" pitchFamily="18" charset="0"/>
                <a:cs typeface="Times New Roman" panose="02020603050405020304" pitchFamily="18" charset="0"/>
              </a:rPr>
              <a:t>hỏi</a:t>
            </a:r>
            <a:r>
              <a:rPr lang="en-US" sz="3000" b="1" i="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i="1" dirty="0" err="1" smtClean="0">
                <a:solidFill>
                  <a:schemeClr val="tx1">
                    <a:lumMod val="95000"/>
                    <a:lumOff val="5000"/>
                  </a:schemeClr>
                </a:solidFill>
                <a:latin typeface="Times New Roman" panose="02020603050405020304" pitchFamily="18" charset="0"/>
                <a:cs typeface="Times New Roman" panose="02020603050405020304" pitchFamily="18" charset="0"/>
              </a:rPr>
              <a:t>tu</a:t>
            </a:r>
            <a:r>
              <a:rPr lang="en-US" sz="3000" b="1" i="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i="1" dirty="0" err="1" smtClean="0">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3000" dirty="0" smtClean="0">
                <a:solidFill>
                  <a:schemeClr val="tx1">
                    <a:lumMod val="95000"/>
                    <a:lumOff val="5000"/>
                  </a:schemeClr>
                </a:solidFill>
                <a:latin typeface="Times New Roman" panose="02020603050405020304" pitchFamily="18" charset="0"/>
                <a:cs typeface="Times New Roman" panose="02020603050405020304" pitchFamily="18" charset="0"/>
              </a:rPr>
              <a:t>sự </a:t>
            </a:r>
            <a:r>
              <a:rPr lang="vi-VN" sz="3000" dirty="0">
                <a:solidFill>
                  <a:schemeClr val="tx1">
                    <a:lumMod val="95000"/>
                    <a:lumOff val="5000"/>
                  </a:schemeClr>
                </a:solidFill>
                <a:latin typeface="Times New Roman" panose="02020603050405020304" pitchFamily="18" charset="0"/>
                <a:cs typeface="Times New Roman" panose="02020603050405020304" pitchFamily="18" charset="0"/>
              </a:rPr>
              <a:t>xót xa, con tự vấn trời đất cũng là tự vấn bản thân </a:t>
            </a:r>
            <a:r>
              <a:rPr lang="vi-VN" sz="3000" dirty="0" smtClean="0">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30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3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165454" y="183678"/>
            <a:ext cx="9529052" cy="461665"/>
            <a:chOff x="-178462" y="1828800"/>
            <a:chExt cx="19060588" cy="923316"/>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6" name="TextBox 5"/>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4BACC6">
                      <a:lumMod val="75000"/>
                    </a:srgbClr>
                  </a:solidFill>
                  <a:latin typeface="Tahoma" panose="020B0604030504040204" pitchFamily="34" charset="0"/>
                  <a:cs typeface="Tahoma" panose="020B0604030504040204" pitchFamily="34" charset="0"/>
                </a:rPr>
                <a:t>TÌM HIỂU CH</a:t>
              </a:r>
              <a:r>
                <a:rPr lang="en-US" sz="2400" b="1" dirty="0" smtClean="0">
                  <a:solidFill>
                    <a:srgbClr val="4BACC6">
                      <a:lumMod val="75000"/>
                    </a:srgbClr>
                  </a:solidFill>
                  <a:latin typeface="Tahoma" panose="020B0604030504040204" pitchFamily="34" charset="0"/>
                  <a:cs typeface="Tahoma" panose="020B0604030504040204" pitchFamily="34" charset="0"/>
                </a:rPr>
                <a:t>I TIẾT</a:t>
              </a:r>
              <a:endParaRPr lang="en-US" sz="2400"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8" name="Group 7"/>
          <p:cNvGrpSpPr/>
          <p:nvPr/>
        </p:nvGrpSpPr>
        <p:grpSpPr>
          <a:xfrm>
            <a:off x="243700" y="679037"/>
            <a:ext cx="6700025" cy="496647"/>
            <a:chOff x="644526" y="2766774"/>
            <a:chExt cx="13401793" cy="993289"/>
          </a:xfrm>
        </p:grpSpPr>
        <p:sp>
          <p:nvSpPr>
            <p:cNvPr id="9" name="TextBox 8"/>
            <p:cNvSpPr txBox="1"/>
            <p:nvPr/>
          </p:nvSpPr>
          <p:spPr>
            <a:xfrm>
              <a:off x="1906586" y="2766774"/>
              <a:ext cx="12139733"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1" name="TextBox 10"/>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Rectangle 11"/>
          <p:cNvSpPr/>
          <p:nvPr/>
        </p:nvSpPr>
        <p:spPr>
          <a:xfrm>
            <a:off x="1347733" y="1514565"/>
            <a:ext cx="3471901" cy="1015663"/>
          </a:xfrm>
          <a:prstGeom prst="rect">
            <a:avLst/>
          </a:prstGeom>
          <a:solidFill>
            <a:srgbClr val="F3F9FB"/>
          </a:solidFill>
        </p:spPr>
        <p:txBody>
          <a:bodyPr wrap="square">
            <a:spAutoFit/>
          </a:bodyPr>
          <a:lstStyle/>
          <a:p>
            <a:r>
              <a:rPr lang="en-US" sz="3000" i="1" dirty="0" err="1">
                <a:solidFill>
                  <a:prstClr val="black"/>
                </a:solidFill>
                <a:latin typeface="Times New Roman" panose="02020603050405020304" pitchFamily="18" charset="0"/>
                <a:cs typeface="Times New Roman" panose="02020603050405020304" pitchFamily="18" charset="0"/>
              </a:rPr>
              <a:t>Ngẩng</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hỏi</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giời</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vậy</a:t>
            </a:r>
            <a:endParaRPr lang="en-US" sz="3000" i="1" dirty="0">
              <a:solidFill>
                <a:prstClr val="black"/>
              </a:solidFill>
              <a:latin typeface="Times New Roman" panose="02020603050405020304" pitchFamily="18" charset="0"/>
              <a:cs typeface="Times New Roman" panose="02020603050405020304" pitchFamily="18" charset="0"/>
            </a:endParaRPr>
          </a:p>
          <a:p>
            <a:r>
              <a:rPr lang="en-US" sz="3000" i="1" dirty="0" smtClean="0">
                <a:solidFill>
                  <a:prstClr val="black"/>
                </a:solidFill>
                <a:latin typeface="Times New Roman" panose="02020603050405020304" pitchFamily="18" charset="0"/>
                <a:cs typeface="Times New Roman" panose="02020603050405020304" pitchFamily="18" charset="0"/>
              </a:rPr>
              <a:t>- </a:t>
            </a:r>
            <a:r>
              <a:rPr lang="en-US" sz="3000" i="1" dirty="0">
                <a:solidFill>
                  <a:prstClr val="black"/>
                </a:solidFill>
                <a:latin typeface="Times New Roman" panose="02020603050405020304" pitchFamily="18" charset="0"/>
                <a:cs typeface="Times New Roman" panose="02020603050405020304" pitchFamily="18" charset="0"/>
              </a:rPr>
              <a:t>Sao </a:t>
            </a:r>
            <a:r>
              <a:rPr lang="en-US" sz="3000" i="1" dirty="0" err="1">
                <a:solidFill>
                  <a:prstClr val="black"/>
                </a:solidFill>
                <a:latin typeface="Times New Roman" panose="02020603050405020304" pitchFamily="18" charset="0"/>
                <a:cs typeface="Times New Roman" panose="02020603050405020304" pitchFamily="18" charset="0"/>
              </a:rPr>
              <a:t>mẹ</a:t>
            </a:r>
            <a:r>
              <a:rPr lang="en-US" sz="3000" i="1" dirty="0">
                <a:solidFill>
                  <a:prstClr val="black"/>
                </a:solidFill>
                <a:latin typeface="Times New Roman" panose="02020603050405020304" pitchFamily="18" charset="0"/>
                <a:cs typeface="Times New Roman" panose="02020603050405020304" pitchFamily="18" charset="0"/>
              </a:rPr>
              <a:t> ta </a:t>
            </a:r>
            <a:r>
              <a:rPr lang="en-US" sz="3000" i="1" dirty="0" err="1">
                <a:solidFill>
                  <a:prstClr val="black"/>
                </a:solidFill>
                <a:latin typeface="Times New Roman" panose="02020603050405020304" pitchFamily="18" charset="0"/>
                <a:cs typeface="Times New Roman" panose="02020603050405020304" pitchFamily="18" charset="0"/>
              </a:rPr>
              <a:t>già</a:t>
            </a:r>
            <a:r>
              <a:rPr lang="en-US" sz="3000" i="1" dirty="0">
                <a:solidFill>
                  <a:prstClr val="black"/>
                </a:solidFill>
                <a:latin typeface="Times New Roman" panose="02020603050405020304" pitchFamily="18" charset="0"/>
                <a:cs typeface="Times New Roman" panose="02020603050405020304" pitchFamily="18" charset="0"/>
              </a:rPr>
              <a:t>?</a:t>
            </a:r>
          </a:p>
        </p:txBody>
      </p:sp>
      <p:pic>
        <p:nvPicPr>
          <p:cNvPr id="13" name="Picture 12"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418559" flipV="1">
            <a:off x="298286" y="2080773"/>
            <a:ext cx="1053841" cy="803649"/>
          </a:xfrm>
          <a:prstGeom prst="rect">
            <a:avLst/>
          </a:prstGeom>
          <a:effectLst>
            <a:softEdge rad="127000"/>
          </a:effectLst>
        </p:spPr>
      </p:pic>
      <p:sp>
        <p:nvSpPr>
          <p:cNvPr id="14" name="Rectangle 13"/>
          <p:cNvSpPr/>
          <p:nvPr/>
        </p:nvSpPr>
        <p:spPr>
          <a:xfrm>
            <a:off x="8017587" y="0"/>
            <a:ext cx="4174413" cy="68580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32769" y="4554918"/>
            <a:ext cx="7278010" cy="1384995"/>
          </a:xfrm>
          <a:prstGeom prst="rect">
            <a:avLst/>
          </a:prstGeom>
          <a:solidFill>
            <a:schemeClr val="accent4">
              <a:lumMod val="20000"/>
              <a:lumOff val="80000"/>
            </a:schemeClr>
          </a:solidFill>
        </p:spPr>
        <p:txBody>
          <a:bodyPr wrap="square">
            <a:spAutoFit/>
          </a:bodyPr>
          <a:lstStyle/>
          <a:p>
            <a:pPr algn="just"/>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a:t>
            </a:r>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hể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hiện sự vô vọng, sự bất lực của người con không thể níu kéo thời gian chậm lại, níu kéo mẹ ở lại mãi mãi bên con. </a:t>
            </a:r>
            <a:endParaRPr lang="vi-VN" sz="28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272360"/>
            <a:ext cx="6858000" cy="6858000"/>
          </a:xfrm>
          <a:prstGeom prst="rect">
            <a:avLst/>
          </a:prstGeom>
        </p:spPr>
      </p:pic>
    </p:spTree>
    <p:extLst>
      <p:ext uri="{BB962C8B-B14F-4D97-AF65-F5344CB8AC3E}">
        <p14:creationId xmlns:p14="http://schemas.microsoft.com/office/powerpoint/2010/main" val="10261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2">
            <a:extLst>
              <a:ext uri="{FF2B5EF4-FFF2-40B4-BE49-F238E27FC236}">
                <a16:creationId xmlns="" xmlns:a16="http://schemas.microsoft.com/office/drawing/2014/main" id="{73816305-59D8-40E6-8A7B-6C8BD8647131}"/>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212225" y="3633037"/>
            <a:ext cx="12548919" cy="3429000"/>
          </a:xfrm>
          <a:prstGeom prst="rect">
            <a:avLst/>
          </a:prstGeom>
        </p:spPr>
      </p:pic>
      <p:sp>
        <p:nvSpPr>
          <p:cNvPr id="8" name="Rectangle 7"/>
          <p:cNvSpPr/>
          <p:nvPr/>
        </p:nvSpPr>
        <p:spPr>
          <a:xfrm>
            <a:off x="4524392" y="1476275"/>
            <a:ext cx="6560988" cy="1015663"/>
          </a:xfrm>
          <a:prstGeom prst="rect">
            <a:avLst/>
          </a:prstGeom>
        </p:spPr>
        <p:txBody>
          <a:bodyPr wrap="square">
            <a:spAutoFit/>
          </a:bodyPr>
          <a:lstStyle/>
          <a:p>
            <a:r>
              <a:rPr lang="en-US" sz="3000" i="1"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rPr>
              <a:t>Không</a:t>
            </a:r>
            <a:r>
              <a:rPr lang="en-US" sz="3000" i="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rPr>
              <a:t> </a:t>
            </a:r>
            <a:r>
              <a:rPr lang="en-US" sz="3000" i="1"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rPr>
              <a:t>một</a:t>
            </a:r>
            <a:r>
              <a:rPr lang="en-US" sz="3000" i="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rPr>
              <a:t> </a:t>
            </a:r>
            <a:r>
              <a:rPr lang="en-US" sz="3000" i="1"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rPr>
              <a:t>lời</a:t>
            </a:r>
            <a:r>
              <a:rPr lang="en-US" sz="3000" i="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rPr>
              <a:t> </a:t>
            </a:r>
            <a:r>
              <a:rPr lang="en-US" sz="3000" i="1"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rPr>
              <a:t>đáp</a:t>
            </a:r>
            <a:endParaRPr lang="en-US" sz="3000" i="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endParaRPr>
          </a:p>
          <a:p>
            <a:r>
              <a:rPr lang="en-US" sz="3000" i="1" dirty="0" err="1"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rPr>
              <a:t>Mây</a:t>
            </a:r>
            <a:r>
              <a:rPr lang="en-US" sz="3000" i="1" dirty="0"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rPr>
              <a:t> </a:t>
            </a:r>
            <a:r>
              <a:rPr lang="en-US" sz="3000" i="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rPr>
              <a:t>bay </a:t>
            </a:r>
            <a:r>
              <a:rPr lang="en-US" sz="3000" i="1"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rPr>
              <a:t>về</a:t>
            </a:r>
            <a:r>
              <a:rPr lang="en-US" sz="3000" i="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rPr>
              <a:t> </a:t>
            </a:r>
            <a:r>
              <a:rPr lang="en-US" sz="3000" i="1"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rPr>
              <a:t>xa</a:t>
            </a:r>
            <a:r>
              <a:rPr lang="en-US" sz="3000" i="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rPr>
              <a:t>.	</a:t>
            </a:r>
          </a:p>
        </p:txBody>
      </p:sp>
      <p:sp>
        <p:nvSpPr>
          <p:cNvPr id="9" name="Rectangle 8"/>
          <p:cNvSpPr/>
          <p:nvPr/>
        </p:nvSpPr>
        <p:spPr>
          <a:xfrm>
            <a:off x="782120" y="2616648"/>
            <a:ext cx="11168631" cy="1938992"/>
          </a:xfrm>
          <a:prstGeom prst="rect">
            <a:avLst/>
          </a:prstGeom>
        </p:spPr>
        <p:txBody>
          <a:bodyPr wrap="square">
            <a:spAutoFit/>
          </a:bodyPr>
          <a:lstStyle/>
          <a:p>
            <a:pPr algn="just"/>
            <a:r>
              <a:rPr lang="en-US" sz="3000" b="1" dirty="0"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vi-VN" sz="3000" b="1" dirty="0"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Hình </a:t>
            </a:r>
            <a:r>
              <a:rPr lang="vi-VN" sz="3000" b="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ảnh </a:t>
            </a:r>
            <a:r>
              <a:rPr lang="en-US" sz="3000" b="1" dirty="0"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a:t>
            </a:r>
            <a:r>
              <a:rPr lang="vi-VN" sz="3000" b="1" dirty="0"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Mây </a:t>
            </a:r>
            <a:r>
              <a:rPr lang="vi-VN" sz="3000" b="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bay về </a:t>
            </a:r>
            <a:r>
              <a:rPr lang="vi-VN" sz="3000" b="1" dirty="0"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xa</a:t>
            </a:r>
            <a:r>
              <a:rPr lang="en-US" sz="3000" b="1" dirty="0"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a:t>
            </a:r>
            <a:r>
              <a:rPr lang="vi-VN" sz="3000" b="1" dirty="0"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en-US" sz="3000" b="1" dirty="0"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p>
          <a:p>
            <a:pPr algn="just"/>
            <a:r>
              <a:rPr lang="en-US" sz="3000" dirty="0"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en-US" sz="3000" dirty="0" err="1"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gợi</a:t>
            </a:r>
            <a:r>
              <a:rPr lang="en-US" sz="3000" dirty="0"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en-US" sz="3000" dirty="0" err="1"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liên</a:t>
            </a:r>
            <a:r>
              <a:rPr lang="en-US" sz="3000" dirty="0"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en-US" sz="3000" dirty="0" err="1"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tưởng</a:t>
            </a:r>
            <a:r>
              <a:rPr lang="en-US" sz="3000" dirty="0"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en-US" sz="3000" dirty="0" err="1"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đến</a:t>
            </a:r>
            <a:r>
              <a:rPr lang="en-US" sz="3000" dirty="0"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en-US" sz="3000" dirty="0" err="1"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tóc</a:t>
            </a:r>
            <a:r>
              <a:rPr lang="en-US" sz="3000" dirty="0"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en-US" sz="3000" dirty="0" err="1"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mẹ</a:t>
            </a:r>
            <a:endParaRPr lang="en-US"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endParaRPr>
          </a:p>
          <a:p>
            <a:pPr algn="just"/>
            <a:r>
              <a:rPr lang="en-US" sz="3000" dirty="0"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vi-VN" sz="3000" dirty="0"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m</a:t>
            </a:r>
            <a:r>
              <a:rPr lang="en-US" sz="3000" dirty="0" err="1"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ột</a:t>
            </a:r>
            <a:r>
              <a:rPr lang="vi-VN" sz="3000" dirty="0" smtClean="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vi-VN"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ngày nào đó người mẹ sẽ rời xa người con để đi về một phương xa khác</a:t>
            </a:r>
          </a:p>
        </p:txBody>
      </p:sp>
      <p:grpSp>
        <p:nvGrpSpPr>
          <p:cNvPr id="10" name="Group 9"/>
          <p:cNvGrpSpPr/>
          <p:nvPr/>
        </p:nvGrpSpPr>
        <p:grpSpPr>
          <a:xfrm>
            <a:off x="-165454" y="183678"/>
            <a:ext cx="9529052" cy="461665"/>
            <a:chOff x="-178462" y="1828800"/>
            <a:chExt cx="19060588" cy="923316"/>
          </a:xfrm>
        </p:grpSpPr>
        <p:sp>
          <p:nvSpPr>
            <p:cNvPr id="11" name="Round Same Side Corner Rectangle 1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2" name="TextBox 11"/>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4BACC6">
                      <a:lumMod val="75000"/>
                    </a:srgbClr>
                  </a:solidFill>
                  <a:latin typeface="Tahoma" panose="020B0604030504040204" pitchFamily="34" charset="0"/>
                  <a:cs typeface="Tahoma" panose="020B0604030504040204" pitchFamily="34" charset="0"/>
                </a:rPr>
                <a:t>TÌM HIỂU CH</a:t>
              </a:r>
              <a:r>
                <a:rPr lang="en-US" sz="2400" b="1" dirty="0" smtClean="0">
                  <a:solidFill>
                    <a:srgbClr val="4BACC6">
                      <a:lumMod val="75000"/>
                    </a:srgbClr>
                  </a:solidFill>
                  <a:latin typeface="Tahoma" panose="020B0604030504040204" pitchFamily="34" charset="0"/>
                  <a:cs typeface="Tahoma" panose="020B0604030504040204" pitchFamily="34" charset="0"/>
                </a:rPr>
                <a:t>I TIẾT</a:t>
              </a:r>
              <a:endParaRPr lang="en-US" sz="2400"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14" name="Group 13"/>
          <p:cNvGrpSpPr/>
          <p:nvPr/>
        </p:nvGrpSpPr>
        <p:grpSpPr>
          <a:xfrm>
            <a:off x="243700" y="679037"/>
            <a:ext cx="6700025" cy="496647"/>
            <a:chOff x="644526" y="2766774"/>
            <a:chExt cx="13401793" cy="993289"/>
          </a:xfrm>
        </p:grpSpPr>
        <p:sp>
          <p:nvSpPr>
            <p:cNvPr id="15" name="TextBox 14"/>
            <p:cNvSpPr txBox="1"/>
            <p:nvPr/>
          </p:nvSpPr>
          <p:spPr>
            <a:xfrm>
              <a:off x="1906586" y="2766774"/>
              <a:ext cx="12139733"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Rounded Rectangle 1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7" name="TextBox 16"/>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3" name="Rectangle 2"/>
          <p:cNvSpPr/>
          <p:nvPr/>
        </p:nvSpPr>
        <p:spPr>
          <a:xfrm>
            <a:off x="1477232" y="4722661"/>
            <a:ext cx="10293948" cy="584775"/>
          </a:xfrm>
          <a:prstGeom prst="rect">
            <a:avLst/>
          </a:prstGeom>
        </p:spPr>
        <p:txBody>
          <a:bodyPr wrap="square">
            <a:spAutoFit/>
          </a:bodyPr>
          <a:lstStyle/>
          <a:p>
            <a:r>
              <a:rPr lang="vi-VN" sz="3200" dirty="0">
                <a:solidFill>
                  <a:srgbClr val="FF0000"/>
                </a:solidFill>
                <a:latin typeface="+mj-lt"/>
              </a:rPr>
              <a:t>Lời thơ mở ra dư âm nghẹn ngào, nỗi xúc động dưng dưng.</a:t>
            </a:r>
            <a:endParaRPr lang="en-US" sz="3200" dirty="0">
              <a:solidFill>
                <a:srgbClr val="FF0000"/>
              </a:solidFill>
              <a:latin typeface="+mj-lt"/>
            </a:endParaRPr>
          </a:p>
        </p:txBody>
      </p:sp>
      <p:pic>
        <p:nvPicPr>
          <p:cNvPr id="19" name="Picture 18">
            <a:extLst>
              <a:ext uri="{FF2B5EF4-FFF2-40B4-BE49-F238E27FC236}">
                <a16:creationId xmlns="" xmlns:a16="http://schemas.microsoft.com/office/drawing/2014/main" id="{5A716459-8E3A-41CD-A0E8-B4DA092A027F}"/>
              </a:ext>
            </a:extLst>
          </p:cNvPr>
          <p:cNvPicPr>
            <a:picLocks noChangeAspect="1"/>
          </p:cNvPicPr>
          <p:nvPr/>
        </p:nvPicPr>
        <p:blipFill>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396518" y="4335572"/>
            <a:ext cx="1389542" cy="1389542"/>
          </a:xfrm>
          <a:prstGeom prst="rect">
            <a:avLst/>
          </a:prstGeom>
        </p:spPr>
      </p:pic>
    </p:spTree>
    <p:extLst>
      <p:ext uri="{BB962C8B-B14F-4D97-AF65-F5344CB8AC3E}">
        <p14:creationId xmlns:p14="http://schemas.microsoft.com/office/powerpoint/2010/main" val="409527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796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Rectangle 29"/>
          <p:cNvSpPr/>
          <p:nvPr/>
        </p:nvSpPr>
        <p:spPr>
          <a:xfrm>
            <a:off x="721805" y="587273"/>
            <a:ext cx="10701339" cy="5686425"/>
          </a:xfrm>
          <a:prstGeom prst="rect">
            <a:avLst/>
          </a:prstGeom>
          <a:solidFill>
            <a:srgbClr val="FFFFFF">
              <a:alpha val="9607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867">
              <a:solidFill>
                <a:srgbClr val="FFFFFF"/>
              </a:solidFill>
            </a:endParaRPr>
          </a:p>
        </p:txBody>
      </p:sp>
      <p:sp>
        <p:nvSpPr>
          <p:cNvPr id="2" name="Rectangle 1"/>
          <p:cNvSpPr/>
          <p:nvPr/>
        </p:nvSpPr>
        <p:spPr>
          <a:xfrm>
            <a:off x="3602181" y="798995"/>
            <a:ext cx="7505033" cy="5262979"/>
          </a:xfrm>
          <a:prstGeom prst="rect">
            <a:avLst/>
          </a:prstGeom>
        </p:spPr>
        <p:txBody>
          <a:bodyPr wrap="square">
            <a:spAutoFit/>
          </a:bodyPr>
          <a:lstStyle/>
          <a:p>
            <a:pPr algn="just">
              <a:lnSpc>
                <a:spcPct val="150000"/>
              </a:lnSpc>
            </a:pP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đau</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đớn</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xót</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xa</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vất</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vả</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đã</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hằn</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lên</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vai</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mẹ</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rồi</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giờ</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đây</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thảng</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thốt</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quỹ</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mẹ</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còn</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tránh</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khỏi</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quy</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luật</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Từ</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đó</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bộc</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lộ</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niềm</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rưng</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rưng</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dâng</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trào</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xúc</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chân</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dành</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mẹ</a:t>
            </a:r>
            <a:r>
              <a:rPr lang="en-US"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32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2120" y="-332551"/>
            <a:ext cx="6858000" cy="6858000"/>
          </a:xfrm>
          <a:prstGeom prst="rect">
            <a:avLst/>
          </a:prstGeom>
        </p:spPr>
      </p:pic>
    </p:spTree>
    <p:extLst>
      <p:ext uri="{BB962C8B-B14F-4D97-AF65-F5344CB8AC3E}">
        <p14:creationId xmlns:p14="http://schemas.microsoft.com/office/powerpoint/2010/main" val="29187235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69805" y="245344"/>
            <a:ext cx="9529052" cy="461665"/>
            <a:chOff x="-178462" y="1828800"/>
            <a:chExt cx="19060588" cy="923316"/>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a:solidFill>
                  <a:prstClr val="white"/>
                </a:solidFill>
              </a:endParaRPr>
            </a:p>
          </p:txBody>
        </p:sp>
        <p:sp>
          <p:nvSpPr>
            <p:cNvPr id="32" name="TextBox 31"/>
            <p:cNvSpPr txBox="1"/>
            <p:nvPr/>
          </p:nvSpPr>
          <p:spPr>
            <a:xfrm>
              <a:off x="316541" y="1828800"/>
              <a:ext cx="1400391" cy="923316"/>
            </a:xfrm>
            <a:prstGeom prst="rect">
              <a:avLst/>
            </a:prstGeom>
            <a:noFill/>
          </p:spPr>
          <p:txBody>
            <a:bodyPr wrap="square" rtlCol="0">
              <a:spAutoFit/>
            </a:bodyPr>
            <a:lstStyle/>
            <a:p>
              <a:pPr algn="ctr" defTabSz="1076509"/>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23316"/>
            </a:xfrm>
            <a:prstGeom prst="rect">
              <a:avLst/>
            </a:prstGeom>
            <a:noFill/>
          </p:spPr>
          <p:txBody>
            <a:bodyPr wrap="square" rtlCol="0">
              <a:spAutoFit/>
            </a:bodyPr>
            <a:lstStyle/>
            <a:p>
              <a:pPr defTabSz="1076509"/>
              <a:r>
                <a:rPr lang="en-US" sz="2400" b="1" dirty="0">
                  <a:solidFill>
                    <a:srgbClr val="31859C"/>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55765" y="979135"/>
            <a:ext cx="5917697" cy="1430652"/>
          </a:xfrm>
          <a:prstGeom prst="rect">
            <a:avLst/>
          </a:prstGeom>
        </p:spPr>
      </p:pic>
      <p:sp>
        <p:nvSpPr>
          <p:cNvPr id="11" name="Rectangle 10"/>
          <p:cNvSpPr/>
          <p:nvPr/>
        </p:nvSpPr>
        <p:spPr>
          <a:xfrm>
            <a:off x="361123" y="2409787"/>
            <a:ext cx="7137523" cy="2958502"/>
          </a:xfrm>
          <a:prstGeom prst="rect">
            <a:avLst/>
          </a:prstGeom>
        </p:spPr>
        <p:txBody>
          <a:bodyPr wrap="square">
            <a:spAutoFit/>
          </a:bodyPr>
          <a:lstStyle/>
          <a:p>
            <a:pPr algn="just">
              <a:lnSpc>
                <a:spcPct val="150000"/>
              </a:lnSpc>
            </a:pPr>
            <a:r>
              <a:rPr lang="en-US" sz="3200" dirty="0" smtClean="0">
                <a:solidFill>
                  <a:prstClr val="black"/>
                </a:solidFill>
                <a:latin typeface="Times New Roman" panose="02020603050405020304" pitchFamily="18" charset="0"/>
                <a:cs typeface="Times New Roman" panose="02020603050405020304" pitchFamily="18" charset="0"/>
              </a:rPr>
              <a:t>- </a:t>
            </a:r>
            <a:r>
              <a:rPr lang="vi-VN" sz="3200" dirty="0" smtClean="0">
                <a:solidFill>
                  <a:prstClr val="black"/>
                </a:solidFill>
                <a:latin typeface="Times New Roman" panose="02020603050405020304" pitchFamily="18" charset="0"/>
                <a:cs typeface="Times New Roman" panose="02020603050405020304" pitchFamily="18" charset="0"/>
              </a:rPr>
              <a:t>Thể </a:t>
            </a:r>
            <a:r>
              <a:rPr lang="vi-VN" sz="3200" dirty="0">
                <a:solidFill>
                  <a:prstClr val="black"/>
                </a:solidFill>
                <a:latin typeface="Times New Roman" panose="02020603050405020304" pitchFamily="18" charset="0"/>
                <a:cs typeface="Times New Roman" panose="02020603050405020304" pitchFamily="18" charset="0"/>
              </a:rPr>
              <a:t>thơ bốn chữ.</a:t>
            </a:r>
          </a:p>
          <a:p>
            <a:pPr algn="just">
              <a:lnSpc>
                <a:spcPct val="150000"/>
              </a:lnSpc>
            </a:pPr>
            <a:r>
              <a:rPr lang="en-US" sz="3200" dirty="0" smtClean="0">
                <a:solidFill>
                  <a:prstClr val="black"/>
                </a:solidFill>
                <a:latin typeface="Times New Roman" panose="02020603050405020304" pitchFamily="18" charset="0"/>
                <a:cs typeface="Times New Roman" panose="02020603050405020304" pitchFamily="18" charset="0"/>
              </a:rPr>
              <a:t>- </a:t>
            </a:r>
            <a:r>
              <a:rPr lang="vi-VN" sz="3200" dirty="0" smtClean="0">
                <a:solidFill>
                  <a:prstClr val="black"/>
                </a:solidFill>
                <a:latin typeface="Times New Roman" panose="02020603050405020304" pitchFamily="18" charset="0"/>
                <a:cs typeface="Times New Roman" panose="02020603050405020304" pitchFamily="18" charset="0"/>
              </a:rPr>
              <a:t>Lời </a:t>
            </a:r>
            <a:r>
              <a:rPr lang="vi-VN" sz="3200" dirty="0">
                <a:solidFill>
                  <a:prstClr val="black"/>
                </a:solidFill>
                <a:latin typeface="Times New Roman" panose="02020603050405020304" pitchFamily="18" charset="0"/>
                <a:cs typeface="Times New Roman" panose="02020603050405020304" pitchFamily="18" charset="0"/>
              </a:rPr>
              <a:t>thơ giản dị, tự nhiên</a:t>
            </a:r>
            <a:r>
              <a:rPr lang="vi-VN" sz="3200" dirty="0" smtClean="0">
                <a:solidFill>
                  <a:prstClr val="black"/>
                </a:solidFill>
                <a:latin typeface="Times New Roman" panose="02020603050405020304" pitchFamily="18" charset="0"/>
                <a:cs typeface="Times New Roman" panose="02020603050405020304" pitchFamily="18" charset="0"/>
              </a:rPr>
              <a:t>.</a:t>
            </a:r>
            <a:endParaRPr lang="en-US" sz="32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Sử</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dụng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linh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hoạt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các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biện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pháp</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tu</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từ</a:t>
            </a:r>
            <a:endParaRPr lang="vi-VN" sz="32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3200" dirty="0" smtClean="0">
                <a:solidFill>
                  <a:prstClr val="black"/>
                </a:solidFill>
                <a:latin typeface="Times New Roman" panose="02020603050405020304" pitchFamily="18" charset="0"/>
                <a:cs typeface="Times New Roman" panose="02020603050405020304" pitchFamily="18" charset="0"/>
              </a:rPr>
              <a:t>- </a:t>
            </a:r>
            <a:r>
              <a:rPr lang="vi-VN" sz="3200" dirty="0" smtClean="0">
                <a:solidFill>
                  <a:prstClr val="black"/>
                </a:solidFill>
                <a:latin typeface="Times New Roman" panose="02020603050405020304" pitchFamily="18" charset="0"/>
                <a:cs typeface="Times New Roman" panose="02020603050405020304" pitchFamily="18" charset="0"/>
              </a:rPr>
              <a:t>Hình </a:t>
            </a:r>
            <a:r>
              <a:rPr lang="vi-VN" sz="3200" dirty="0">
                <a:solidFill>
                  <a:prstClr val="black"/>
                </a:solidFill>
                <a:latin typeface="Times New Roman" panose="02020603050405020304" pitchFamily="18" charset="0"/>
                <a:cs typeface="Times New Roman" panose="02020603050405020304" pitchFamily="18" charset="0"/>
              </a:rPr>
              <a:t>ảnh thơ gần gũi.</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5378" y="1248727"/>
            <a:ext cx="4807737" cy="4588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1623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69805" y="245344"/>
            <a:ext cx="9529052" cy="461665"/>
            <a:chOff x="-178462" y="1828800"/>
            <a:chExt cx="19060588" cy="923316"/>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09"/>
              <a:endParaRPr lang="en-US" sz="2133">
                <a:solidFill>
                  <a:prstClr val="white"/>
                </a:solidFill>
              </a:endParaRPr>
            </a:p>
          </p:txBody>
        </p:sp>
        <p:sp>
          <p:nvSpPr>
            <p:cNvPr id="32" name="TextBox 31"/>
            <p:cNvSpPr txBox="1"/>
            <p:nvPr/>
          </p:nvSpPr>
          <p:spPr>
            <a:xfrm>
              <a:off x="316541" y="1828800"/>
              <a:ext cx="1400391" cy="923316"/>
            </a:xfrm>
            <a:prstGeom prst="rect">
              <a:avLst/>
            </a:prstGeom>
            <a:noFill/>
          </p:spPr>
          <p:txBody>
            <a:bodyPr wrap="square" rtlCol="0">
              <a:spAutoFit/>
            </a:bodyPr>
            <a:lstStyle/>
            <a:p>
              <a:pPr algn="ctr" defTabSz="1076509"/>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23316"/>
            </a:xfrm>
            <a:prstGeom prst="rect">
              <a:avLst/>
            </a:prstGeom>
            <a:noFill/>
          </p:spPr>
          <p:txBody>
            <a:bodyPr wrap="square" rtlCol="0">
              <a:spAutoFit/>
            </a:bodyPr>
            <a:lstStyle/>
            <a:p>
              <a:pPr defTabSz="1076509"/>
              <a:r>
                <a:rPr lang="en-US" sz="2400" b="1" dirty="0">
                  <a:solidFill>
                    <a:srgbClr val="31859C"/>
                  </a:solidFill>
                  <a:latin typeface="Tahoma" panose="020B0604030504040204" pitchFamily="34" charset="0"/>
                  <a:cs typeface="Tahoma" panose="020B0604030504040204" pitchFamily="34" charset="0"/>
                </a:rPr>
                <a:t>TỔNG KẾT</a:t>
              </a:r>
            </a:p>
          </p:txBody>
        </p:sp>
      </p:grpSp>
      <p:pic>
        <p:nvPicPr>
          <p:cNvPr id="38" name="Picture 37"/>
          <p:cNvPicPr>
            <a:picLocks noChangeAspect="1"/>
          </p:cNvPicPr>
          <p:nvPr/>
        </p:nvPicPr>
        <p:blipFill>
          <a:blip r:embed="rId3"/>
          <a:stretch>
            <a:fillRect/>
          </a:stretch>
        </p:blipFill>
        <p:spPr>
          <a:xfrm>
            <a:off x="-761501" y="1103459"/>
            <a:ext cx="5917697" cy="1430652"/>
          </a:xfrm>
          <a:prstGeom prst="rect">
            <a:avLst/>
          </a:prstGeom>
        </p:spPr>
      </p:pic>
      <p:sp>
        <p:nvSpPr>
          <p:cNvPr id="13" name="Rectangle 12"/>
          <p:cNvSpPr/>
          <p:nvPr/>
        </p:nvSpPr>
        <p:spPr>
          <a:xfrm>
            <a:off x="529555" y="2308327"/>
            <a:ext cx="11000458" cy="3785652"/>
          </a:xfrm>
          <a:prstGeom prst="rect">
            <a:avLst/>
          </a:prstGeom>
        </p:spPr>
        <p:txBody>
          <a:bodyPr wrap="square">
            <a:spAutoFit/>
          </a:bodyPr>
          <a:lstStyle/>
          <a:p>
            <a:pPr algn="just">
              <a:lnSpc>
                <a:spcPct val="150000"/>
              </a:lnSpc>
            </a:pPr>
            <a:r>
              <a:rPr lang="vi-VN" sz="3200" i="1" dirty="0">
                <a:solidFill>
                  <a:prstClr val="black"/>
                </a:solidFill>
                <a:latin typeface="Times New Roman" panose="02020603050405020304" pitchFamily="18" charset="0"/>
                <a:cs typeface="Times New Roman" panose="02020603050405020304" pitchFamily="18" charset="0"/>
              </a:rPr>
              <a:t>Bài thơ mượn hình ảnh cây </a:t>
            </a:r>
            <a:r>
              <a:rPr lang="en-US" sz="3200" i="1" dirty="0" err="1" smtClean="0">
                <a:solidFill>
                  <a:prstClr val="black"/>
                </a:solidFill>
                <a:latin typeface="Times New Roman" panose="02020603050405020304" pitchFamily="18" charset="0"/>
                <a:cs typeface="Times New Roman" panose="02020603050405020304" pitchFamily="18" charset="0"/>
              </a:rPr>
              <a:t>cau</a:t>
            </a:r>
            <a:r>
              <a:rPr lang="vi-VN" sz="3200" i="1" dirty="0" smtClean="0">
                <a:solidFill>
                  <a:prstClr val="black"/>
                </a:solidFill>
                <a:latin typeface="Times New Roman" panose="02020603050405020304" pitchFamily="18" charset="0"/>
                <a:cs typeface="Times New Roman" panose="02020603050405020304" pitchFamily="18" charset="0"/>
              </a:rPr>
              <a:t> </a:t>
            </a:r>
            <a:r>
              <a:rPr lang="vi-VN" sz="3200" i="1" dirty="0">
                <a:solidFill>
                  <a:prstClr val="black"/>
                </a:solidFill>
                <a:latin typeface="Times New Roman" panose="02020603050405020304" pitchFamily="18" charset="0"/>
                <a:cs typeface="Times New Roman" panose="02020603050405020304" pitchFamily="18" charset="0"/>
              </a:rPr>
              <a:t>quen thuộc để khắc họa mẹ. Qua đó, bài thơ thể hiện sự vất vả của cuộc đời mẹ, tình yêu thương chân thành của con dành cho mẹ và sự đau đớn, buồn tủi khi quỹ thời gian của mẹ không còn nhiều, dường như ngày con xa mẹ đang đến gần</a:t>
            </a:r>
            <a:endParaRPr lang="en-US" sz="3200" i="1" dirty="0">
              <a:solidFill>
                <a:prstClr val="black"/>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9018" y="154997"/>
            <a:ext cx="2155319" cy="2057128"/>
          </a:xfrm>
          <a:prstGeom prst="ellipse">
            <a:avLst/>
          </a:prstGeom>
          <a:ln>
            <a:noFill/>
          </a:ln>
          <a:effectLst>
            <a:softEdge rad="112500"/>
          </a:effectLst>
        </p:spPr>
      </p:pic>
      <p:pic>
        <p:nvPicPr>
          <p:cNvPr id="15" name="Picture 14"/>
          <p:cNvPicPr>
            <a:picLocks noChangeAspect="1"/>
          </p:cNvPicPr>
          <p:nvPr/>
        </p:nvPicPr>
        <p:blipFill>
          <a:blip r:embed="rId5"/>
          <a:stretch>
            <a:fillRect/>
          </a:stretch>
        </p:blipFill>
        <p:spPr>
          <a:xfrm>
            <a:off x="7422111" y="154996"/>
            <a:ext cx="2122614" cy="2057128"/>
          </a:xfrm>
          <a:prstGeom prst="ellipse">
            <a:avLst/>
          </a:prstGeom>
          <a:ln>
            <a:noFill/>
          </a:ln>
          <a:effectLst>
            <a:softEdge rad="112500"/>
          </a:effectLst>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688" b="154"/>
          <a:stretch/>
        </p:blipFill>
        <p:spPr>
          <a:xfrm>
            <a:off x="5114927" y="215810"/>
            <a:ext cx="2093214" cy="1997850"/>
          </a:xfrm>
          <a:prstGeom prst="ellipse">
            <a:avLst/>
          </a:prstGeom>
          <a:ln>
            <a:noFill/>
          </a:ln>
          <a:effectLst>
            <a:softEdge rad="112500"/>
          </a:effectLst>
        </p:spPr>
      </p:pic>
    </p:spTree>
    <p:extLst>
      <p:ext uri="{BB962C8B-B14F-4D97-AF65-F5344CB8AC3E}">
        <p14:creationId xmlns:p14="http://schemas.microsoft.com/office/powerpoint/2010/main" val="54681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12240683" cy="6986528"/>
          </a:xfrm>
          <a:prstGeom prst="rect">
            <a:avLst/>
          </a:prstGeom>
          <a:solidFill>
            <a:schemeClr val="accent4">
              <a:lumMod val="60000"/>
              <a:lumOff val="40000"/>
            </a:schemeClr>
          </a:solidFill>
        </p:spPr>
        <p:txBody>
          <a:bodyPr wrap="square">
            <a:spAutoFit/>
          </a:bodyPr>
          <a:lstStyle/>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p:txBody>
      </p:sp>
      <p:pic>
        <p:nvPicPr>
          <p:cNvPr id="35" name="图片 22">
            <a:extLst>
              <a:ext uri="{FF2B5EF4-FFF2-40B4-BE49-F238E27FC236}">
                <a16:creationId xmlns=""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212225" y="3633037"/>
            <a:ext cx="12548919" cy="3429000"/>
          </a:xfrm>
          <a:prstGeom prst="rect">
            <a:avLst/>
          </a:prstGeom>
        </p:spPr>
      </p:pic>
      <p:grpSp>
        <p:nvGrpSpPr>
          <p:cNvPr id="37" name="组合 2">
            <a:extLst>
              <a:ext uri="{FF2B5EF4-FFF2-40B4-BE49-F238E27FC236}">
                <a16:creationId xmlns="" xmlns:a16="http://schemas.microsoft.com/office/drawing/2014/main" id="{90168F4B-550B-4E6E-A635-C37B7953F99A}"/>
              </a:ext>
            </a:extLst>
          </p:cNvPr>
          <p:cNvGrpSpPr/>
          <p:nvPr/>
        </p:nvGrpSpPr>
        <p:grpSpPr>
          <a:xfrm>
            <a:off x="1750909" y="688731"/>
            <a:ext cx="10441091" cy="5480539"/>
            <a:chOff x="1036320" y="695178"/>
            <a:chExt cx="10416524" cy="5467644"/>
          </a:xfrm>
        </p:grpSpPr>
        <p:sp>
          <p:nvSpPr>
            <p:cNvPr id="38" name="椭圆 1">
              <a:extLst>
                <a:ext uri="{FF2B5EF4-FFF2-40B4-BE49-F238E27FC236}">
                  <a16:creationId xmlns=""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sp>
          <p:nvSpPr>
            <p:cNvPr id="39" name="矩形 9">
              <a:extLst>
                <a:ext uri="{FF2B5EF4-FFF2-40B4-BE49-F238E27FC236}">
                  <a16:creationId xmlns=""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grpSp>
      <p:pic>
        <p:nvPicPr>
          <p:cNvPr id="41" name="Picture 40" descr="22858PICdbgea5Gz679dY_PIC2018.png"/>
          <p:cNvPicPr>
            <a:picLocks noChangeAspect="1"/>
          </p:cNvPicPr>
          <p:nvPr/>
        </p:nvPicPr>
        <p:blipFill>
          <a:blip r:embed="rId4" cstate="print"/>
          <a:stretch>
            <a:fillRect/>
          </a:stretch>
        </p:blipFill>
        <p:spPr>
          <a:xfrm flipH="1">
            <a:off x="-547272" y="3062159"/>
            <a:ext cx="3727183" cy="3944608"/>
          </a:xfrm>
          <a:prstGeom prst="rect">
            <a:avLst/>
          </a:prstGeom>
        </p:spPr>
      </p:pic>
      <p:pic>
        <p:nvPicPr>
          <p:cNvPr id="2" name="Picture 1"/>
          <p:cNvPicPr>
            <a:picLocks noChangeAspect="1"/>
          </p:cNvPicPr>
          <p:nvPr/>
        </p:nvPicPr>
        <p:blipFill>
          <a:blip r:embed="rId5"/>
          <a:stretch>
            <a:fillRect/>
          </a:stretch>
        </p:blipFill>
        <p:spPr>
          <a:xfrm>
            <a:off x="2563052" y="1007867"/>
            <a:ext cx="9773642" cy="1777025"/>
          </a:xfrm>
          <a:prstGeom prst="rect">
            <a:avLst/>
          </a:prstGeom>
        </p:spPr>
      </p:pic>
      <p:sp>
        <p:nvSpPr>
          <p:cNvPr id="3" name="Rectangle 2"/>
          <p:cNvSpPr/>
          <p:nvPr/>
        </p:nvSpPr>
        <p:spPr>
          <a:xfrm>
            <a:off x="3086419" y="2282001"/>
            <a:ext cx="8714509" cy="3046988"/>
          </a:xfrm>
          <a:prstGeom prst="rect">
            <a:avLst/>
          </a:prstGeom>
        </p:spPr>
        <p:txBody>
          <a:bodyPr wrap="square">
            <a:spAutoFit/>
          </a:bodyPr>
          <a:lstStyle/>
          <a:p>
            <a:pPr algn="just">
              <a:lnSpc>
                <a:spcPct val="150000"/>
              </a:lnSpc>
            </a:pP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203063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75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29225" y="0"/>
            <a:ext cx="7011459" cy="6986528"/>
          </a:xfrm>
          <a:prstGeom prst="rect">
            <a:avLst/>
          </a:prstGeom>
          <a:solidFill>
            <a:srgbClr val="F3F9FB"/>
          </a:solidFill>
        </p:spPr>
        <p:txBody>
          <a:bodyPr wrap="square">
            <a:spAutoFit/>
          </a:bodyPr>
          <a:lstStyle/>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a:p>
            <a:pPr algn="ctr" defTabSz="914377"/>
            <a:endParaRPr lang="en-US" sz="3200" dirty="0">
              <a:solidFill>
                <a:prstClr val="white"/>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5357640" y="377905"/>
            <a:ext cx="6519278" cy="1765220"/>
          </a:xfrm>
          <a:prstGeom prst="rect">
            <a:avLst/>
          </a:prstGeom>
        </p:spPr>
      </p:pic>
      <p:sp>
        <p:nvSpPr>
          <p:cNvPr id="6" name="Rectangle 5"/>
          <p:cNvSpPr/>
          <p:nvPr/>
        </p:nvSpPr>
        <p:spPr>
          <a:xfrm>
            <a:off x="5706277" y="1969770"/>
            <a:ext cx="6057353" cy="3046988"/>
          </a:xfrm>
          <a:prstGeom prst="rect">
            <a:avLst/>
          </a:prstGeom>
        </p:spPr>
        <p:txBody>
          <a:bodyPr wrap="square">
            <a:spAutoFit/>
          </a:bodyPr>
          <a:lstStyle/>
          <a:p>
            <a:pPr algn="just">
              <a:lnSpc>
                <a:spcPct val="150000"/>
              </a:lnSpc>
            </a:pP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thư</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gửi</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xin</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lỗi</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nhé</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vất</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vả</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32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885" y="377905"/>
            <a:ext cx="6544359" cy="6544359"/>
          </a:xfrm>
          <a:prstGeom prst="rect">
            <a:avLst/>
          </a:prstGeom>
        </p:spPr>
      </p:pic>
    </p:spTree>
    <p:extLst>
      <p:ext uri="{BB962C8B-B14F-4D97-AF65-F5344CB8AC3E}">
        <p14:creationId xmlns:p14="http://schemas.microsoft.com/office/powerpoint/2010/main" val="459391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
            <a:ext cx="12192001" cy="6866659"/>
          </a:xfrm>
          <a:prstGeom prst="rect">
            <a:avLst/>
          </a:prstGeom>
        </p:spPr>
      </p:pic>
    </p:spTree>
    <p:extLst>
      <p:ext uri="{BB962C8B-B14F-4D97-AF65-F5344CB8AC3E}">
        <p14:creationId xmlns:p14="http://schemas.microsoft.com/office/powerpoint/2010/main" val="2959226249"/>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l="21266" t="2466" r="32544" b="70034"/>
          <a:stretch/>
        </p:blipFill>
        <p:spPr>
          <a:xfrm>
            <a:off x="363517" y="0"/>
            <a:ext cx="8139212" cy="6705600"/>
          </a:xfrm>
          <a:prstGeom prst="rect">
            <a:avLst/>
          </a:prstGeom>
          <a:ln>
            <a:noFill/>
          </a:ln>
          <a:effectLst>
            <a:softEdge rad="112500"/>
          </a:effectLst>
        </p:spPr>
      </p:pic>
      <p:sp>
        <p:nvSpPr>
          <p:cNvPr id="10" name="Rectangle 9"/>
          <p:cNvSpPr/>
          <p:nvPr/>
        </p:nvSpPr>
        <p:spPr>
          <a:xfrm>
            <a:off x="9316218" y="3701533"/>
            <a:ext cx="2596095" cy="523220"/>
          </a:xfrm>
          <a:prstGeom prst="rect">
            <a:avLst/>
          </a:prstGeom>
        </p:spPr>
        <p:txBody>
          <a:bodyPr wrap="none">
            <a:spAutoFit/>
          </a:bodyPr>
          <a:lstStyle/>
          <a:p>
            <a:r>
              <a:rPr lang="vi-VN" sz="2800" b="1" dirty="0" smtClean="0">
                <a:latin typeface="Times New Roman" panose="02020603050405020304" pitchFamily="18" charset="0"/>
                <a:cs typeface="Times New Roman" panose="02020603050405020304" pitchFamily="18" charset="0"/>
              </a:rPr>
              <a:t>-</a:t>
            </a:r>
            <a:r>
              <a:rPr lang="en-US" sz="2800" b="1" dirty="0" err="1" smtClean="0">
                <a:latin typeface="Times New Roman" panose="02020603050405020304" pitchFamily="18" charset="0"/>
                <a:cs typeface="Times New Roman" panose="02020603050405020304" pitchFamily="18" charset="0"/>
              </a:rPr>
              <a:t>Đỗ</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La</a:t>
            </a:r>
            <a:r>
              <a:rPr lang="vi-VN" sz="2800" b="1" dirty="0" smtClean="0">
                <a:latin typeface="Times New Roman" panose="02020603050405020304" pitchFamily="18" charset="0"/>
                <a:cs typeface="Times New Roman" panose="02020603050405020304" pitchFamily="18" charset="0"/>
              </a:rPr>
              <a:t>i-</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7617983" y="1620759"/>
            <a:ext cx="4948089" cy="3034368"/>
          </a:xfrm>
          <a:prstGeom prst="rect">
            <a:avLst/>
          </a:prstGeom>
        </p:spPr>
      </p:pic>
    </p:spTree>
    <p:extLst>
      <p:ext uri="{BB962C8B-B14F-4D97-AF65-F5344CB8AC3E}">
        <p14:creationId xmlns:p14="http://schemas.microsoft.com/office/powerpoint/2010/main" val="3745405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96968" y="545169"/>
            <a:ext cx="6473356" cy="5911045"/>
          </a:xfrm>
          <a:prstGeom prst="roundRect">
            <a:avLst>
              <a:gd name="adj" fmla="val 1654"/>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651" tIns="22823" rIns="45651" bIns="22823" rtlCol="0" anchor="ctr"/>
          <a:lstStyle/>
          <a:p>
            <a:pPr algn="ctr" defTabSz="1085340"/>
            <a:endParaRPr lang="en-US" sz="2400" i="1">
              <a:solidFill>
                <a:schemeClr val="tx1"/>
              </a:solidFill>
              <a:latin typeface="Times New Roman" pitchFamily="18" charset="0"/>
              <a:cs typeface="Times New Roman" pitchFamily="18" charset="0"/>
            </a:endParaRPr>
          </a:p>
        </p:txBody>
      </p:sp>
      <p:grpSp>
        <p:nvGrpSpPr>
          <p:cNvPr id="6" name="Group 5"/>
          <p:cNvGrpSpPr/>
          <p:nvPr/>
        </p:nvGrpSpPr>
        <p:grpSpPr>
          <a:xfrm>
            <a:off x="5413211" y="833194"/>
            <a:ext cx="4400767" cy="497825"/>
            <a:chOff x="2840539" y="3818711"/>
            <a:chExt cx="9586088" cy="995648"/>
          </a:xfrm>
        </p:grpSpPr>
        <p:sp>
          <p:nvSpPr>
            <p:cNvPr id="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chemeClr val="tx1">
                    <a:lumMod val="95000"/>
                    <a:lumOff val="5000"/>
                  </a:schemeClr>
                </a:solidFill>
                <a:latin typeface="Times New Roman" pitchFamily="18" charset="0"/>
                <a:cs typeface="Times New Roman" pitchFamily="18" charset="0"/>
              </a:endParaRPr>
            </a:p>
          </p:txBody>
        </p:sp>
        <p:grpSp>
          <p:nvGrpSpPr>
            <p:cNvPr id="8" name="Group 7"/>
            <p:cNvGrpSpPr/>
            <p:nvPr/>
          </p:nvGrpSpPr>
          <p:grpSpPr>
            <a:xfrm>
              <a:off x="2840539" y="3886200"/>
              <a:ext cx="9586088" cy="928159"/>
              <a:chOff x="2840539" y="3733800"/>
              <a:chExt cx="9586088" cy="928159"/>
            </a:xfrm>
          </p:grpSpPr>
          <p:sp>
            <p:nvSpPr>
              <p:cNvPr id="9" name="Round Same Side Corner Rectangle 8"/>
              <p:cNvSpPr/>
              <p:nvPr/>
            </p:nvSpPr>
            <p:spPr>
              <a:xfrm rot="5400000">
                <a:off x="7270238" y="-625942"/>
                <a:ext cx="731517" cy="958126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10" name="Rectangle 9"/>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11" name="Rectangle 10"/>
              <p:cNvSpPr/>
              <p:nvPr/>
            </p:nvSpPr>
            <p:spPr>
              <a:xfrm>
                <a:off x="4460663" y="3738630"/>
                <a:ext cx="6310353" cy="923329"/>
              </a:xfrm>
              <a:prstGeom prst="rect">
                <a:avLst/>
              </a:prstGeom>
            </p:spPr>
            <p:txBody>
              <a:bodyPr wrap="none">
                <a:spAutoFit/>
              </a:bodyPr>
              <a:lstStyle/>
              <a:p>
                <a:pPr defTabSz="455883">
                  <a:spcBef>
                    <a:spcPts val="600"/>
                  </a:spcBef>
                  <a:defRPr/>
                </a:pPr>
                <a:r>
                  <a:rPr lang="en-US" sz="2400" b="1" i="1" kern="0" dirty="0" smtClean="0">
                    <a:solidFill>
                      <a:schemeClr val="tx1">
                        <a:lumMod val="95000"/>
                        <a:lumOff val="5000"/>
                      </a:schemeClr>
                    </a:solidFill>
                    <a:latin typeface="Times New Roman" pitchFamily="18" charset="0"/>
                    <a:cs typeface="Times New Roman" pitchFamily="18" charset="0"/>
                  </a:rPr>
                  <a:t> TÌM </a:t>
                </a:r>
                <a:r>
                  <a:rPr lang="en-US" sz="2400" b="1" i="1" kern="0" dirty="0">
                    <a:solidFill>
                      <a:schemeClr val="tx1">
                        <a:lumMod val="95000"/>
                        <a:lumOff val="5000"/>
                      </a:schemeClr>
                    </a:solidFill>
                    <a:latin typeface="Times New Roman" pitchFamily="18" charset="0"/>
                    <a:cs typeface="Times New Roman" pitchFamily="18" charset="0"/>
                  </a:rPr>
                  <a:t>HIỂU </a:t>
                </a:r>
                <a:r>
                  <a:rPr lang="en-US" sz="2400" b="1" i="1" kern="0" dirty="0" smtClean="0">
                    <a:solidFill>
                      <a:schemeClr val="tx1">
                        <a:lumMod val="95000"/>
                        <a:lumOff val="5000"/>
                      </a:schemeClr>
                    </a:solidFill>
                    <a:latin typeface="Times New Roman" pitchFamily="18" charset="0"/>
                    <a:cs typeface="Times New Roman" pitchFamily="18" charset="0"/>
                  </a:rPr>
                  <a:t>CHUNG</a:t>
                </a:r>
                <a:endParaRPr lang="en-US" sz="2400" i="1" kern="0" dirty="0">
                  <a:solidFill>
                    <a:schemeClr val="tx1">
                      <a:lumMod val="95000"/>
                      <a:lumOff val="5000"/>
                    </a:schemeClr>
                  </a:solidFill>
                  <a:latin typeface="Times New Roman" pitchFamily="18" charset="0"/>
                  <a:cs typeface="Times New Roman" pitchFamily="18" charset="0"/>
                </a:endParaRPr>
              </a:p>
            </p:txBody>
          </p:sp>
          <p:sp>
            <p:nvSpPr>
              <p:cNvPr id="12" name="TextBox 11"/>
              <p:cNvSpPr txBox="1"/>
              <p:nvPr/>
            </p:nvSpPr>
            <p:spPr>
              <a:xfrm>
                <a:off x="3267627" y="3733800"/>
                <a:ext cx="664139" cy="923329"/>
              </a:xfrm>
              <a:prstGeom prst="rect">
                <a:avLst/>
              </a:prstGeom>
              <a:noFill/>
            </p:spPr>
            <p:txBody>
              <a:bodyPr wrap="none" rtlCol="0">
                <a:spAutoFit/>
              </a:bodyPr>
              <a:lstStyle/>
              <a:p>
                <a:pPr algn="ctr" defTabSz="1085340"/>
                <a:r>
                  <a:rPr lang="en-US" sz="2400" b="1" i="1" dirty="0">
                    <a:solidFill>
                      <a:schemeClr val="bg1"/>
                    </a:solidFill>
                    <a:latin typeface="Times New Roman" pitchFamily="18" charset="0"/>
                    <a:ea typeface="Tahoma" panose="020B0604030504040204" pitchFamily="34" charset="0"/>
                    <a:cs typeface="Times New Roman" pitchFamily="18" charset="0"/>
                  </a:rPr>
                  <a:t>I</a:t>
                </a:r>
              </a:p>
            </p:txBody>
          </p:sp>
        </p:grpSp>
      </p:grpSp>
      <p:grpSp>
        <p:nvGrpSpPr>
          <p:cNvPr id="13" name="Group 12"/>
          <p:cNvGrpSpPr/>
          <p:nvPr/>
        </p:nvGrpSpPr>
        <p:grpSpPr>
          <a:xfrm>
            <a:off x="5413211" y="2481052"/>
            <a:ext cx="7493939" cy="509050"/>
            <a:chOff x="2840539" y="3818711"/>
            <a:chExt cx="16323882" cy="1018074"/>
          </a:xfrm>
        </p:grpSpPr>
        <p:sp>
          <p:nvSpPr>
            <p:cNvPr id="1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chemeClr val="tx1">
                    <a:lumMod val="95000"/>
                    <a:lumOff val="5000"/>
                  </a:schemeClr>
                </a:solidFill>
                <a:latin typeface="Times New Roman" pitchFamily="18" charset="0"/>
                <a:cs typeface="Times New Roman" pitchFamily="18" charset="0"/>
              </a:endParaRPr>
            </a:p>
          </p:txBody>
        </p:sp>
        <p:grpSp>
          <p:nvGrpSpPr>
            <p:cNvPr id="15" name="Group 14"/>
            <p:cNvGrpSpPr/>
            <p:nvPr/>
          </p:nvGrpSpPr>
          <p:grpSpPr>
            <a:xfrm>
              <a:off x="2840539" y="3886200"/>
              <a:ext cx="16323882" cy="950585"/>
              <a:chOff x="2840539" y="3733800"/>
              <a:chExt cx="16323882" cy="950585"/>
            </a:xfrm>
          </p:grpSpPr>
          <p:sp>
            <p:nvSpPr>
              <p:cNvPr id="16" name="Round Same Side Corner Rectangle 15"/>
              <p:cNvSpPr/>
              <p:nvPr/>
            </p:nvSpPr>
            <p:spPr>
              <a:xfrm rot="5400000">
                <a:off x="7270236" y="-625948"/>
                <a:ext cx="731519" cy="958126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17" name="Rectangle 16"/>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18" name="Rectangle 17"/>
              <p:cNvSpPr/>
              <p:nvPr/>
            </p:nvSpPr>
            <p:spPr>
              <a:xfrm>
                <a:off x="4460662" y="3761079"/>
                <a:ext cx="14703759" cy="923306"/>
              </a:xfrm>
              <a:prstGeom prst="rect">
                <a:avLst/>
              </a:prstGeom>
            </p:spPr>
            <p:txBody>
              <a:bodyPr wrap="square">
                <a:spAutoFit/>
              </a:bodyPr>
              <a:lstStyle/>
              <a:p>
                <a:pPr defTabSz="455883">
                  <a:spcBef>
                    <a:spcPts val="600"/>
                  </a:spcBef>
                  <a:defRPr/>
                </a:pPr>
                <a:r>
                  <a:rPr lang="en-US" sz="2400" b="1" i="1" kern="0" dirty="0">
                    <a:solidFill>
                      <a:schemeClr val="tx1">
                        <a:lumMod val="95000"/>
                        <a:lumOff val="5000"/>
                      </a:schemeClr>
                    </a:solidFill>
                    <a:latin typeface="Times New Roman" pitchFamily="18" charset="0"/>
                    <a:cs typeface="Times New Roman" pitchFamily="18" charset="0"/>
                  </a:rPr>
                  <a:t>TÌM HIỂU VĂN BẢN</a:t>
                </a:r>
                <a:endParaRPr lang="en-US" sz="2400" i="1" kern="0" dirty="0">
                  <a:solidFill>
                    <a:schemeClr val="tx1">
                      <a:lumMod val="95000"/>
                      <a:lumOff val="5000"/>
                    </a:schemeClr>
                  </a:solidFill>
                  <a:latin typeface="Times New Roman" pitchFamily="18" charset="0"/>
                  <a:cs typeface="Times New Roman" pitchFamily="18" charset="0"/>
                </a:endParaRPr>
              </a:p>
            </p:txBody>
          </p:sp>
          <p:sp>
            <p:nvSpPr>
              <p:cNvPr id="19" name="TextBox 18"/>
              <p:cNvSpPr txBox="1"/>
              <p:nvPr/>
            </p:nvSpPr>
            <p:spPr>
              <a:xfrm>
                <a:off x="3136685" y="3733800"/>
                <a:ext cx="926021" cy="923306"/>
              </a:xfrm>
              <a:prstGeom prst="rect">
                <a:avLst/>
              </a:prstGeom>
              <a:noFill/>
            </p:spPr>
            <p:txBody>
              <a:bodyPr wrap="none" rtlCol="0">
                <a:spAutoFit/>
              </a:bodyPr>
              <a:lstStyle/>
              <a:p>
                <a:pPr algn="ctr" defTabSz="1085340"/>
                <a:r>
                  <a:rPr lang="en-US" sz="2400" b="1" i="1" dirty="0">
                    <a:solidFill>
                      <a:schemeClr val="bg1"/>
                    </a:solidFill>
                    <a:latin typeface="Times New Roman" pitchFamily="18" charset="0"/>
                    <a:ea typeface="Tahoma" panose="020B0604030504040204" pitchFamily="34" charset="0"/>
                    <a:cs typeface="Times New Roman" pitchFamily="18" charset="0"/>
                  </a:rPr>
                  <a:t>II</a:t>
                </a:r>
              </a:p>
            </p:txBody>
          </p:sp>
        </p:grpSp>
      </p:grpSp>
      <p:grpSp>
        <p:nvGrpSpPr>
          <p:cNvPr id="20" name="Group 19"/>
          <p:cNvGrpSpPr/>
          <p:nvPr/>
        </p:nvGrpSpPr>
        <p:grpSpPr>
          <a:xfrm>
            <a:off x="5413211" y="4388452"/>
            <a:ext cx="4328507" cy="575963"/>
            <a:chOff x="2840539" y="3818711"/>
            <a:chExt cx="9428687" cy="1007552"/>
          </a:xfrm>
        </p:grpSpPr>
        <p:sp>
          <p:nvSpPr>
            <p:cNvPr id="2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chemeClr val="tx1">
                    <a:lumMod val="95000"/>
                    <a:lumOff val="5000"/>
                  </a:schemeClr>
                </a:solidFill>
                <a:latin typeface="Times New Roman" pitchFamily="18" charset="0"/>
                <a:cs typeface="Times New Roman" pitchFamily="18" charset="0"/>
              </a:endParaRPr>
            </a:p>
          </p:txBody>
        </p:sp>
        <p:grpSp>
          <p:nvGrpSpPr>
            <p:cNvPr id="22" name="Group 21"/>
            <p:cNvGrpSpPr/>
            <p:nvPr/>
          </p:nvGrpSpPr>
          <p:grpSpPr>
            <a:xfrm>
              <a:off x="2840539" y="3951329"/>
              <a:ext cx="9428687" cy="874934"/>
              <a:chOff x="2840539" y="3798929"/>
              <a:chExt cx="9428687" cy="874934"/>
            </a:xfrm>
          </p:grpSpPr>
          <p:sp>
            <p:nvSpPr>
              <p:cNvPr id="23" name="Round Same Side Corner Rectangle 22"/>
              <p:cNvSpPr/>
              <p:nvPr/>
            </p:nvSpPr>
            <p:spPr>
              <a:xfrm rot="5400000">
                <a:off x="7191540" y="-547236"/>
                <a:ext cx="731522" cy="9423851"/>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24" name="Rectangle 23"/>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25" name="Rectangle 24"/>
              <p:cNvSpPr/>
              <p:nvPr/>
            </p:nvSpPr>
            <p:spPr>
              <a:xfrm>
                <a:off x="4460663" y="3866256"/>
                <a:ext cx="3736908" cy="807607"/>
              </a:xfrm>
              <a:prstGeom prst="rect">
                <a:avLst/>
              </a:prstGeom>
            </p:spPr>
            <p:txBody>
              <a:bodyPr wrap="none">
                <a:spAutoFit/>
              </a:bodyPr>
              <a:lstStyle/>
              <a:p>
                <a:pPr defTabSz="455883">
                  <a:spcBef>
                    <a:spcPts val="600"/>
                  </a:spcBef>
                  <a:defRPr/>
                </a:pPr>
                <a:r>
                  <a:rPr lang="en-US" sz="2400" b="1" i="1" kern="0" dirty="0">
                    <a:solidFill>
                      <a:schemeClr val="tx1">
                        <a:lumMod val="95000"/>
                        <a:lumOff val="5000"/>
                      </a:schemeClr>
                    </a:solidFill>
                    <a:latin typeface="Times New Roman" pitchFamily="18" charset="0"/>
                    <a:cs typeface="Times New Roman" pitchFamily="18" charset="0"/>
                  </a:rPr>
                  <a:t>TỔNG KẾT</a:t>
                </a:r>
                <a:endParaRPr lang="en-US" sz="2400" i="1" kern="0" dirty="0">
                  <a:solidFill>
                    <a:schemeClr val="tx1">
                      <a:lumMod val="95000"/>
                      <a:lumOff val="5000"/>
                    </a:schemeClr>
                  </a:solidFill>
                  <a:latin typeface="Times New Roman" pitchFamily="18" charset="0"/>
                  <a:cs typeface="Times New Roman" pitchFamily="18" charset="0"/>
                </a:endParaRPr>
              </a:p>
            </p:txBody>
          </p:sp>
          <p:sp>
            <p:nvSpPr>
              <p:cNvPr id="26" name="TextBox 25"/>
              <p:cNvSpPr txBox="1"/>
              <p:nvPr/>
            </p:nvSpPr>
            <p:spPr>
              <a:xfrm>
                <a:off x="3005762" y="3829962"/>
                <a:ext cx="1187906" cy="807607"/>
              </a:xfrm>
              <a:prstGeom prst="rect">
                <a:avLst/>
              </a:prstGeom>
              <a:noFill/>
            </p:spPr>
            <p:txBody>
              <a:bodyPr wrap="none" rtlCol="0">
                <a:spAutoFit/>
              </a:bodyPr>
              <a:lstStyle/>
              <a:p>
                <a:pPr algn="ctr" defTabSz="1085340"/>
                <a:r>
                  <a:rPr lang="en-US" sz="2400" b="1" i="1" dirty="0">
                    <a:solidFill>
                      <a:schemeClr val="bg1"/>
                    </a:solidFill>
                    <a:latin typeface="Times New Roman" pitchFamily="18" charset="0"/>
                    <a:ea typeface="Tahoma" panose="020B0604030504040204" pitchFamily="34" charset="0"/>
                    <a:cs typeface="Times New Roman" pitchFamily="18" charset="0"/>
                  </a:rPr>
                  <a:t>III</a:t>
                </a:r>
              </a:p>
            </p:txBody>
          </p:sp>
        </p:grpSp>
      </p:grpSp>
      <p:sp>
        <p:nvSpPr>
          <p:cNvPr id="27" name="Rectangle 26"/>
          <p:cNvSpPr/>
          <p:nvPr/>
        </p:nvSpPr>
        <p:spPr>
          <a:xfrm>
            <a:off x="5828343" y="1328385"/>
            <a:ext cx="4831087" cy="1154087"/>
          </a:xfrm>
          <a:prstGeom prst="rect">
            <a:avLst/>
          </a:prstGeom>
        </p:spPr>
        <p:txBody>
          <a:bodyPr wrap="square" lIns="45651" tIns="22823" rIns="45651" bIns="22823">
            <a:spAutoFit/>
          </a:bodyPr>
          <a:lstStyle/>
          <a:p>
            <a:pPr marL="370423" indent="-370423" defTabSz="1085340">
              <a:lnSpc>
                <a:spcPct val="150000"/>
              </a:lnSpc>
              <a:buFont typeface="+mj-lt"/>
              <a:buAutoNum type="arabicPeriod"/>
            </a:pPr>
            <a:r>
              <a:rPr lang="en-US" sz="2400" b="1" i="1" dirty="0" err="1" smtClean="0">
                <a:latin typeface="Times New Roman" pitchFamily="18" charset="0"/>
                <a:cs typeface="Times New Roman" pitchFamily="18" charset="0"/>
              </a:rPr>
              <a:t>Tác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giả</a:t>
            </a:r>
            <a:endParaRPr lang="vi-VN" sz="2400" b="1" i="1" dirty="0">
              <a:latin typeface="Times New Roman" pitchFamily="18" charset="0"/>
              <a:cs typeface="Times New Roman" pitchFamily="18" charset="0"/>
            </a:endParaRPr>
          </a:p>
          <a:p>
            <a:pPr marL="370423" indent="-370423" defTabSz="1085340">
              <a:lnSpc>
                <a:spcPct val="150000"/>
              </a:lnSpc>
              <a:buFont typeface="+mj-lt"/>
              <a:buAutoNum type="arabicPeriod"/>
            </a:pPr>
            <a:r>
              <a:rPr lang="en-US" sz="2400" b="1" i="1" dirty="0" err="1" smtClean="0">
                <a:latin typeface="Times New Roman" pitchFamily="18" charset="0"/>
                <a:cs typeface="Times New Roman" pitchFamily="18" charset="0"/>
              </a:rPr>
              <a:t>Tác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phẩm</a:t>
            </a:r>
            <a:endParaRPr lang="vi-VN" sz="2400" b="1" i="1" dirty="0">
              <a:latin typeface="Times New Roman" pitchFamily="18" charset="0"/>
              <a:cs typeface="Times New Roman" pitchFamily="18" charset="0"/>
            </a:endParaRPr>
          </a:p>
        </p:txBody>
      </p:sp>
      <p:sp>
        <p:nvSpPr>
          <p:cNvPr id="28" name="Rectangle 27"/>
          <p:cNvSpPr/>
          <p:nvPr/>
        </p:nvSpPr>
        <p:spPr>
          <a:xfrm>
            <a:off x="5756084" y="5045786"/>
            <a:ext cx="2475623" cy="1154087"/>
          </a:xfrm>
          <a:prstGeom prst="rect">
            <a:avLst/>
          </a:prstGeom>
        </p:spPr>
        <p:txBody>
          <a:bodyPr wrap="square" lIns="45651" tIns="22823" rIns="45651" bIns="22823">
            <a:spAutoFit/>
          </a:bodyPr>
          <a:lstStyle/>
          <a:p>
            <a:pPr marL="0" lvl="1" indent="-370423" defTabSz="1085340">
              <a:lnSpc>
                <a:spcPct val="150000"/>
              </a:lnSpc>
              <a:buFont typeface="+mj-lt"/>
              <a:buAutoNum type="arabicPeriod"/>
            </a:pPr>
            <a:r>
              <a:rPr lang="en-US" sz="2400" b="1" i="1" dirty="0" err="1">
                <a:latin typeface="Times New Roman" pitchFamily="18" charset="0"/>
                <a:cs typeface="Times New Roman" pitchFamily="18" charset="0"/>
              </a:rPr>
              <a:t>Nội</a:t>
            </a:r>
            <a:r>
              <a:rPr lang="en-US" sz="2400" b="1" i="1" dirty="0">
                <a:latin typeface="Times New Roman" pitchFamily="18" charset="0"/>
                <a:cs typeface="Times New Roman" pitchFamily="18" charset="0"/>
              </a:rPr>
              <a:t> dung</a:t>
            </a:r>
          </a:p>
          <a:p>
            <a:pPr marL="0" lvl="1" indent="-370423" defTabSz="1085340">
              <a:lnSpc>
                <a:spcPct val="150000"/>
              </a:lnSpc>
              <a:buFont typeface="+mj-lt"/>
              <a:buAutoNum type="arabicPeriod"/>
            </a:pPr>
            <a:r>
              <a:rPr lang="en-US" sz="2400" b="1" i="1" dirty="0" err="1">
                <a:latin typeface="Times New Roman" pitchFamily="18" charset="0"/>
                <a:cs typeface="Times New Roman" pitchFamily="18" charset="0"/>
              </a:rPr>
              <a:t>Nghệ</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thuật</a:t>
            </a:r>
            <a:endParaRPr lang="en-US" sz="2400" b="1" i="1" dirty="0">
              <a:latin typeface="Times New Roman" pitchFamily="18" charset="0"/>
              <a:cs typeface="Times New Roman" pitchFamily="18" charset="0"/>
            </a:endParaRPr>
          </a:p>
        </p:txBody>
      </p:sp>
      <p:sp>
        <p:nvSpPr>
          <p:cNvPr id="29" name="Rectangle 28"/>
          <p:cNvSpPr/>
          <p:nvPr/>
        </p:nvSpPr>
        <p:spPr>
          <a:xfrm>
            <a:off x="5704867" y="3703603"/>
            <a:ext cx="8963088" cy="375734"/>
          </a:xfrm>
          <a:prstGeom prst="rect">
            <a:avLst/>
          </a:prstGeom>
        </p:spPr>
        <p:txBody>
          <a:bodyPr wrap="square" lIns="45651" tIns="22823" rIns="45651" bIns="22823">
            <a:spAutoFit/>
          </a:bodyPr>
          <a:lstStyle/>
          <a:p>
            <a:pPr marL="0" lvl="1" indent="-370423" defTabSz="1085340">
              <a:lnSpc>
                <a:spcPts val="2500"/>
              </a:lnSpc>
            </a:pPr>
            <a:r>
              <a:rPr lang="vi-VN" sz="2400" b="1" i="1" dirty="0" smtClean="0">
                <a:latin typeface="Times New Roman" pitchFamily="18" charset="0"/>
                <a:cs typeface="Times New Roman" pitchFamily="18" charset="0"/>
              </a:rPr>
              <a:t>2. </a:t>
            </a:r>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cảm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cảm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xúc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 </a:t>
            </a:r>
            <a:r>
              <a:rPr lang="en-US" sz="2400" b="1" i="1" dirty="0" smtClean="0">
                <a:latin typeface="Times New Roman" panose="02020603050405020304" pitchFamily="18" charset="0"/>
                <a:cs typeface="Times New Roman" panose="02020603050405020304" pitchFamily="18" charset="0"/>
              </a:rPr>
              <a:t>con</a:t>
            </a:r>
            <a:endParaRPr lang="vi-VN" sz="2400" b="1" i="1" dirty="0">
              <a:latin typeface="Times New Roman" panose="02020603050405020304" pitchFamily="18" charset="0"/>
              <a:cs typeface="Times New Roman" panose="02020603050405020304" pitchFamily="18" charset="0"/>
            </a:endParaRPr>
          </a:p>
        </p:txBody>
      </p:sp>
      <p:sp>
        <p:nvSpPr>
          <p:cNvPr id="30" name="Rectangle 29"/>
          <p:cNvSpPr/>
          <p:nvPr/>
        </p:nvSpPr>
        <p:spPr>
          <a:xfrm>
            <a:off x="5697375" y="3177841"/>
            <a:ext cx="8813418" cy="378683"/>
          </a:xfrm>
          <a:prstGeom prst="rect">
            <a:avLst/>
          </a:prstGeom>
        </p:spPr>
        <p:txBody>
          <a:bodyPr wrap="square" lIns="45651" tIns="22823" rIns="45651" bIns="22823">
            <a:spAutoFit/>
          </a:bodyPr>
          <a:lstStyle/>
          <a:p>
            <a:pPr marL="0" lvl="1" indent="-370423" defTabSz="1085340">
              <a:lnSpc>
                <a:spcPts val="2500"/>
              </a:lnSpc>
              <a:buFont typeface="+mj-lt"/>
              <a:buAutoNum type="arabicPeriod"/>
            </a:pPr>
            <a:r>
              <a:rPr lang="vi-VN" sz="2400" b="1" i="1" dirty="0">
                <a:latin typeface="Times New Roman" panose="02020603050405020304" pitchFamily="18" charset="0"/>
                <a:cs typeface="Times New Roman" panose="02020603050405020304" pitchFamily="18" charset="0"/>
              </a:rPr>
              <a:t>Hình ảnh người mẹ</a:t>
            </a:r>
            <a:endParaRPr lang="en-US" sz="2400" b="1" i="1" dirty="0">
              <a:latin typeface="Times New Roman" pitchFamily="18" charset="0"/>
              <a:cs typeface="Times New Roman" pitchFamily="18"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0041"/>
          <a:stretch/>
        </p:blipFill>
        <p:spPr>
          <a:xfrm>
            <a:off x="-944748" y="899504"/>
            <a:ext cx="6858000" cy="6175717"/>
          </a:xfrm>
          <a:prstGeom prst="rect">
            <a:avLst/>
          </a:prstGeom>
        </p:spPr>
      </p:pic>
    </p:spTree>
    <p:extLst>
      <p:ext uri="{BB962C8B-B14F-4D97-AF65-F5344CB8AC3E}">
        <p14:creationId xmlns:p14="http://schemas.microsoft.com/office/powerpoint/2010/main" val="1770450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278097"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chemeClr val="accent5">
                      <a:lumMod val="75000"/>
                    </a:schemeClr>
                  </a:solidFill>
                  <a:latin typeface="Tahoma" panose="020B0604030504040204" pitchFamily="34" charset="0"/>
                  <a:cs typeface="Tahoma" panose="020B0604030504040204" pitchFamily="34" charset="0"/>
                </a:rPr>
                <a:t>TÌM HIỂU CHUNG</a:t>
              </a:r>
              <a:endParaRPr lang="en-US" sz="2400" b="1" dirty="0">
                <a:solidFill>
                  <a:schemeClr val="accent5">
                    <a:lumMod val="75000"/>
                  </a:scheme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5687251"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33" name="Rectangle 32"/>
          <p:cNvSpPr/>
          <p:nvPr/>
        </p:nvSpPr>
        <p:spPr>
          <a:xfrm>
            <a:off x="5278097" y="1698336"/>
            <a:ext cx="6555633" cy="4739759"/>
          </a:xfrm>
          <a:prstGeom prst="rect">
            <a:avLst/>
          </a:prstGeom>
        </p:spPr>
        <p:txBody>
          <a:bodyPr wrap="square">
            <a:spAutoFit/>
          </a:bodyPr>
          <a:lstStyle/>
          <a:p>
            <a:pPr algn="just">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Đỗ</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Lai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1950)</a:t>
            </a:r>
            <a:endPar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Phùng</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Xá</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Mỹ</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Đức</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Tây</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Đảng</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ĐCSVN,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1991.</a:t>
            </a:r>
          </a:p>
          <a:p>
            <a:pPr algn="just">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1500"/>
              </a:spcAft>
            </a:pP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smtClean="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smtClean="0">
                <a:solidFill>
                  <a:prstClr val="black"/>
                </a:solidFill>
                <a:latin typeface="Times New Roman" panose="02020603050405020304" pitchFamily="18" charset="0"/>
                <a:cs typeface="Times New Roman" panose="02020603050405020304" pitchFamily="18" charset="0"/>
              </a:rPr>
              <a:t>Đêm </a:t>
            </a:r>
            <a:r>
              <a:rPr lang="vi-VN" sz="2800" i="1" dirty="0">
                <a:solidFill>
                  <a:prstClr val="black"/>
                </a:solidFill>
                <a:latin typeface="Times New Roman" panose="02020603050405020304" pitchFamily="18" charset="0"/>
                <a:cs typeface="Times New Roman" panose="02020603050405020304" pitchFamily="18" charset="0"/>
              </a:rPr>
              <a:t>sông Cầu, Lời Mị </a:t>
            </a:r>
            <a:r>
              <a:rPr lang="en-US" sz="2800" i="1" dirty="0" err="1">
                <a:solidFill>
                  <a:prstClr val="black"/>
                </a:solidFill>
                <a:latin typeface="Times New Roman" panose="02020603050405020304" pitchFamily="18" charset="0"/>
                <a:cs typeface="Times New Roman" panose="02020603050405020304" pitchFamily="18" charset="0"/>
              </a:rPr>
              <a:t>Châu</a:t>
            </a:r>
            <a:r>
              <a:rPr lang="vi-VN" sz="2800" i="1" dirty="0">
                <a:solidFill>
                  <a:prstClr val="black"/>
                </a:solidFill>
                <a:latin typeface="Times New Roman" panose="02020603050405020304" pitchFamily="18" charset="0"/>
                <a:cs typeface="Times New Roman" panose="02020603050405020304" pitchFamily="18" charset="0"/>
              </a:rPr>
              <a:t>, Thăng Long, Mẹ,...</a:t>
            </a:r>
            <a:endParaRPr lang="en-US" sz="28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 y="0"/>
            <a:ext cx="5080153" cy="6858000"/>
          </a:xfrm>
          <a:prstGeom prst="rect">
            <a:avLst/>
          </a:prstGeom>
        </p:spPr>
      </p:pic>
    </p:spTree>
    <p:extLst>
      <p:ext uri="{BB962C8B-B14F-4D97-AF65-F5344CB8AC3E}">
        <p14:creationId xmlns:p14="http://schemas.microsoft.com/office/powerpoint/2010/main" val="71269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barn(inVertical)">
                                      <p:cBhvr>
                                        <p:cTn id="7" dur="5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wipe(down)">
                                      <p:cBhvr>
                                        <p:cTn id="12" dur="500"/>
                                        <p:tgtEl>
                                          <p:spTgt spid="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xEl>
                                              <p:pRg st="2" end="2"/>
                                            </p:txEl>
                                          </p:spTgt>
                                        </p:tgtEl>
                                        <p:attrNameLst>
                                          <p:attrName>style.visibility</p:attrName>
                                        </p:attrNameLst>
                                      </p:cBhvr>
                                      <p:to>
                                        <p:strVal val="visible"/>
                                      </p:to>
                                    </p:set>
                                    <p:animEffect transition="in" filter="barn(inVertical)">
                                      <p:cBhvr>
                                        <p:cTn id="17" dur="500"/>
                                        <p:tgtEl>
                                          <p:spTgt spid="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xEl>
                                              <p:pRg st="3" end="3"/>
                                            </p:txEl>
                                          </p:spTgt>
                                        </p:tgtEl>
                                        <p:attrNameLst>
                                          <p:attrName>style.visibility</p:attrName>
                                        </p:attrNameLst>
                                      </p:cBhvr>
                                      <p:to>
                                        <p:strVal val="visible"/>
                                      </p:to>
                                    </p:set>
                                    <p:animEffect transition="in" filter="barn(inVertical)">
                                      <p:cBhvr>
                                        <p:cTn id="22" dur="500"/>
                                        <p:tgtEl>
                                          <p:spTgt spid="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3">
                                            <p:txEl>
                                              <p:pRg st="4" end="4"/>
                                            </p:txEl>
                                          </p:spTgt>
                                        </p:tgtEl>
                                        <p:attrNameLst>
                                          <p:attrName>style.visibility</p:attrName>
                                        </p:attrNameLst>
                                      </p:cBhvr>
                                      <p:to>
                                        <p:strVal val="visible"/>
                                      </p:to>
                                    </p:set>
                                    <p:animEffect transition="in" filter="circle(in)">
                                      <p:cBhvr>
                                        <p:cTn id="27" dur="2000"/>
                                        <p:tgtEl>
                                          <p:spTgt spid="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266" t="2466" r="32544" b="70034"/>
          <a:stretch/>
        </p:blipFill>
        <p:spPr>
          <a:xfrm>
            <a:off x="7218218" y="118789"/>
            <a:ext cx="5140036" cy="6630458"/>
          </a:xfrm>
          <a:prstGeom prst="ellipse">
            <a:avLst/>
          </a:prstGeom>
          <a:ln>
            <a:noFill/>
          </a:ln>
          <a:effectLst>
            <a:softEdge rad="112500"/>
          </a:effectLst>
        </p:spPr>
      </p:pic>
      <p:sp>
        <p:nvSpPr>
          <p:cNvPr id="9" name="TextBox 8"/>
          <p:cNvSpPr txBox="1"/>
          <p:nvPr/>
        </p:nvSpPr>
        <p:spPr>
          <a:xfrm>
            <a:off x="-591410" y="2022764"/>
            <a:ext cx="4765961" cy="5262979"/>
          </a:xfrm>
          <a:prstGeom prst="rect">
            <a:avLst/>
          </a:prstGeom>
          <a:noFill/>
        </p:spPr>
        <p:txBody>
          <a:bodyPr wrap="square" numCol="1" rtlCol="0">
            <a:spAutoFit/>
          </a:bodyPr>
          <a:lstStyle/>
          <a:p>
            <a:pPr algn="ctr"/>
            <a:endParaRPr lang="en-US" sz="2800" b="1" dirty="0" smtClean="0">
              <a:solidFill>
                <a:prstClr val="black"/>
              </a:solidFill>
              <a:latin typeface="Times New Roman" panose="02020603050405020304" pitchFamily="18" charset="0"/>
              <a:cs typeface="Times New Roman" panose="02020603050405020304" pitchFamily="18" charset="0"/>
            </a:endParaRPr>
          </a:p>
          <a:p>
            <a:r>
              <a:rPr lang="en-US" sz="2800"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Lưng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mẹ</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còng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rồi</a:t>
            </a:r>
            <a:endParaRPr lang="en-US" sz="2800" i="1" dirty="0" smtClean="0">
              <a:solidFill>
                <a:prstClr val="black"/>
              </a:solidFill>
              <a:latin typeface="Times New Roman" panose="02020603050405020304" pitchFamily="18" charset="0"/>
              <a:cs typeface="Times New Roman" panose="02020603050405020304" pitchFamily="18" charset="0"/>
            </a:endParaRPr>
          </a:p>
          <a:p>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Cau</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thì</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vẫn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thẳng</a:t>
            </a:r>
            <a:endParaRPr lang="en-US" sz="2800" i="1" dirty="0" smtClean="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Cau</a:t>
            </a:r>
            <a:r>
              <a:rPr lang="en-US" sz="2800" i="1" dirty="0" smtClean="0">
                <a:solidFill>
                  <a:prstClr val="black"/>
                </a:solidFill>
                <a:latin typeface="Times New Roman" panose="02020603050405020304" pitchFamily="18" charset="0"/>
                <a:cs typeface="Times New Roman" panose="02020603050405020304" pitchFamily="18" charset="0"/>
              </a:rPr>
              <a:t> – </a:t>
            </a:r>
            <a:r>
              <a:rPr lang="en-US" sz="2800" i="1" dirty="0" err="1" smtClean="0">
                <a:solidFill>
                  <a:prstClr val="black"/>
                </a:solidFill>
                <a:latin typeface="Times New Roman" panose="02020603050405020304" pitchFamily="18" charset="0"/>
                <a:cs typeface="Times New Roman" panose="02020603050405020304" pitchFamily="18" charset="0"/>
              </a:rPr>
              <a:t>ngọn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xanh</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rờn</a:t>
            </a:r>
            <a:endParaRPr lang="en-US" sz="2800" i="1" dirty="0" smtClean="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Mẹ</a:t>
            </a:r>
            <a:r>
              <a:rPr lang="en-US" sz="2800" i="1" dirty="0" smtClean="0">
                <a:solidFill>
                  <a:prstClr val="black"/>
                </a:solidFill>
                <a:latin typeface="Times New Roman" panose="02020603050405020304" pitchFamily="18" charset="0"/>
                <a:cs typeface="Times New Roman" panose="02020603050405020304" pitchFamily="18" charset="0"/>
              </a:rPr>
              <a:t> - </a:t>
            </a:r>
            <a:r>
              <a:rPr lang="en-US" sz="2800" i="1" dirty="0" err="1" smtClean="0">
                <a:solidFill>
                  <a:prstClr val="black"/>
                </a:solidFill>
                <a:latin typeface="Times New Roman" panose="02020603050405020304" pitchFamily="18" charset="0"/>
                <a:cs typeface="Times New Roman" panose="02020603050405020304" pitchFamily="18" charset="0"/>
              </a:rPr>
              <a:t>đầu</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bạc</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trắng</a:t>
            </a:r>
            <a:endParaRPr lang="en-US" sz="2800" i="1" dirty="0" smtClean="0">
              <a:solidFill>
                <a:prstClr val="black"/>
              </a:solidFill>
              <a:latin typeface="Times New Roman" panose="02020603050405020304" pitchFamily="18" charset="0"/>
              <a:cs typeface="Times New Roman" panose="02020603050405020304" pitchFamily="18" charset="0"/>
            </a:endParaRPr>
          </a:p>
          <a:p>
            <a:r>
              <a:rPr lang="en-US" sz="2800" i="1" dirty="0" smtClean="0">
                <a:solidFill>
                  <a:prstClr val="black"/>
                </a:solidFill>
                <a:latin typeface="Times New Roman" panose="02020603050405020304" pitchFamily="18" charset="0"/>
                <a:cs typeface="Times New Roman" panose="02020603050405020304" pitchFamily="18" charset="0"/>
              </a:rPr>
              <a:t>	</a:t>
            </a:r>
            <a:endParaRPr lang="vi-VN" sz="2800" i="1" dirty="0" smtClean="0">
              <a:solidFill>
                <a:prstClr val="black"/>
              </a:solidFill>
              <a:latin typeface="Times New Roman" panose="02020603050405020304" pitchFamily="18" charset="0"/>
              <a:cs typeface="Times New Roman" panose="02020603050405020304" pitchFamily="18" charset="0"/>
            </a:endParaRPr>
          </a:p>
          <a:p>
            <a:r>
              <a:rPr lang="vi-VN" sz="2800" i="1" dirty="0">
                <a:solidFill>
                  <a:prstClr val="black"/>
                </a:solidFill>
                <a:latin typeface="Times New Roman" panose="02020603050405020304" pitchFamily="18" charset="0"/>
                <a:cs typeface="Times New Roman" panose="02020603050405020304" pitchFamily="18" charset="0"/>
              </a:rPr>
              <a:t> </a:t>
            </a:r>
            <a:r>
              <a:rPr lang="vi-VN"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Cau</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ngày</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càng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cao</a:t>
            </a:r>
            <a:endParaRPr lang="en-US" sz="2800" i="1" dirty="0" smtClean="0">
              <a:solidFill>
                <a:prstClr val="black"/>
              </a:solidFill>
              <a:latin typeface="Times New Roman" panose="02020603050405020304" pitchFamily="18" charset="0"/>
              <a:cs typeface="Times New Roman" panose="02020603050405020304" pitchFamily="18" charset="0"/>
            </a:endParaRPr>
          </a:p>
          <a:p>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Mẹ</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ngày</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một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thấp</a:t>
            </a:r>
            <a:endParaRPr lang="en-US" sz="2800" i="1" dirty="0" smtClean="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Cau</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gần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với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giời</a:t>
            </a:r>
            <a:endParaRPr lang="en-US" sz="2800" i="1" dirty="0" smtClean="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Mẹ</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thì</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gần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đất</a:t>
            </a:r>
            <a:r>
              <a:rPr lang="en-US" sz="2800" i="1" dirty="0" smtClean="0">
                <a:solidFill>
                  <a:prstClr val="black"/>
                </a:solidFill>
                <a:latin typeface="Times New Roman" panose="02020603050405020304" pitchFamily="18" charset="0"/>
                <a:cs typeface="Times New Roman" panose="02020603050405020304" pitchFamily="18" charset="0"/>
              </a:rPr>
              <a:t>!</a:t>
            </a:r>
          </a:p>
          <a:p>
            <a:r>
              <a:rPr lang="en-US" sz="2800" i="1" dirty="0" smtClean="0">
                <a:solidFill>
                  <a:prstClr val="black"/>
                </a:solidFill>
                <a:latin typeface="Times New Roman" panose="02020603050405020304" pitchFamily="18" charset="0"/>
                <a:cs typeface="Times New Roman" panose="02020603050405020304" pitchFamily="18" charset="0"/>
              </a:rPr>
              <a:t>	</a:t>
            </a:r>
            <a:endParaRPr lang="vi-VN" sz="2800" i="1" dirty="0" smtClean="0">
              <a:solidFill>
                <a:prstClr val="black"/>
              </a:solidFill>
              <a:latin typeface="Times New Roman" panose="02020603050405020304" pitchFamily="18" charset="0"/>
              <a:cs typeface="Times New Roman" panose="02020603050405020304" pitchFamily="18" charset="0"/>
            </a:endParaRPr>
          </a:p>
          <a:p>
            <a:r>
              <a:rPr lang="vi-VN" sz="2800" i="1" dirty="0">
                <a:solidFill>
                  <a:prstClr val="black"/>
                </a:solidFill>
                <a:latin typeface="Times New Roman" panose="02020603050405020304" pitchFamily="18" charset="0"/>
                <a:cs typeface="Times New Roman" panose="02020603050405020304" pitchFamily="18" charset="0"/>
              </a:rPr>
              <a:t> </a:t>
            </a:r>
            <a:r>
              <a:rPr lang="vi-VN" sz="2800" i="1" dirty="0" smtClean="0">
                <a:solidFill>
                  <a:prstClr val="black"/>
                </a:solidFill>
                <a:latin typeface="Times New Roman" panose="02020603050405020304" pitchFamily="18" charset="0"/>
                <a:cs typeface="Times New Roman" panose="02020603050405020304" pitchFamily="18" charset="0"/>
              </a:rPr>
              <a:t>         </a:t>
            </a:r>
            <a:endParaRPr lang="en-US" sz="2800" i="1" dirty="0" smtClean="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262749" y="371641"/>
            <a:ext cx="5684692" cy="6124754"/>
          </a:xfrm>
          <a:prstGeom prst="rect">
            <a:avLst/>
          </a:prstGeom>
          <a:noFill/>
        </p:spPr>
        <p:txBody>
          <a:bodyPr wrap="square" numCol="1" rtlCol="0">
            <a:spAutoFit/>
          </a:bodyPr>
          <a:lstStyle/>
          <a:p>
            <a:r>
              <a:rPr lang="en-US" sz="2800" dirty="0" smtClean="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Ngày</a:t>
            </a:r>
            <a:r>
              <a:rPr lang="en-US" sz="2800" i="1" dirty="0">
                <a:solidFill>
                  <a:prstClr val="black"/>
                </a:solidFill>
                <a:latin typeface="Times New Roman" panose="02020603050405020304" pitchFamily="18" charset="0"/>
                <a:cs typeface="Times New Roman" panose="02020603050405020304" pitchFamily="18" charset="0"/>
              </a:rPr>
              <a:t> con </a:t>
            </a:r>
            <a:r>
              <a:rPr lang="en-US" sz="2800" i="1" dirty="0" err="1">
                <a:solidFill>
                  <a:prstClr val="black"/>
                </a:solidFill>
                <a:latin typeface="Times New Roman" panose="02020603050405020304" pitchFamily="18" charset="0"/>
                <a:cs typeface="Times New Roman" panose="02020603050405020304" pitchFamily="18" charset="0"/>
              </a:rPr>
              <a:t>còn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bé</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Cau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mẹ</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bổ</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tư</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Giờ</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cau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bổ</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tám</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Mẹ</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còn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ngại</a:t>
            </a:r>
            <a:r>
              <a:rPr lang="en-US" sz="2800" i="1" dirty="0">
                <a:solidFill>
                  <a:prstClr val="black"/>
                </a:solidFill>
                <a:latin typeface="Times New Roman" panose="02020603050405020304" pitchFamily="18" charset="0"/>
                <a:cs typeface="Times New Roman" panose="02020603050405020304" pitchFamily="18" charset="0"/>
              </a:rPr>
              <a:t> to!</a:t>
            </a:r>
          </a:p>
          <a:p>
            <a:endParaRPr lang="vi-VN" sz="2800" i="1" dirty="0" smtClean="0">
              <a:solidFill>
                <a:prstClr val="black"/>
              </a:solidFill>
              <a:latin typeface="Times New Roman" panose="02020603050405020304" pitchFamily="18" charset="0"/>
              <a:cs typeface="Times New Roman" panose="02020603050405020304" pitchFamily="18" charset="0"/>
            </a:endParaRPr>
          </a:p>
          <a:p>
            <a:r>
              <a:rPr lang="vi-VN" sz="2800" i="1" dirty="0">
                <a:solidFill>
                  <a:prstClr val="black"/>
                </a:solidFill>
                <a:latin typeface="Times New Roman" panose="02020603050405020304" pitchFamily="18" charset="0"/>
                <a:cs typeface="Times New Roman" panose="02020603050405020304" pitchFamily="18" charset="0"/>
              </a:rPr>
              <a:t> </a:t>
            </a:r>
            <a:r>
              <a:rPr lang="vi-VN"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Một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miếng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cau</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khô</a:t>
            </a:r>
            <a:endParaRPr lang="en-US" sz="2800" i="1" dirty="0" smtClean="0">
              <a:solidFill>
                <a:prstClr val="black"/>
              </a:solidFill>
              <a:latin typeface="Times New Roman" panose="02020603050405020304" pitchFamily="18" charset="0"/>
              <a:cs typeface="Times New Roman" panose="02020603050405020304" pitchFamily="18" charset="0"/>
            </a:endParaRPr>
          </a:p>
          <a:p>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Khô</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gầy</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như</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mẹ</a:t>
            </a:r>
            <a:endParaRPr lang="en-US" sz="2800" i="1" dirty="0" smtClean="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smtClean="0">
                <a:solidFill>
                  <a:prstClr val="black"/>
                </a:solidFill>
                <a:latin typeface="Times New Roman" panose="02020603050405020304" pitchFamily="18" charset="0"/>
                <a:cs typeface="Times New Roman" panose="02020603050405020304" pitchFamily="18" charset="0"/>
              </a:rPr>
              <a:t>Con </a:t>
            </a:r>
            <a:r>
              <a:rPr lang="en-US" sz="2800" i="1" dirty="0" err="1" smtClean="0">
                <a:solidFill>
                  <a:prstClr val="black"/>
                </a:solidFill>
                <a:latin typeface="Times New Roman" panose="02020603050405020304" pitchFamily="18" charset="0"/>
                <a:cs typeface="Times New Roman" panose="02020603050405020304" pitchFamily="18" charset="0"/>
              </a:rPr>
              <a:t>nâng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trên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tay</a:t>
            </a:r>
            <a:endParaRPr lang="en-US" sz="2800" i="1" dirty="0" smtClean="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Không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cầm</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được</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lệ</a:t>
            </a:r>
            <a:r>
              <a:rPr lang="en-US" sz="2800" i="1" dirty="0" smtClean="0">
                <a:solidFill>
                  <a:prstClr val="black"/>
                </a:solidFill>
                <a:latin typeface="Times New Roman" panose="02020603050405020304" pitchFamily="18" charset="0"/>
                <a:cs typeface="Times New Roman" panose="02020603050405020304" pitchFamily="18" charset="0"/>
              </a:rPr>
              <a:t>	</a:t>
            </a:r>
          </a:p>
          <a:p>
            <a:endParaRPr lang="vi-VN" sz="2800" i="1" dirty="0">
              <a:solidFill>
                <a:prstClr val="black"/>
              </a:solidFill>
              <a:latin typeface="Times New Roman" panose="02020603050405020304" pitchFamily="18" charset="0"/>
              <a:cs typeface="Times New Roman" panose="02020603050405020304" pitchFamily="18" charset="0"/>
            </a:endParaRPr>
          </a:p>
          <a:p>
            <a:r>
              <a:rPr lang="vi-VN"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Ngẩng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hỏi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giời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vậy</a:t>
            </a:r>
            <a:endParaRPr lang="en-US" sz="2800" i="1" dirty="0" smtClean="0">
              <a:solidFill>
                <a:prstClr val="black"/>
              </a:solidFill>
              <a:latin typeface="Times New Roman" panose="02020603050405020304" pitchFamily="18" charset="0"/>
              <a:cs typeface="Times New Roman" panose="02020603050405020304" pitchFamily="18" charset="0"/>
            </a:endParaRPr>
          </a:p>
          <a:p>
            <a:r>
              <a:rPr lang="en-US" sz="2800" i="1" dirty="0" smtClean="0">
                <a:solidFill>
                  <a:prstClr val="black"/>
                </a:solidFill>
                <a:latin typeface="Times New Roman" panose="02020603050405020304" pitchFamily="18" charset="0"/>
                <a:cs typeface="Times New Roman" panose="02020603050405020304" pitchFamily="18" charset="0"/>
              </a:rPr>
              <a:t>	- Sao </a:t>
            </a:r>
            <a:r>
              <a:rPr lang="en-US" sz="2800" i="1" dirty="0" err="1" smtClean="0">
                <a:solidFill>
                  <a:prstClr val="black"/>
                </a:solidFill>
                <a:latin typeface="Times New Roman" panose="02020603050405020304" pitchFamily="18" charset="0"/>
                <a:cs typeface="Times New Roman" panose="02020603050405020304" pitchFamily="18" charset="0"/>
              </a:rPr>
              <a:t>mẹ</a:t>
            </a:r>
            <a:r>
              <a:rPr lang="en-US" sz="2800" i="1" dirty="0" smtClean="0">
                <a:solidFill>
                  <a:prstClr val="black"/>
                </a:solidFill>
                <a:latin typeface="Times New Roman" panose="02020603050405020304" pitchFamily="18" charset="0"/>
                <a:cs typeface="Times New Roman" panose="02020603050405020304" pitchFamily="18" charset="0"/>
              </a:rPr>
              <a:t> ta </a:t>
            </a:r>
            <a:r>
              <a:rPr lang="en-US" sz="2800" i="1" dirty="0" err="1" smtClean="0">
                <a:solidFill>
                  <a:prstClr val="black"/>
                </a:solidFill>
                <a:latin typeface="Times New Roman" panose="02020603050405020304" pitchFamily="18" charset="0"/>
                <a:cs typeface="Times New Roman" panose="02020603050405020304" pitchFamily="18" charset="0"/>
              </a:rPr>
              <a:t>già</a:t>
            </a:r>
            <a:r>
              <a:rPr lang="en-US" sz="2800" i="1" dirty="0" smtClean="0">
                <a:solidFill>
                  <a:prstClr val="black"/>
                </a:solidFill>
                <a:latin typeface="Times New Roman" panose="02020603050405020304" pitchFamily="18" charset="0"/>
                <a:cs typeface="Times New Roman" panose="02020603050405020304" pitchFamily="18" charset="0"/>
              </a:rPr>
              <a:t>?</a:t>
            </a: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Không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một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lời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đáp</a:t>
            </a:r>
            <a:endParaRPr lang="en-US" sz="2800" i="1" dirty="0" smtClean="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Mây</a:t>
            </a:r>
            <a:r>
              <a:rPr lang="en-US" sz="2800" i="1" dirty="0" smtClean="0">
                <a:solidFill>
                  <a:prstClr val="black"/>
                </a:solidFill>
                <a:latin typeface="Times New Roman" panose="02020603050405020304" pitchFamily="18" charset="0"/>
                <a:cs typeface="Times New Roman" panose="02020603050405020304" pitchFamily="18" charset="0"/>
              </a:rPr>
              <a:t> bay </a:t>
            </a:r>
            <a:r>
              <a:rPr lang="en-US" sz="2800" i="1" dirty="0" err="1" smtClean="0">
                <a:solidFill>
                  <a:prstClr val="black"/>
                </a:solidFill>
                <a:latin typeface="Times New Roman" panose="02020603050405020304" pitchFamily="18" charset="0"/>
                <a:cs typeface="Times New Roman" panose="02020603050405020304" pitchFamily="18" charset="0"/>
              </a:rPr>
              <a:t>về</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xa</a:t>
            </a:r>
            <a:r>
              <a:rPr lang="en-US" sz="2800" i="1" dirty="0" smtClean="0">
                <a:solidFill>
                  <a:prstClr val="black"/>
                </a:solidFill>
                <a:latin typeface="Times New Roman" panose="02020603050405020304" pitchFamily="18" charset="0"/>
                <a:cs typeface="Times New Roman" panose="02020603050405020304" pitchFamily="18" charset="0"/>
              </a:rPr>
              <a:t>.	</a:t>
            </a:r>
          </a:p>
        </p:txBody>
      </p:sp>
      <p:pic>
        <p:nvPicPr>
          <p:cNvPr id="11" name="Picture 10"/>
          <p:cNvPicPr>
            <a:picLocks noChangeAspect="1"/>
          </p:cNvPicPr>
          <p:nvPr/>
        </p:nvPicPr>
        <p:blipFill>
          <a:blip r:embed="rId4"/>
          <a:stretch>
            <a:fillRect/>
          </a:stretch>
        </p:blipFill>
        <p:spPr>
          <a:xfrm>
            <a:off x="-353292" y="-570106"/>
            <a:ext cx="3939024" cy="3237482"/>
          </a:xfrm>
          <a:prstGeom prst="rect">
            <a:avLst/>
          </a:prstGeom>
        </p:spPr>
      </p:pic>
      <p:sp>
        <p:nvSpPr>
          <p:cNvPr id="12" name="Rectangle 11"/>
          <p:cNvSpPr/>
          <p:nvPr/>
        </p:nvSpPr>
        <p:spPr>
          <a:xfrm>
            <a:off x="989637" y="1651061"/>
            <a:ext cx="2596095" cy="523220"/>
          </a:xfrm>
          <a:prstGeom prst="rect">
            <a:avLst/>
          </a:prstGeom>
        </p:spPr>
        <p:txBody>
          <a:bodyPr wrap="none">
            <a:spAutoFit/>
          </a:bodyPr>
          <a:lstStyle/>
          <a:p>
            <a:r>
              <a:rPr lang="vi-VN" sz="2800" b="1" dirty="0" smtClean="0">
                <a:solidFill>
                  <a:prstClr val="black"/>
                </a:solidFill>
                <a:latin typeface="Times New Roman" panose="02020603050405020304" pitchFamily="18" charset="0"/>
                <a:cs typeface="Times New Roman" panose="02020603050405020304" pitchFamily="18" charset="0"/>
              </a:rPr>
              <a:t>-</a:t>
            </a:r>
            <a:r>
              <a:rPr lang="en-US" sz="2800" b="1" dirty="0" err="1" smtClean="0">
                <a:solidFill>
                  <a:prstClr val="black"/>
                </a:solidFill>
                <a:latin typeface="Times New Roman" panose="02020603050405020304" pitchFamily="18" charset="0"/>
                <a:cs typeface="Times New Roman" panose="02020603050405020304" pitchFamily="18" charset="0"/>
              </a:rPr>
              <a:t>Đỗ</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Trung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smtClean="0">
                <a:solidFill>
                  <a:prstClr val="black"/>
                </a:solidFill>
                <a:latin typeface="Times New Roman" panose="02020603050405020304" pitchFamily="18" charset="0"/>
                <a:cs typeface="Times New Roman" panose="02020603050405020304" pitchFamily="18" charset="0"/>
              </a:rPr>
              <a:t>La</a:t>
            </a:r>
            <a:r>
              <a:rPr lang="vi-VN" sz="2800" b="1" dirty="0" smtClean="0">
                <a:solidFill>
                  <a:prstClr val="black"/>
                </a:solidFill>
                <a:latin typeface="Times New Roman" panose="02020603050405020304" pitchFamily="18" charset="0"/>
                <a:cs typeface="Times New Roman" panose="02020603050405020304" pitchFamily="18" charset="0"/>
              </a:rPr>
              <a:t>i-</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1768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5454"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4BACC6">
                      <a:lumMod val="75000"/>
                    </a:srgbClr>
                  </a:solidFill>
                  <a:latin typeface="Tahoma" panose="020B0604030504040204" pitchFamily="34" charset="0"/>
                  <a:cs typeface="Tahoma" panose="020B0604030504040204" pitchFamily="34" charset="0"/>
                </a:rPr>
                <a:t>TÌM HIỂU CHUNG</a:t>
              </a:r>
              <a:endParaRPr lang="en-US" sz="2400"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243700"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l="21266" t="2466" r="32544" b="70034"/>
          <a:stretch/>
        </p:blipFill>
        <p:spPr>
          <a:xfrm>
            <a:off x="243700" y="1753772"/>
            <a:ext cx="4565324" cy="4118392"/>
          </a:xfrm>
          <a:prstGeom prst="ellipse">
            <a:avLst/>
          </a:prstGeom>
          <a:ln>
            <a:noFill/>
          </a:ln>
          <a:effectLst>
            <a:softEdge rad="112500"/>
          </a:effectLst>
        </p:spPr>
      </p:pic>
      <p:sp>
        <p:nvSpPr>
          <p:cNvPr id="13" name="Rectangle 12"/>
          <p:cNvSpPr/>
          <p:nvPr/>
        </p:nvSpPr>
        <p:spPr>
          <a:xfrm>
            <a:off x="5027083" y="1135632"/>
            <a:ext cx="5342467" cy="553998"/>
          </a:xfrm>
          <a:prstGeom prst="rect">
            <a:avLst/>
          </a:prstGeom>
        </p:spPr>
        <p:txBody>
          <a:bodyPr wrap="square">
            <a:spAutoFit/>
          </a:bodyPr>
          <a:lstStyle/>
          <a:p>
            <a:pPr algn="just"/>
            <a:r>
              <a:rPr lang="en-US" sz="3000" b="1" i="1" dirty="0" smtClean="0">
                <a:solidFill>
                  <a:prstClr val="black"/>
                </a:solidFill>
                <a:latin typeface="Times New Roman" panose="02020603050405020304" pitchFamily="18" charset="0"/>
                <a:cs typeface="Times New Roman" panose="02020603050405020304" pitchFamily="18" charset="0"/>
              </a:rPr>
              <a:t>-  </a:t>
            </a:r>
            <a:r>
              <a:rPr lang="en-US" sz="3000" b="1" i="1" dirty="0" err="1" smtClean="0">
                <a:solidFill>
                  <a:prstClr val="black"/>
                </a:solidFill>
                <a:latin typeface="Times New Roman" panose="02020603050405020304" pitchFamily="18" charset="0"/>
                <a:cs typeface="Times New Roman" panose="02020603050405020304" pitchFamily="18" charset="0"/>
              </a:rPr>
              <a:t>Thể</a:t>
            </a:r>
            <a:r>
              <a:rPr lang="en-US" sz="3000" b="1" i="1" dirty="0" smtClean="0">
                <a:solidFill>
                  <a:prstClr val="black"/>
                </a:solidFill>
                <a:latin typeface="Times New Roman" panose="02020603050405020304" pitchFamily="18" charset="0"/>
                <a:cs typeface="Times New Roman" panose="02020603050405020304" pitchFamily="18" charset="0"/>
              </a:rPr>
              <a:t> </a:t>
            </a:r>
            <a:r>
              <a:rPr lang="en-US" sz="3000" b="1" i="1" dirty="0" err="1" smtClean="0">
                <a:solidFill>
                  <a:prstClr val="black"/>
                </a:solidFill>
                <a:latin typeface="Times New Roman" panose="02020603050405020304" pitchFamily="18" charset="0"/>
                <a:cs typeface="Times New Roman" panose="02020603050405020304" pitchFamily="18" charset="0"/>
              </a:rPr>
              <a:t>loại</a:t>
            </a:r>
            <a:r>
              <a:rPr lang="en-US" sz="3000" b="1" i="1" dirty="0" smtClean="0">
                <a:solidFill>
                  <a:prstClr val="black"/>
                </a:solidFill>
                <a:latin typeface="Times New Roman" panose="02020603050405020304" pitchFamily="18" charset="0"/>
                <a:cs typeface="Times New Roman" panose="02020603050405020304" pitchFamily="18" charset="0"/>
              </a:rPr>
              <a:t>:</a:t>
            </a:r>
            <a:endParaRPr lang="vi-VN" sz="3000" b="1" i="1" dirty="0">
              <a:solidFill>
                <a:prstClr val="black"/>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187670" y="1165161"/>
            <a:ext cx="5342467" cy="523220"/>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Thơ</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bốn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chữ</a:t>
            </a:r>
            <a:endParaRPr lang="vi-VN" sz="2800" i="1" dirty="0">
              <a:solidFill>
                <a:prstClr val="black"/>
              </a:solidFill>
              <a:latin typeface="Times New Roman" panose="02020603050405020304" pitchFamily="18"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2219381158"/>
              </p:ext>
            </p:extLst>
          </p:nvPr>
        </p:nvGraphicFramePr>
        <p:xfrm>
          <a:off x="4809023" y="2030378"/>
          <a:ext cx="7063890" cy="1823245"/>
        </p:xfrm>
        <a:graphic>
          <a:graphicData uri="http://schemas.openxmlformats.org/drawingml/2006/table">
            <a:tbl>
              <a:tblPr firstRow="1" bandRow="1">
                <a:tableStyleId>{5C22544A-7EE6-4342-B048-85BDC9FD1C3A}</a:tableStyleId>
              </a:tblPr>
              <a:tblGrid>
                <a:gridCol w="2354630">
                  <a:extLst>
                    <a:ext uri="{9D8B030D-6E8A-4147-A177-3AD203B41FA5}">
                      <a16:colId xmlns="" xmlns:a16="http://schemas.microsoft.com/office/drawing/2014/main" val="1730186264"/>
                    </a:ext>
                  </a:extLst>
                </a:gridCol>
                <a:gridCol w="2354630">
                  <a:extLst>
                    <a:ext uri="{9D8B030D-6E8A-4147-A177-3AD203B41FA5}">
                      <a16:colId xmlns="" xmlns:a16="http://schemas.microsoft.com/office/drawing/2014/main" val="1729452965"/>
                    </a:ext>
                  </a:extLst>
                </a:gridCol>
                <a:gridCol w="2354630">
                  <a:extLst>
                    <a:ext uri="{9D8B030D-6E8A-4147-A177-3AD203B41FA5}">
                      <a16:colId xmlns="" xmlns:a16="http://schemas.microsoft.com/office/drawing/2014/main" val="1706562063"/>
                    </a:ext>
                  </a:extLst>
                </a:gridCol>
              </a:tblGrid>
              <a:tr h="698535">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Số</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tiếng</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Vần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Nhịp</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785975334"/>
                  </a:ext>
                </a:extLst>
              </a:tr>
              <a:tr h="1124710">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aseline="0" dirty="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375396350"/>
                  </a:ext>
                </a:extLst>
              </a:tr>
            </a:tbl>
          </a:graphicData>
        </a:graphic>
      </p:graphicFrame>
      <p:sp>
        <p:nvSpPr>
          <p:cNvPr id="11" name="Rectangle 10"/>
          <p:cNvSpPr/>
          <p:nvPr/>
        </p:nvSpPr>
        <p:spPr>
          <a:xfrm>
            <a:off x="4819017" y="3016802"/>
            <a:ext cx="2406429" cy="523220"/>
          </a:xfrm>
          <a:prstGeom prst="rect">
            <a:avLst/>
          </a:prstGeom>
        </p:spPr>
        <p:txBody>
          <a:bodyPr wrap="none">
            <a:spAutoFit/>
          </a:bodyPr>
          <a:lstStyle/>
          <a:p>
            <a:pPr algn="ctr"/>
            <a:r>
              <a:rPr lang="en-US" sz="2800" dirty="0" err="1">
                <a:latin typeface="Times New Roman" panose="02020603050405020304" pitchFamily="18" charset="0"/>
                <a:cs typeface="Times New Roman" panose="02020603050405020304" pitchFamily="18" charset="0"/>
              </a:rPr>
              <a:t>Bốn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dòng</a:t>
            </a:r>
            <a:endParaRPr lang="en-US" sz="2800" dirty="0">
              <a:latin typeface="Times New Roman" panose="02020603050405020304" pitchFamily="18" charset="0"/>
              <a:cs typeface="Times New Roman" panose="02020603050405020304" pitchFamily="18" charset="0"/>
            </a:endParaRPr>
          </a:p>
        </p:txBody>
      </p:sp>
      <p:sp>
        <p:nvSpPr>
          <p:cNvPr id="16" name="Rectangle 15"/>
          <p:cNvSpPr/>
          <p:nvPr/>
        </p:nvSpPr>
        <p:spPr>
          <a:xfrm>
            <a:off x="7264015" y="2835439"/>
            <a:ext cx="2009896"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endParaRPr lang="en-US" sz="2800" dirty="0">
              <a:latin typeface="Times New Roman" panose="02020603050405020304" pitchFamily="18" charset="0"/>
              <a:cs typeface="Times New Roman" panose="02020603050405020304" pitchFamily="18" charset="0"/>
            </a:endParaRPr>
          </a:p>
          <a:p>
            <a:pPr algn="ct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endParaRPr lang="en-US" sz="2800" dirty="0">
              <a:latin typeface="Times New Roman" panose="02020603050405020304" pitchFamily="18" charset="0"/>
              <a:cs typeface="Times New Roman" panose="02020603050405020304" pitchFamily="18" charset="0"/>
            </a:endParaRPr>
          </a:p>
        </p:txBody>
      </p:sp>
      <p:sp>
        <p:nvSpPr>
          <p:cNvPr id="17" name="Rectangle 16"/>
          <p:cNvSpPr/>
          <p:nvPr/>
        </p:nvSpPr>
        <p:spPr>
          <a:xfrm>
            <a:off x="9873191" y="2878304"/>
            <a:ext cx="1761025" cy="954107"/>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1/3</a:t>
            </a:r>
          </a:p>
          <a:p>
            <a:pPr algn="ctr"/>
            <a:r>
              <a:rPr lang="en-US" sz="2800" dirty="0">
                <a:latin typeface="Times New Roman" panose="02020603050405020304" pitchFamily="18" charset="0"/>
                <a:cs typeface="Times New Roman" panose="02020603050405020304" pitchFamily="18" charset="0"/>
              </a:rPr>
              <a:t>2/2</a:t>
            </a:r>
          </a:p>
        </p:txBody>
      </p:sp>
      <p:sp>
        <p:nvSpPr>
          <p:cNvPr id="19" name="Rectangle 18"/>
          <p:cNvSpPr/>
          <p:nvPr/>
        </p:nvSpPr>
        <p:spPr>
          <a:xfrm>
            <a:off x="5027083" y="4032630"/>
            <a:ext cx="5342467" cy="553998"/>
          </a:xfrm>
          <a:prstGeom prst="rect">
            <a:avLst/>
          </a:prstGeom>
        </p:spPr>
        <p:txBody>
          <a:bodyPr wrap="square">
            <a:spAutoFit/>
          </a:bodyPr>
          <a:lstStyle/>
          <a:p>
            <a:pPr algn="just"/>
            <a:r>
              <a:rPr lang="en-US" sz="3000" b="1" i="1" dirty="0" smtClean="0">
                <a:solidFill>
                  <a:prstClr val="black"/>
                </a:solidFill>
                <a:latin typeface="Times New Roman" panose="02020603050405020304" pitchFamily="18" charset="0"/>
                <a:cs typeface="Times New Roman" panose="02020603050405020304" pitchFamily="18" charset="0"/>
              </a:rPr>
              <a:t>- </a:t>
            </a:r>
            <a:r>
              <a:rPr lang="en-US" sz="3000" b="1" i="1" dirty="0" err="1" smtClean="0">
                <a:solidFill>
                  <a:prstClr val="black"/>
                </a:solidFill>
                <a:latin typeface="Times New Roman" panose="02020603050405020304" pitchFamily="18" charset="0"/>
                <a:cs typeface="Times New Roman" panose="02020603050405020304" pitchFamily="18" charset="0"/>
              </a:rPr>
              <a:t>Xuất</a:t>
            </a:r>
            <a:r>
              <a:rPr lang="en-US" sz="3000" b="1" i="1" dirty="0" smtClean="0">
                <a:solidFill>
                  <a:prstClr val="black"/>
                </a:solidFill>
                <a:latin typeface="Times New Roman" panose="02020603050405020304" pitchFamily="18" charset="0"/>
                <a:cs typeface="Times New Roman" panose="02020603050405020304" pitchFamily="18" charset="0"/>
              </a:rPr>
              <a:t> </a:t>
            </a:r>
            <a:r>
              <a:rPr lang="en-US" sz="3000" b="1" i="1" dirty="0" err="1" smtClean="0">
                <a:solidFill>
                  <a:prstClr val="black"/>
                </a:solidFill>
                <a:latin typeface="Times New Roman" panose="02020603050405020304" pitchFamily="18" charset="0"/>
                <a:cs typeface="Times New Roman" panose="02020603050405020304" pitchFamily="18" charset="0"/>
              </a:rPr>
              <a:t>xứ</a:t>
            </a:r>
            <a:endParaRPr lang="vi-VN" sz="3000" b="1" i="1"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230283" y="4634567"/>
            <a:ext cx="6510867" cy="954107"/>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Trích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Đêm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sông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Cầu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NXB </a:t>
            </a:r>
            <a:r>
              <a:rPr lang="en-US" sz="2800" dirty="0" err="1">
                <a:solidFill>
                  <a:prstClr val="black"/>
                </a:solidFill>
                <a:latin typeface="Times New Roman" panose="02020603050405020304" pitchFamily="18" charset="0"/>
                <a:cs typeface="Times New Roman" panose="02020603050405020304" pitchFamily="18" charset="0"/>
              </a:rPr>
              <a:t>Quân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Nội</a:t>
            </a:r>
            <a:r>
              <a:rPr lang="en-US" sz="2800" dirty="0">
                <a:solidFill>
                  <a:prstClr val="black"/>
                </a:solidFill>
                <a:latin typeface="Times New Roman" panose="02020603050405020304" pitchFamily="18" charset="0"/>
                <a:cs typeface="Times New Roman" panose="02020603050405020304" pitchFamily="18" charset="0"/>
              </a:rPr>
              <a:t>, 2003</a:t>
            </a:r>
            <a:endParaRPr lang="vi-VN" sz="2800" i="1"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5027083" y="5732843"/>
            <a:ext cx="5342467" cy="553998"/>
          </a:xfrm>
          <a:prstGeom prst="rect">
            <a:avLst/>
          </a:prstGeom>
        </p:spPr>
        <p:txBody>
          <a:bodyPr wrap="square">
            <a:spAutoFit/>
          </a:bodyPr>
          <a:lstStyle/>
          <a:p>
            <a:pPr algn="just"/>
            <a:r>
              <a:rPr lang="en-US" sz="3000" b="1" i="1" dirty="0" smtClean="0">
                <a:solidFill>
                  <a:prstClr val="black"/>
                </a:solidFill>
                <a:latin typeface="Times New Roman" panose="02020603050405020304" pitchFamily="18" charset="0"/>
                <a:cs typeface="Times New Roman" panose="02020603050405020304" pitchFamily="18" charset="0"/>
              </a:rPr>
              <a:t>- </a:t>
            </a:r>
            <a:r>
              <a:rPr lang="en-US" sz="3000" b="1" i="1" dirty="0" err="1" smtClean="0">
                <a:solidFill>
                  <a:prstClr val="black"/>
                </a:solidFill>
                <a:latin typeface="Times New Roman" panose="02020603050405020304" pitchFamily="18" charset="0"/>
                <a:cs typeface="Times New Roman" panose="02020603050405020304" pitchFamily="18" charset="0"/>
              </a:rPr>
              <a:t>Phương</a:t>
            </a:r>
            <a:r>
              <a:rPr lang="en-US" sz="3000" b="1" i="1" dirty="0" smtClean="0">
                <a:solidFill>
                  <a:prstClr val="black"/>
                </a:solidFill>
                <a:latin typeface="Times New Roman" panose="02020603050405020304" pitchFamily="18" charset="0"/>
                <a:cs typeface="Times New Roman" panose="02020603050405020304" pitchFamily="18" charset="0"/>
              </a:rPr>
              <a:t> </a:t>
            </a:r>
            <a:r>
              <a:rPr lang="en-US" sz="3000" b="1" i="1" dirty="0" err="1" smtClean="0">
                <a:solidFill>
                  <a:prstClr val="black"/>
                </a:solidFill>
                <a:latin typeface="Times New Roman" panose="02020603050405020304" pitchFamily="18" charset="0"/>
                <a:cs typeface="Times New Roman" panose="02020603050405020304" pitchFamily="18" charset="0"/>
              </a:rPr>
              <a:t>thức</a:t>
            </a:r>
            <a:r>
              <a:rPr lang="en-US" sz="3000" b="1" i="1" dirty="0" smtClean="0">
                <a:solidFill>
                  <a:prstClr val="black"/>
                </a:solidFill>
                <a:latin typeface="Times New Roman" panose="02020603050405020304" pitchFamily="18" charset="0"/>
                <a:cs typeface="Times New Roman" panose="02020603050405020304" pitchFamily="18" charset="0"/>
              </a:rPr>
              <a:t> </a:t>
            </a:r>
            <a:r>
              <a:rPr lang="en-US" sz="3000" b="1" i="1" dirty="0" err="1" smtClean="0">
                <a:solidFill>
                  <a:prstClr val="black"/>
                </a:solidFill>
                <a:latin typeface="Times New Roman" panose="02020603050405020304" pitchFamily="18" charset="0"/>
                <a:cs typeface="Times New Roman" panose="02020603050405020304" pitchFamily="18" charset="0"/>
              </a:rPr>
              <a:t>biểu</a:t>
            </a:r>
            <a:r>
              <a:rPr lang="en-US" sz="3000" b="1" i="1" dirty="0" smtClean="0">
                <a:solidFill>
                  <a:prstClr val="black"/>
                </a:solidFill>
                <a:latin typeface="Times New Roman" panose="02020603050405020304" pitchFamily="18" charset="0"/>
                <a:cs typeface="Times New Roman" panose="02020603050405020304" pitchFamily="18" charset="0"/>
              </a:rPr>
              <a:t> </a:t>
            </a:r>
            <a:r>
              <a:rPr lang="en-US" sz="3000" b="1" i="1" dirty="0" err="1" smtClean="0">
                <a:solidFill>
                  <a:prstClr val="black"/>
                </a:solidFill>
                <a:latin typeface="Times New Roman" panose="02020603050405020304" pitchFamily="18" charset="0"/>
                <a:cs typeface="Times New Roman" panose="02020603050405020304" pitchFamily="18" charset="0"/>
              </a:rPr>
              <a:t>đạt</a:t>
            </a:r>
            <a:r>
              <a:rPr lang="en-US" sz="3000" b="1" i="1" dirty="0" smtClean="0">
                <a:solidFill>
                  <a:prstClr val="black"/>
                </a:solidFill>
                <a:latin typeface="Times New Roman" panose="02020603050405020304" pitchFamily="18" charset="0"/>
                <a:cs typeface="Times New Roman" panose="02020603050405020304" pitchFamily="18" charset="0"/>
              </a:rPr>
              <a:t> </a:t>
            </a:r>
            <a:r>
              <a:rPr lang="en-US" sz="3000" b="1" i="1" dirty="0" err="1" smtClean="0">
                <a:solidFill>
                  <a:prstClr val="black"/>
                </a:solidFill>
                <a:latin typeface="Times New Roman" panose="02020603050405020304" pitchFamily="18" charset="0"/>
                <a:cs typeface="Times New Roman" panose="02020603050405020304" pitchFamily="18" charset="0"/>
              </a:rPr>
              <a:t>chính</a:t>
            </a:r>
            <a:r>
              <a:rPr lang="en-US" sz="3000" b="1" i="1" dirty="0" smtClean="0">
                <a:solidFill>
                  <a:prstClr val="black"/>
                </a:solidFill>
                <a:latin typeface="Times New Roman" panose="02020603050405020304" pitchFamily="18" charset="0"/>
                <a:cs typeface="Times New Roman" panose="02020603050405020304" pitchFamily="18" charset="0"/>
              </a:rPr>
              <a:t>:</a:t>
            </a:r>
            <a:endParaRPr lang="vi-VN" sz="3000" b="1" i="1"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9994018" y="5732843"/>
            <a:ext cx="2033732" cy="523220"/>
          </a:xfrm>
          <a:prstGeom prst="rect">
            <a:avLst/>
          </a:prstGeom>
        </p:spPr>
        <p:txBody>
          <a:bodyPr wrap="square">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Biểu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endParaRPr lang="vi-VN" sz="28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918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ircle(in)">
                                      <p:cBhvr>
                                        <p:cTn id="44" dur="20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1" grpId="0"/>
      <p:bldP spid="16" grpId="0"/>
      <p:bldP spid="17" grpId="0"/>
      <p:bldP spid="19"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5454"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4BACC6">
                      <a:lumMod val="75000"/>
                    </a:srgbClr>
                  </a:solidFill>
                  <a:latin typeface="Tahoma" panose="020B0604030504040204" pitchFamily="34" charset="0"/>
                  <a:cs typeface="Tahoma" panose="020B0604030504040204" pitchFamily="34" charset="0"/>
                </a:rPr>
                <a:t>TÌM HIỂU CHUNG</a:t>
              </a:r>
              <a:endParaRPr lang="en-US" sz="2400"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243700"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3779" y="-1"/>
            <a:ext cx="3928222" cy="6858001"/>
          </a:xfrm>
          <a:prstGeom prst="rect">
            <a:avLst/>
          </a:prstGeom>
        </p:spPr>
      </p:pic>
      <p:pic>
        <p:nvPicPr>
          <p:cNvPr id="24" name="Picture 23"/>
          <p:cNvPicPr>
            <a:picLocks noChangeAspect="1"/>
          </p:cNvPicPr>
          <p:nvPr/>
        </p:nvPicPr>
        <p:blipFill>
          <a:blip r:embed="rId4"/>
          <a:stretch>
            <a:fillRect/>
          </a:stretch>
        </p:blipFill>
        <p:spPr>
          <a:xfrm>
            <a:off x="1149354" y="1501548"/>
            <a:ext cx="5219336" cy="1644931"/>
          </a:xfrm>
          <a:prstGeom prst="rect">
            <a:avLst/>
          </a:prstGeom>
        </p:spPr>
      </p:pic>
      <p:sp>
        <p:nvSpPr>
          <p:cNvPr id="25" name="Google Shape;2653;p65"/>
          <p:cNvSpPr/>
          <p:nvPr/>
        </p:nvSpPr>
        <p:spPr>
          <a:xfrm>
            <a:off x="3051702" y="2603573"/>
            <a:ext cx="4592112" cy="1696052"/>
          </a:xfrm>
          <a:prstGeom prst="roundRect">
            <a:avLst>
              <a:gd name="adj" fmla="val 16667"/>
            </a:avLst>
          </a:prstGeom>
          <a:solidFill>
            <a:srgbClr val="FFFFFF"/>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algn="just"/>
            <a:r>
              <a:rPr lang="en-US" sz="2800" i="1" kern="0" dirty="0" smtClean="0">
                <a:solidFill>
                  <a:srgbClr val="000000"/>
                </a:solidFill>
                <a:latin typeface="Times New Roman" panose="02020603050405020304" pitchFamily="18" charset="0"/>
                <a:cs typeface="Times New Roman" panose="02020603050405020304" pitchFamily="18" charset="0"/>
                <a:sym typeface="Arial"/>
              </a:rPr>
              <a:t>3 </a:t>
            </a:r>
            <a:r>
              <a:rPr lang="en-US" sz="2800" i="1" kern="0" dirty="0" err="1" smtClean="0">
                <a:solidFill>
                  <a:srgbClr val="000000"/>
                </a:solidFill>
                <a:latin typeface="Times New Roman" panose="02020603050405020304" pitchFamily="18" charset="0"/>
                <a:cs typeface="Times New Roman" panose="02020603050405020304" pitchFamily="18" charset="0"/>
                <a:sym typeface="Arial"/>
              </a:rPr>
              <a:t>khổ</a:t>
            </a:r>
            <a:r>
              <a:rPr lang="en-US" sz="2800" i="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i="1" kern="0" dirty="0" err="1" smtClean="0">
                <a:solidFill>
                  <a:srgbClr val="000000"/>
                </a:solidFill>
                <a:latin typeface="Times New Roman" panose="02020603050405020304" pitchFamily="18" charset="0"/>
                <a:cs typeface="Times New Roman" panose="02020603050405020304" pitchFamily="18" charset="0"/>
                <a:sym typeface="Arial"/>
              </a:rPr>
              <a:t>đầu</a:t>
            </a:r>
            <a:r>
              <a:rPr lang="vi-VN" sz="2800" i="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i="1" dirty="0" err="1">
                <a:solidFill>
                  <a:srgbClr val="FF0000"/>
                </a:solidFill>
                <a:latin typeface="Times New Roman" panose="02020603050405020304" pitchFamily="18" charset="0"/>
                <a:cs typeface="Times New Roman" panose="02020603050405020304" pitchFamily="18" charset="0"/>
              </a:rPr>
              <a:t>Hình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ảnh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người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mẹ</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trong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sự</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đối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sánh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với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hình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ảnh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cau</a:t>
            </a:r>
            <a:r>
              <a:rPr lang="en-US" sz="2800" i="1" dirty="0">
                <a:solidFill>
                  <a:prstClr val="black"/>
                </a:solidFill>
                <a:latin typeface="Times New Roman" panose="02020603050405020304" pitchFamily="18" charset="0"/>
                <a:cs typeface="Times New Roman" panose="02020603050405020304" pitchFamily="18" charset="0"/>
              </a:rPr>
              <a:t>. </a:t>
            </a:r>
            <a:endParaRPr lang="vi-VN" sz="2800" i="1" dirty="0">
              <a:solidFill>
                <a:prstClr val="black"/>
              </a:solidFill>
              <a:latin typeface="Times New Roman" panose="02020603050405020304" pitchFamily="18" charset="0"/>
              <a:cs typeface="Times New Roman" panose="02020603050405020304" pitchFamily="18" charset="0"/>
            </a:endParaRPr>
          </a:p>
        </p:txBody>
      </p:sp>
      <p:sp>
        <p:nvSpPr>
          <p:cNvPr id="26" name="Google Shape;2655;p65"/>
          <p:cNvSpPr/>
          <p:nvPr/>
        </p:nvSpPr>
        <p:spPr>
          <a:xfrm>
            <a:off x="3051702" y="4557700"/>
            <a:ext cx="4616062" cy="1384301"/>
          </a:xfrm>
          <a:prstGeom prst="roundRect">
            <a:avLst>
              <a:gd name="adj" fmla="val 16667"/>
            </a:avLst>
          </a:prstGeom>
          <a:solidFill>
            <a:srgbClr val="FFFFFF"/>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algn="just">
              <a:buFont typeface="Arial"/>
              <a:buNone/>
            </a:pPr>
            <a:r>
              <a:rPr lang="en-US" sz="2800" i="1" kern="0" dirty="0" smtClean="0">
                <a:solidFill>
                  <a:srgbClr val="000000"/>
                </a:solidFill>
                <a:latin typeface="Times New Roman" panose="02020603050405020304" pitchFamily="18" charset="0"/>
                <a:cs typeface="Arial"/>
                <a:sym typeface="Arial"/>
              </a:rPr>
              <a:t>2 </a:t>
            </a:r>
            <a:r>
              <a:rPr lang="en-US" sz="2800" i="1" kern="0" dirty="0" err="1" smtClean="0">
                <a:solidFill>
                  <a:srgbClr val="000000"/>
                </a:solidFill>
                <a:latin typeface="Times New Roman" panose="02020603050405020304" pitchFamily="18" charset="0"/>
                <a:cs typeface="Arial"/>
                <a:sym typeface="Arial"/>
              </a:rPr>
              <a:t>khổ</a:t>
            </a:r>
            <a:r>
              <a:rPr lang="en-US" sz="2800" i="1" kern="0" dirty="0" smtClean="0">
                <a:solidFill>
                  <a:srgbClr val="000000"/>
                </a:solidFill>
                <a:latin typeface="Times New Roman" panose="02020603050405020304" pitchFamily="18" charset="0"/>
                <a:cs typeface="Arial"/>
                <a:sym typeface="Arial"/>
              </a:rPr>
              <a:t> </a:t>
            </a:r>
            <a:r>
              <a:rPr lang="en-US" sz="2800" i="1" kern="0" dirty="0" err="1" smtClean="0">
                <a:solidFill>
                  <a:srgbClr val="000000"/>
                </a:solidFill>
                <a:latin typeface="Times New Roman" panose="02020603050405020304" pitchFamily="18" charset="0"/>
                <a:cs typeface="Arial"/>
                <a:sym typeface="Arial"/>
              </a:rPr>
              <a:t>cuối</a:t>
            </a:r>
            <a:r>
              <a:rPr lang="vi-VN" sz="2800" kern="0" dirty="0" smtClean="0">
                <a:solidFill>
                  <a:srgbClr val="000000"/>
                </a:solidFill>
                <a:latin typeface="Times New Roman" panose="02020603050405020304" pitchFamily="18" charset="0"/>
                <a:cs typeface="Arial"/>
                <a:sym typeface="Arial"/>
              </a:rPr>
              <a:t>: </a:t>
            </a:r>
            <a:r>
              <a:rPr lang="en-US" sz="2800" i="1" kern="0" dirty="0" err="1" smtClean="0">
                <a:solidFill>
                  <a:srgbClr val="FF0000"/>
                </a:solidFill>
                <a:latin typeface="Times New Roman" panose="02020603050405020304" pitchFamily="18" charset="0"/>
                <a:cs typeface="Arial"/>
                <a:sym typeface="Arial"/>
              </a:rPr>
              <a:t>Cảm</a:t>
            </a:r>
            <a:r>
              <a:rPr lang="en-US" sz="2800" i="1" kern="0" dirty="0" smtClean="0">
                <a:solidFill>
                  <a:srgbClr val="FF0000"/>
                </a:solidFill>
                <a:latin typeface="Times New Roman" panose="02020603050405020304" pitchFamily="18" charset="0"/>
                <a:cs typeface="Arial"/>
                <a:sym typeface="Arial"/>
              </a:rPr>
              <a:t> </a:t>
            </a:r>
            <a:r>
              <a:rPr lang="en-US" sz="2800" i="1" kern="0" dirty="0" err="1" smtClean="0">
                <a:solidFill>
                  <a:srgbClr val="FF0000"/>
                </a:solidFill>
                <a:latin typeface="Times New Roman" panose="02020603050405020304" pitchFamily="18" charset="0"/>
                <a:cs typeface="Arial"/>
                <a:sym typeface="Arial"/>
              </a:rPr>
              <a:t>xúc</a:t>
            </a:r>
            <a:r>
              <a:rPr lang="en-US" sz="2800" i="1" kern="0" dirty="0" smtClean="0">
                <a:solidFill>
                  <a:srgbClr val="FF0000"/>
                </a:solidFill>
                <a:latin typeface="Times New Roman" panose="02020603050405020304" pitchFamily="18" charset="0"/>
                <a:cs typeface="Arial"/>
                <a:sym typeface="Arial"/>
              </a:rPr>
              <a:t> </a:t>
            </a:r>
            <a:r>
              <a:rPr lang="en-US" sz="2800" i="1" kern="0" dirty="0" err="1" smtClean="0">
                <a:solidFill>
                  <a:srgbClr val="FF0000"/>
                </a:solidFill>
                <a:latin typeface="Times New Roman" panose="02020603050405020304" pitchFamily="18" charset="0"/>
                <a:cs typeface="Arial"/>
                <a:sym typeface="Arial"/>
              </a:rPr>
              <a:t>của</a:t>
            </a:r>
            <a:r>
              <a:rPr lang="en-US" sz="2800" i="1" kern="0" dirty="0" smtClean="0">
                <a:solidFill>
                  <a:srgbClr val="FF0000"/>
                </a:solidFill>
                <a:latin typeface="Times New Roman" panose="02020603050405020304" pitchFamily="18" charset="0"/>
                <a:cs typeface="Arial"/>
                <a:sym typeface="Arial"/>
              </a:rPr>
              <a:t> </a:t>
            </a:r>
            <a:r>
              <a:rPr lang="en-US" sz="2800" i="1" kern="0" dirty="0" err="1" smtClean="0">
                <a:solidFill>
                  <a:srgbClr val="FF0000"/>
                </a:solidFill>
                <a:latin typeface="Times New Roman" panose="02020603050405020304" pitchFamily="18" charset="0"/>
                <a:cs typeface="Arial"/>
                <a:sym typeface="Arial"/>
              </a:rPr>
              <a:t>người</a:t>
            </a:r>
            <a:r>
              <a:rPr lang="en-US" sz="2800" i="1" kern="0" dirty="0" smtClean="0">
                <a:solidFill>
                  <a:srgbClr val="FF0000"/>
                </a:solidFill>
                <a:latin typeface="Times New Roman" panose="02020603050405020304" pitchFamily="18" charset="0"/>
                <a:cs typeface="Arial"/>
                <a:sym typeface="Arial"/>
              </a:rPr>
              <a:t> con</a:t>
            </a:r>
            <a:endParaRPr lang="vi-VN" sz="2800" i="1" kern="0" dirty="0">
              <a:solidFill>
                <a:srgbClr val="FF0000"/>
              </a:solidFill>
              <a:latin typeface="Times New Roman" panose="02020603050405020304" pitchFamily="18" charset="0"/>
              <a:ea typeface="Quicksand Light"/>
              <a:cs typeface="Quicksand Light"/>
              <a:sym typeface="Quicksand Light"/>
            </a:endParaRPr>
          </a:p>
        </p:txBody>
      </p:sp>
      <p:sp>
        <p:nvSpPr>
          <p:cNvPr id="27" name="Google Shape;2667;p65"/>
          <p:cNvSpPr/>
          <p:nvPr/>
        </p:nvSpPr>
        <p:spPr>
          <a:xfrm>
            <a:off x="191693" y="3146479"/>
            <a:ext cx="1919600" cy="617600"/>
          </a:xfrm>
          <a:prstGeom prst="roundRect">
            <a:avLst>
              <a:gd name="adj" fmla="val 16667"/>
            </a:avLst>
          </a:prstGeom>
          <a:solidFill>
            <a:srgbClr val="7ABEAE"/>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lgn="ctr">
              <a:defRPr/>
            </a:pPr>
            <a:r>
              <a:rPr lang="vi-VN" sz="3200" kern="0" dirty="0">
                <a:solidFill>
                  <a:srgbClr val="FFFFFF"/>
                </a:solidFill>
                <a:latin typeface="Times New Roman" panose="02020603050405020304" pitchFamily="18" charset="0"/>
                <a:ea typeface="Fredoka One"/>
                <a:cs typeface="Fredoka One"/>
                <a:sym typeface="Fredoka One"/>
              </a:rPr>
              <a:t>Phần 1</a:t>
            </a:r>
            <a:endParaRPr sz="3200" kern="0" dirty="0">
              <a:solidFill>
                <a:srgbClr val="FFFFFF"/>
              </a:solidFill>
              <a:ea typeface="Fredoka One"/>
              <a:cs typeface="Fredoka One"/>
              <a:sym typeface="Fredoka One"/>
            </a:endParaRPr>
          </a:p>
        </p:txBody>
      </p:sp>
      <p:sp>
        <p:nvSpPr>
          <p:cNvPr id="28" name="Google Shape;2669;p65"/>
          <p:cNvSpPr/>
          <p:nvPr/>
        </p:nvSpPr>
        <p:spPr>
          <a:xfrm>
            <a:off x="220269" y="5024354"/>
            <a:ext cx="1919600" cy="617600"/>
          </a:xfrm>
          <a:prstGeom prst="roundRect">
            <a:avLst>
              <a:gd name="adj" fmla="val 16667"/>
            </a:avLst>
          </a:prstGeom>
          <a:solidFill>
            <a:srgbClr val="A3376C"/>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lgn="ctr">
              <a:defRPr/>
            </a:pPr>
            <a:r>
              <a:rPr lang="vi-VN" sz="3200" kern="0" dirty="0">
                <a:solidFill>
                  <a:srgbClr val="FFFFFF"/>
                </a:solidFill>
                <a:latin typeface="Times New Roman" panose="02020603050405020304" pitchFamily="18" charset="0"/>
                <a:ea typeface="Fredoka One"/>
                <a:cs typeface="Fredoka One"/>
                <a:sym typeface="Fredoka One"/>
              </a:rPr>
              <a:t>Phần </a:t>
            </a:r>
            <a:r>
              <a:rPr lang="en-US" sz="3200" kern="0" dirty="0" smtClean="0">
                <a:solidFill>
                  <a:srgbClr val="FFFFFF"/>
                </a:solidFill>
                <a:latin typeface="Times New Roman" panose="02020603050405020304" pitchFamily="18" charset="0"/>
                <a:ea typeface="Fredoka One"/>
                <a:cs typeface="Fredoka One"/>
                <a:sym typeface="Fredoka One"/>
              </a:rPr>
              <a:t>2</a:t>
            </a:r>
            <a:endParaRPr sz="3200" kern="0" dirty="0">
              <a:solidFill>
                <a:srgbClr val="FFFFFF"/>
              </a:solidFill>
              <a:ea typeface="Fredoka One"/>
              <a:cs typeface="Fredoka One"/>
              <a:sym typeface="Fredoka One"/>
            </a:endParaRPr>
          </a:p>
        </p:txBody>
      </p:sp>
      <p:grpSp>
        <p:nvGrpSpPr>
          <p:cNvPr id="29" name="Google Shape;2676;p65"/>
          <p:cNvGrpSpPr/>
          <p:nvPr/>
        </p:nvGrpSpPr>
        <p:grpSpPr>
          <a:xfrm>
            <a:off x="3239040" y="5064738"/>
            <a:ext cx="508893" cy="536832"/>
            <a:chOff x="3456600" y="4193100"/>
            <a:chExt cx="495225" cy="441425"/>
          </a:xfrm>
        </p:grpSpPr>
        <p:sp>
          <p:nvSpPr>
            <p:cNvPr id="30"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31"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32"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grpSp>
      <p:grpSp>
        <p:nvGrpSpPr>
          <p:cNvPr id="33" name="Google Shape;2690;p65"/>
          <p:cNvGrpSpPr/>
          <p:nvPr/>
        </p:nvGrpSpPr>
        <p:grpSpPr>
          <a:xfrm>
            <a:off x="3239031" y="3211454"/>
            <a:ext cx="508909" cy="487652"/>
            <a:chOff x="2322750" y="2445350"/>
            <a:chExt cx="497825" cy="464725"/>
          </a:xfrm>
        </p:grpSpPr>
        <p:sp>
          <p:nvSpPr>
            <p:cNvPr id="34"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35"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7ABEAE"/>
            </a:solidFill>
            <a:ln>
              <a:noFill/>
            </a:ln>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36"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37"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5C9495"/>
            </a:solidFill>
            <a:ln>
              <a:noFill/>
            </a:ln>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38"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grpSp>
      <p:cxnSp>
        <p:nvCxnSpPr>
          <p:cNvPr id="39" name="Google Shape;2696;p65"/>
          <p:cNvCxnSpPr>
            <a:stCxn id="27" idx="3"/>
            <a:endCxn id="25" idx="1"/>
          </p:cNvCxnSpPr>
          <p:nvPr/>
        </p:nvCxnSpPr>
        <p:spPr>
          <a:xfrm flipV="1">
            <a:off x="2111293" y="3451599"/>
            <a:ext cx="940409" cy="3680"/>
          </a:xfrm>
          <a:prstGeom prst="straightConnector1">
            <a:avLst/>
          </a:prstGeom>
          <a:noFill/>
          <a:ln w="9525" cap="flat" cmpd="sng">
            <a:solidFill>
              <a:srgbClr val="7ABEAE"/>
            </a:solidFill>
            <a:prstDash val="dash"/>
            <a:round/>
            <a:headEnd type="oval" w="med" len="med"/>
            <a:tailEnd type="oval" w="med" len="med"/>
          </a:ln>
        </p:spPr>
      </p:cxnSp>
      <p:cxnSp>
        <p:nvCxnSpPr>
          <p:cNvPr id="40" name="Google Shape;2698;p65"/>
          <p:cNvCxnSpPr/>
          <p:nvPr/>
        </p:nvCxnSpPr>
        <p:spPr>
          <a:xfrm>
            <a:off x="2139869" y="5348341"/>
            <a:ext cx="1069200" cy="0"/>
          </a:xfrm>
          <a:prstGeom prst="straightConnector1">
            <a:avLst/>
          </a:prstGeom>
          <a:noFill/>
          <a:ln w="9525" cap="flat" cmpd="sng">
            <a:solidFill>
              <a:srgbClr val="A3376C"/>
            </a:solidFill>
            <a:prstDash val="dash"/>
            <a:round/>
            <a:headEnd type="oval" w="med" len="med"/>
            <a:tailEnd type="oval" w="med" len="med"/>
          </a:ln>
        </p:spPr>
      </p:cxnSp>
    </p:spTree>
    <p:extLst>
      <p:ext uri="{BB962C8B-B14F-4D97-AF65-F5344CB8AC3E}">
        <p14:creationId xmlns:p14="http://schemas.microsoft.com/office/powerpoint/2010/main" val="269734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0-#ppt_w/2"/>
                                          </p:val>
                                        </p:tav>
                                        <p:tav tm="100000">
                                          <p:val>
                                            <p:strVal val="#ppt_x"/>
                                          </p:val>
                                        </p:tav>
                                      </p:tavLst>
                                    </p:anim>
                                    <p:anim calcmode="lin" valueType="num">
                                      <p:cBhvr additive="base">
                                        <p:cTn id="13" dur="500" fill="hold"/>
                                        <p:tgtEl>
                                          <p:spTgt spid="27"/>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500" fill="hold"/>
                                        <p:tgtEl>
                                          <p:spTgt spid="39"/>
                                        </p:tgtEl>
                                        <p:attrNameLst>
                                          <p:attrName>ppt_x</p:attrName>
                                        </p:attrNameLst>
                                      </p:cBhvr>
                                      <p:tavLst>
                                        <p:tav tm="0">
                                          <p:val>
                                            <p:strVal val="0-#ppt_w/2"/>
                                          </p:val>
                                        </p:tav>
                                        <p:tav tm="100000">
                                          <p:val>
                                            <p:strVal val="#ppt_x"/>
                                          </p:val>
                                        </p:tav>
                                      </p:tavLst>
                                    </p:anim>
                                    <p:anim calcmode="lin" valueType="num">
                                      <p:cBhvr additive="base">
                                        <p:cTn id="17" dur="500" fill="hold"/>
                                        <p:tgtEl>
                                          <p:spTgt spid="39"/>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0-#ppt_w/2"/>
                                          </p:val>
                                        </p:tav>
                                        <p:tav tm="100000">
                                          <p:val>
                                            <p:strVal val="#ppt_x"/>
                                          </p:val>
                                        </p:tav>
                                      </p:tavLst>
                                    </p:anim>
                                    <p:anim calcmode="lin" valueType="num">
                                      <p:cBhvr additive="base">
                                        <p:cTn id="21" dur="500" fill="hold"/>
                                        <p:tgtEl>
                                          <p:spTgt spid="33"/>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0-#ppt_w/2"/>
                                          </p:val>
                                        </p:tav>
                                        <p:tav tm="100000">
                                          <p:val>
                                            <p:strVal val="#ppt_x"/>
                                          </p:val>
                                        </p:tav>
                                      </p:tavLst>
                                    </p:anim>
                                    <p:anim calcmode="lin" valueType="num">
                                      <p:cBhvr additive="base">
                                        <p:cTn id="2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fill="hold"/>
                                        <p:tgtEl>
                                          <p:spTgt spid="40"/>
                                        </p:tgtEl>
                                        <p:attrNameLst>
                                          <p:attrName>ppt_x</p:attrName>
                                        </p:attrNameLst>
                                      </p:cBhvr>
                                      <p:tavLst>
                                        <p:tav tm="0">
                                          <p:val>
                                            <p:strVal val="0-#ppt_w/2"/>
                                          </p:val>
                                        </p:tav>
                                        <p:tav tm="100000">
                                          <p:val>
                                            <p:strVal val="#ppt_x"/>
                                          </p:val>
                                        </p:tav>
                                      </p:tavLst>
                                    </p:anim>
                                    <p:anim calcmode="lin" valueType="num">
                                      <p:cBhvr additive="base">
                                        <p:cTn id="35" dur="500" fill="hold"/>
                                        <p:tgtEl>
                                          <p:spTgt spid="40"/>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0-#ppt_w/2"/>
                                          </p:val>
                                        </p:tav>
                                        <p:tav tm="100000">
                                          <p:val>
                                            <p:strVal val="#ppt_x"/>
                                          </p:val>
                                        </p:tav>
                                      </p:tavLst>
                                    </p:anim>
                                    <p:anim calcmode="lin" valueType="num">
                                      <p:cBhvr additive="base">
                                        <p:cTn id="39" dur="500" fill="hold"/>
                                        <p:tgtEl>
                                          <p:spTgt spid="29"/>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0-#ppt_w/2"/>
                                          </p:val>
                                        </p:tav>
                                        <p:tav tm="100000">
                                          <p:val>
                                            <p:strVal val="#ppt_x"/>
                                          </p:val>
                                        </p:tav>
                                      </p:tavLst>
                                    </p:anim>
                                    <p:anim calcmode="lin" valueType="num">
                                      <p:cBhvr additive="base">
                                        <p:cTn id="4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9009</TotalTime>
  <Words>1066</Words>
  <Application>Microsoft Office PowerPoint</Application>
  <PresentationFormat>Widescreen</PresentationFormat>
  <Paragraphs>265</Paragraphs>
  <Slides>26</Slides>
  <Notes>25</Notes>
  <HiddenSlides>0</HiddenSlides>
  <MMClips>0</MMClips>
  <ScaleCrop>false</ScaleCrop>
  <HeadingPairs>
    <vt:vector size="6" baseType="variant">
      <vt:variant>
        <vt:lpstr>Fonts Used</vt:lpstr>
      </vt:variant>
      <vt:variant>
        <vt:i4>11</vt:i4>
      </vt:variant>
      <vt:variant>
        <vt:lpstr>Theme</vt:lpstr>
      </vt:variant>
      <vt:variant>
        <vt:i4>18</vt:i4>
      </vt:variant>
      <vt:variant>
        <vt:lpstr>Slide Titles</vt:lpstr>
      </vt:variant>
      <vt:variant>
        <vt:i4>26</vt:i4>
      </vt:variant>
    </vt:vector>
  </HeadingPairs>
  <TitlesOfParts>
    <vt:vector size="55" baseType="lpstr">
      <vt:lpstr>MingLiU</vt:lpstr>
      <vt:lpstr>宋体</vt:lpstr>
      <vt:lpstr>Arial</vt:lpstr>
      <vt:lpstr>Arial Unicode MS</vt:lpstr>
      <vt:lpstr>Calibri</vt:lpstr>
      <vt:lpstr>Calibri Light</vt:lpstr>
      <vt:lpstr>Fredoka One</vt:lpstr>
      <vt:lpstr>Quicksand Light</vt:lpstr>
      <vt:lpstr>Tahoma</vt:lpstr>
      <vt:lpstr>Times New Roman</vt:lpstr>
      <vt:lpstr>Wingdings</vt:lpstr>
      <vt:lpstr>3_Office Theme</vt:lpstr>
      <vt:lpstr>6_Office Theme</vt:lpstr>
      <vt:lpstr>4_Office Theme</vt:lpstr>
      <vt:lpstr>https://www.freeppt7.com</vt:lpstr>
      <vt:lpstr>2_Office Theme</vt:lpstr>
      <vt:lpstr>https://freeppt7.com</vt:lpstr>
      <vt:lpstr>Default Design</vt:lpstr>
      <vt:lpstr>Office 主题</vt:lpstr>
      <vt:lpstr>5_Office Theme</vt:lpstr>
      <vt:lpstr>8_Office Theme</vt:lpstr>
      <vt:lpstr>9_Office Theme</vt:lpstr>
      <vt:lpstr>10_Office Theme</vt:lpstr>
      <vt:lpstr>1_Office 主题</vt:lpstr>
      <vt:lpstr>11_Office Theme</vt:lpstr>
      <vt:lpstr>7_Office Theme</vt:lpstr>
      <vt:lpstr>1_Default Design</vt:lpstr>
      <vt:lpstr>12_Office Theme</vt:lpstr>
      <vt:lpstr>5_https://freeppt7.com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phong</cp:lastModifiedBy>
  <cp:revision>3372</cp:revision>
  <dcterms:created xsi:type="dcterms:W3CDTF">2022-02-10T03:12:31Z</dcterms:created>
  <dcterms:modified xsi:type="dcterms:W3CDTF">2022-08-02T15:44:59Z</dcterms:modified>
</cp:coreProperties>
</file>