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33"/>
  </p:notesMasterIdLst>
  <p:sldIdLst>
    <p:sldId id="256" r:id="rId2"/>
    <p:sldId id="257" r:id="rId3"/>
    <p:sldId id="322" r:id="rId4"/>
    <p:sldId id="323" r:id="rId5"/>
    <p:sldId id="324" r:id="rId6"/>
    <p:sldId id="325" r:id="rId7"/>
    <p:sldId id="326" r:id="rId8"/>
    <p:sldId id="327" r:id="rId9"/>
    <p:sldId id="328" r:id="rId10"/>
    <p:sldId id="329" r:id="rId11"/>
    <p:sldId id="330" r:id="rId12"/>
    <p:sldId id="331" r:id="rId13"/>
    <p:sldId id="332" r:id="rId14"/>
    <p:sldId id="333" r:id="rId15"/>
    <p:sldId id="259" r:id="rId16"/>
    <p:sldId id="292" r:id="rId17"/>
    <p:sldId id="337" r:id="rId18"/>
    <p:sldId id="335" r:id="rId19"/>
    <p:sldId id="334" r:id="rId20"/>
    <p:sldId id="336" r:id="rId21"/>
    <p:sldId id="339" r:id="rId22"/>
    <p:sldId id="338" r:id="rId23"/>
    <p:sldId id="340" r:id="rId24"/>
    <p:sldId id="341" r:id="rId25"/>
    <p:sldId id="342" r:id="rId26"/>
    <p:sldId id="260" r:id="rId27"/>
    <p:sldId id="270" r:id="rId28"/>
    <p:sldId id="343" r:id="rId29"/>
    <p:sldId id="263" r:id="rId30"/>
    <p:sldId id="287" r:id="rId31"/>
    <p:sldId id="268" r:id="rId32"/>
  </p:sldIdLst>
  <p:sldSz cx="9144000" cy="5143500" type="screen16x9"/>
  <p:notesSz cx="6858000" cy="9144000"/>
  <p:embeddedFontLst>
    <p:embeddedFont>
      <p:font typeface="Calibri" panose="020F0502020204030204" pitchFamily="34" charset="0"/>
      <p:regular r:id="rId34"/>
      <p:bold r:id="rId35"/>
      <p:italic r:id="rId36"/>
      <p:boldItalic r:id="rId37"/>
    </p:embeddedFont>
    <p:embeddedFont>
      <p:font typeface="Luckiest Guy" panose="02000506000000020004" pitchFamily="2" charset="0"/>
      <p:regular r:id="rId38"/>
    </p:embeddedFont>
    <p:embeddedFont>
      <p:font typeface="Open Sans" panose="020B0606030504020204" pitchFamily="34" charset="0"/>
      <p:regular r:id="rId39"/>
      <p:bold r:id="rId40"/>
      <p:italic r:id="rId41"/>
      <p:boldItalic r:id="rId42"/>
    </p:embeddedFont>
    <p:embeddedFont>
      <p:font typeface="Rammetto One" panose="02000505020000020004" pitchFamily="2" charset="77"/>
      <p:regular r:id="rId43"/>
    </p:embeddedFont>
    <p:embeddedFont>
      <p:font typeface="Roboto Condensed Light" panose="020F0302020204030204" pitchFamily="34" charset="0"/>
      <p:regular r:id="rId44"/>
      <p: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EEEA"/>
    <a:srgbClr val="F4502E"/>
    <a:srgbClr val="FABAAB"/>
    <a:srgbClr val="60AB83"/>
    <a:srgbClr val="F1B312"/>
    <a:srgbClr val="E54A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00C1FA8-0752-4185-AF9C-545D49DDDAF2}">
  <a:tblStyle styleId="{A00C1FA8-0752-4185-AF9C-545D49DDDAF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18"/>
    <p:restoredTop sz="94646"/>
  </p:normalViewPr>
  <p:slideViewPr>
    <p:cSldViewPr snapToGrid="0">
      <p:cViewPr varScale="1">
        <p:scale>
          <a:sx n="144" d="100"/>
          <a:sy n="144" d="100"/>
        </p:scale>
        <p:origin x="448" y="192"/>
      </p:cViewPr>
      <p:guideLst>
        <p:guide orient="horz" pos="1620"/>
        <p:guide pos="2880"/>
      </p:guideLst>
    </p:cSldViewPr>
  </p:slideViewPr>
  <p:notesTextViewPr>
    <p:cViewPr>
      <p:scale>
        <a:sx n="105" d="100"/>
        <a:sy n="10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15b5b7a977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15b5b7a977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7"/>
        <p:cNvGrpSpPr/>
        <p:nvPr/>
      </p:nvGrpSpPr>
      <p:grpSpPr>
        <a:xfrm>
          <a:off x="0" y="0"/>
          <a:ext cx="0" cy="0"/>
          <a:chOff x="0" y="0"/>
          <a:chExt cx="0" cy="0"/>
        </a:xfrm>
      </p:grpSpPr>
      <p:sp>
        <p:nvSpPr>
          <p:cNvPr id="2268" name="Google Shape;2268;g11477d8fda6_1_40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9" name="Google Shape;2269;g11477d8fda6_1_40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11477d8fda6_1_40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11477d8fda6_1_40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1477d8fda6_1_40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1477d8fda6_1_40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33618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1477d8fda6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11477d8fda6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4"/>
        <p:cNvGrpSpPr/>
        <p:nvPr/>
      </p:nvGrpSpPr>
      <p:grpSpPr>
        <a:xfrm>
          <a:off x="0" y="0"/>
          <a:ext cx="0" cy="0"/>
          <a:chOff x="0" y="0"/>
          <a:chExt cx="0" cy="0"/>
        </a:xfrm>
      </p:grpSpPr>
      <p:sp>
        <p:nvSpPr>
          <p:cNvPr id="2585" name="Google Shape;2585;g1160d4b025c_1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6" name="Google Shape;2586;g1160d4b025c_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1477d8fda6_1_398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1477d8fda6_1_398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11477d8fda6_1_40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0" name="Google Shape;1110;g11477d8fda6_1_40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11477d8fda6_1_40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0" name="Google Shape;1110;g11477d8fda6_1_40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2577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15a19620d7_0_5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15a19620d7_0_5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29100" y="1044323"/>
            <a:ext cx="4206000" cy="19209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SzPts val="5200"/>
              <a:buNone/>
              <a:defRPr sz="8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929100" y="3592567"/>
            <a:ext cx="4206000" cy="640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title" idx="2"/>
          </p:nvPr>
        </p:nvSpPr>
        <p:spPr>
          <a:xfrm>
            <a:off x="715100" y="2980550"/>
            <a:ext cx="3561000" cy="596700"/>
          </a:xfrm>
          <a:prstGeom prst="rect">
            <a:avLst/>
          </a:prstGeom>
          <a:solidFill>
            <a:schemeClr val="dk2"/>
          </a:solidFill>
        </p:spPr>
        <p:txBody>
          <a:bodyPr spcFirstLastPara="1" wrap="square" lIns="91425" tIns="91425" rIns="91425" bIns="91425" anchor="t" anchorCtr="0">
            <a:noAutofit/>
          </a:bodyPr>
          <a:lstStyle>
            <a:lvl1pPr lvl="0" rtl="0">
              <a:spcBef>
                <a:spcPts val="0"/>
              </a:spcBef>
              <a:spcAft>
                <a:spcPts val="0"/>
              </a:spcAft>
              <a:buSzPts val="2800"/>
              <a:buNone/>
              <a:defRPr sz="2700">
                <a:solidFill>
                  <a:schemeClr val="dk1"/>
                </a:solidFill>
              </a:defRPr>
            </a:lvl1pPr>
            <a:lvl2pPr lvl="1" algn="ctr" rtl="0">
              <a:spcBef>
                <a:spcPts val="0"/>
              </a:spcBef>
              <a:spcAft>
                <a:spcPts val="0"/>
              </a:spcAft>
              <a:buSzPts val="3100"/>
              <a:buNone/>
              <a:defRPr/>
            </a:lvl2pPr>
            <a:lvl3pPr lvl="2" algn="ctr" rtl="0">
              <a:spcBef>
                <a:spcPts val="0"/>
              </a:spcBef>
              <a:spcAft>
                <a:spcPts val="0"/>
              </a:spcAft>
              <a:buSzPts val="3100"/>
              <a:buNone/>
              <a:defRPr/>
            </a:lvl3pPr>
            <a:lvl4pPr lvl="3" algn="ctr" rtl="0">
              <a:spcBef>
                <a:spcPts val="0"/>
              </a:spcBef>
              <a:spcAft>
                <a:spcPts val="0"/>
              </a:spcAft>
              <a:buSzPts val="3100"/>
              <a:buNone/>
              <a:defRPr/>
            </a:lvl4pPr>
            <a:lvl5pPr lvl="4" algn="ctr" rtl="0">
              <a:spcBef>
                <a:spcPts val="0"/>
              </a:spcBef>
              <a:spcAft>
                <a:spcPts val="0"/>
              </a:spcAft>
              <a:buSzPts val="3100"/>
              <a:buNone/>
              <a:defRPr/>
            </a:lvl5pPr>
            <a:lvl6pPr lvl="5" algn="ctr" rtl="0">
              <a:spcBef>
                <a:spcPts val="0"/>
              </a:spcBef>
              <a:spcAft>
                <a:spcPts val="0"/>
              </a:spcAft>
              <a:buSzPts val="3100"/>
              <a:buNone/>
              <a:defRPr/>
            </a:lvl6pPr>
            <a:lvl7pPr lvl="6" algn="ctr" rtl="0">
              <a:spcBef>
                <a:spcPts val="0"/>
              </a:spcBef>
              <a:spcAft>
                <a:spcPts val="0"/>
              </a:spcAft>
              <a:buSzPts val="3100"/>
              <a:buNone/>
              <a:defRPr/>
            </a:lvl7pPr>
            <a:lvl8pPr lvl="7" algn="ctr" rtl="0">
              <a:spcBef>
                <a:spcPts val="0"/>
              </a:spcBef>
              <a:spcAft>
                <a:spcPts val="0"/>
              </a:spcAft>
              <a:buSzPts val="3100"/>
              <a:buNone/>
              <a:defRPr/>
            </a:lvl8pPr>
            <a:lvl9pPr lvl="8" algn="ctr" rtl="0">
              <a:spcBef>
                <a:spcPts val="0"/>
              </a:spcBef>
              <a:spcAft>
                <a:spcPts val="0"/>
              </a:spcAft>
              <a:buSzPts val="31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720000" y="445025"/>
            <a:ext cx="6291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65"/>
        <p:cNvGrpSpPr/>
        <p:nvPr/>
      </p:nvGrpSpPr>
      <p:grpSpPr>
        <a:xfrm>
          <a:off x="0" y="0"/>
          <a:ext cx="0" cy="0"/>
          <a:chOff x="0" y="0"/>
          <a:chExt cx="0" cy="0"/>
        </a:xfrm>
      </p:grpSpPr>
      <p:pic>
        <p:nvPicPr>
          <p:cNvPr id="166" name="Google Shape;166;p27"/>
          <p:cNvPicPr preferRelativeResize="0"/>
          <p:nvPr/>
        </p:nvPicPr>
        <p:blipFill rotWithShape="1">
          <a:blip r:embed="rId2">
            <a:alphaModFix/>
          </a:blip>
          <a:srcRect l="6042" t="19139" r="3369" b="16634"/>
          <a:stretch/>
        </p:blipFill>
        <p:spPr>
          <a:xfrm>
            <a:off x="0" y="0"/>
            <a:ext cx="9143999" cy="5143499"/>
          </a:xfrm>
          <a:prstGeom prst="rect">
            <a:avLst/>
          </a:prstGeom>
          <a:noFill/>
          <a:ln>
            <a:noFill/>
          </a:ln>
        </p:spPr>
      </p:pic>
      <p:sp>
        <p:nvSpPr>
          <p:cNvPr id="167" name="Google Shape;167;p27"/>
          <p:cNvSpPr/>
          <p:nvPr/>
        </p:nvSpPr>
        <p:spPr>
          <a:xfrm>
            <a:off x="715100" y="535000"/>
            <a:ext cx="7713900" cy="4073400"/>
          </a:xfrm>
          <a:prstGeom prst="rect">
            <a:avLst/>
          </a:prstGeom>
          <a:solidFill>
            <a:schemeClr val="dk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68"/>
        <p:cNvGrpSpPr/>
        <p:nvPr/>
      </p:nvGrpSpPr>
      <p:grpSpPr>
        <a:xfrm>
          <a:off x="0" y="0"/>
          <a:ext cx="0" cy="0"/>
          <a:chOff x="0" y="0"/>
          <a:chExt cx="0" cy="0"/>
        </a:xfrm>
      </p:grpSpPr>
      <p:pic>
        <p:nvPicPr>
          <p:cNvPr id="169" name="Google Shape;169;p28"/>
          <p:cNvPicPr preferRelativeResize="0"/>
          <p:nvPr/>
        </p:nvPicPr>
        <p:blipFill rotWithShape="1">
          <a:blip r:embed="rId2">
            <a:alphaModFix/>
          </a:blip>
          <a:srcRect l="6042" t="19139" r="3369" b="16634"/>
          <a:stretch/>
        </p:blipFill>
        <p:spPr>
          <a:xfrm>
            <a:off x="0" y="0"/>
            <a:ext cx="9143999" cy="5143499"/>
          </a:xfrm>
          <a:prstGeom prst="rect">
            <a:avLst/>
          </a:prstGeom>
          <a:noFill/>
          <a:ln>
            <a:noFill/>
          </a:ln>
        </p:spPr>
      </p:pic>
      <p:sp>
        <p:nvSpPr>
          <p:cNvPr id="170" name="Google Shape;170;p28"/>
          <p:cNvSpPr/>
          <p:nvPr/>
        </p:nvSpPr>
        <p:spPr>
          <a:xfrm>
            <a:off x="324863" y="247725"/>
            <a:ext cx="8494275" cy="4648050"/>
          </a:xfrm>
          <a:prstGeom prst="flowChartManualInput">
            <a:avLst/>
          </a:prstGeom>
          <a:solidFill>
            <a:schemeClr val="dk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BLANK_1_1_1_1_1_1_1_1_1">
    <p:spTree>
      <p:nvGrpSpPr>
        <p:cNvPr id="1" name="Shape 171"/>
        <p:cNvGrpSpPr/>
        <p:nvPr/>
      </p:nvGrpSpPr>
      <p:grpSpPr>
        <a:xfrm>
          <a:off x="0" y="0"/>
          <a:ext cx="0" cy="0"/>
          <a:chOff x="0" y="0"/>
          <a:chExt cx="0" cy="0"/>
        </a:xfrm>
      </p:grpSpPr>
      <p:pic>
        <p:nvPicPr>
          <p:cNvPr id="172" name="Google Shape;172;p29"/>
          <p:cNvPicPr preferRelativeResize="0"/>
          <p:nvPr/>
        </p:nvPicPr>
        <p:blipFill rotWithShape="1">
          <a:blip r:embed="rId2">
            <a:alphaModFix/>
          </a:blip>
          <a:srcRect l="6042" t="19139" r="3369" b="16634"/>
          <a:stretch/>
        </p:blipFill>
        <p:spPr>
          <a:xfrm>
            <a:off x="0" y="0"/>
            <a:ext cx="9143999" cy="5143499"/>
          </a:xfrm>
          <a:prstGeom prst="rect">
            <a:avLst/>
          </a:prstGeom>
          <a:noFill/>
          <a:ln>
            <a:noFill/>
          </a:ln>
        </p:spPr>
      </p:pic>
      <p:sp>
        <p:nvSpPr>
          <p:cNvPr id="173" name="Google Shape;173;p29"/>
          <p:cNvSpPr/>
          <p:nvPr/>
        </p:nvSpPr>
        <p:spPr>
          <a:xfrm>
            <a:off x="337950" y="286800"/>
            <a:ext cx="8468100" cy="4569900"/>
          </a:xfrm>
          <a:prstGeom prst="snip2SameRect">
            <a:avLst>
              <a:gd name="adj1" fmla="val 10697"/>
              <a:gd name="adj2" fmla="val 0"/>
            </a:avLst>
          </a:prstGeom>
          <a:solidFill>
            <a:schemeClr val="dk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pic>
        <p:nvPicPr>
          <p:cNvPr id="17" name="Google Shape;17;p4"/>
          <p:cNvPicPr preferRelativeResize="0"/>
          <p:nvPr/>
        </p:nvPicPr>
        <p:blipFill rotWithShape="1">
          <a:blip r:embed="rId2">
            <a:alphaModFix/>
          </a:blip>
          <a:srcRect l="6042" t="19139" r="3369" b="16634"/>
          <a:stretch/>
        </p:blipFill>
        <p:spPr>
          <a:xfrm>
            <a:off x="0" y="0"/>
            <a:ext cx="9143999" cy="5143499"/>
          </a:xfrm>
          <a:prstGeom prst="rect">
            <a:avLst/>
          </a:prstGeom>
          <a:noFill/>
          <a:ln>
            <a:noFill/>
          </a:ln>
        </p:spPr>
      </p:pic>
      <p:sp>
        <p:nvSpPr>
          <p:cNvPr id="18" name="Google Shape;18;p4"/>
          <p:cNvSpPr/>
          <p:nvPr/>
        </p:nvSpPr>
        <p:spPr>
          <a:xfrm>
            <a:off x="250050" y="202500"/>
            <a:ext cx="8643900" cy="4738500"/>
          </a:xfrm>
          <a:prstGeom prst="rect">
            <a:avLst/>
          </a:prstGeom>
          <a:solidFill>
            <a:schemeClr val="dk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0" name="Google Shape;20;p4"/>
          <p:cNvSpPr txBox="1">
            <a:spLocks noGrp="1"/>
          </p:cNvSpPr>
          <p:nvPr>
            <p:ph type="body" idx="1"/>
          </p:nvPr>
        </p:nvSpPr>
        <p:spPr>
          <a:xfrm>
            <a:off x="720000" y="1000075"/>
            <a:ext cx="7704000" cy="3608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AutoNum type="arabicPeriod"/>
              <a:defRPr sz="1200"/>
            </a:lvl1pPr>
            <a:lvl2pPr marL="914400" lvl="1" indent="-304800" rtl="0">
              <a:lnSpc>
                <a:spcPct val="115000"/>
              </a:lnSpc>
              <a:spcBef>
                <a:spcPts val="0"/>
              </a:spcBef>
              <a:spcAft>
                <a:spcPts val="0"/>
              </a:spcAft>
              <a:buSzPts val="1200"/>
              <a:buFont typeface="Roboto Condensed Light"/>
              <a:buAutoNum type="alphaLcPeriod"/>
              <a:defRPr/>
            </a:lvl2pPr>
            <a:lvl3pPr marL="1371600" lvl="2" indent="-304800" rtl="0">
              <a:lnSpc>
                <a:spcPct val="115000"/>
              </a:lnSpc>
              <a:spcBef>
                <a:spcPts val="0"/>
              </a:spcBef>
              <a:spcAft>
                <a:spcPts val="0"/>
              </a:spcAft>
              <a:buSzPts val="1200"/>
              <a:buFont typeface="Roboto Condensed Light"/>
              <a:buAutoNum type="romanLcPeriod"/>
              <a:defRPr/>
            </a:lvl3pPr>
            <a:lvl4pPr marL="1828800" lvl="3" indent="-304800" rtl="0">
              <a:lnSpc>
                <a:spcPct val="115000"/>
              </a:lnSpc>
              <a:spcBef>
                <a:spcPts val="0"/>
              </a:spcBef>
              <a:spcAft>
                <a:spcPts val="0"/>
              </a:spcAft>
              <a:buSzPts val="1200"/>
              <a:buFont typeface="Roboto Condensed Light"/>
              <a:buAutoNum type="arabicPeriod"/>
              <a:defRPr/>
            </a:lvl4pPr>
            <a:lvl5pPr marL="2286000" lvl="4" indent="-304800" rtl="0">
              <a:lnSpc>
                <a:spcPct val="115000"/>
              </a:lnSpc>
              <a:spcBef>
                <a:spcPts val="0"/>
              </a:spcBef>
              <a:spcAft>
                <a:spcPts val="0"/>
              </a:spcAft>
              <a:buSzPts val="1200"/>
              <a:buFont typeface="Roboto Condensed Light"/>
              <a:buAutoNum type="alphaLcPeriod"/>
              <a:defRPr/>
            </a:lvl5pPr>
            <a:lvl6pPr marL="2743200" lvl="5" indent="-304800" rtl="0">
              <a:lnSpc>
                <a:spcPct val="115000"/>
              </a:lnSpc>
              <a:spcBef>
                <a:spcPts val="0"/>
              </a:spcBef>
              <a:spcAft>
                <a:spcPts val="0"/>
              </a:spcAft>
              <a:buSzPts val="1200"/>
              <a:buFont typeface="Roboto Condensed Light"/>
              <a:buAutoNum type="romanLcPeriod"/>
              <a:defRPr/>
            </a:lvl6pPr>
            <a:lvl7pPr marL="3200400" lvl="6" indent="-304800" rtl="0">
              <a:lnSpc>
                <a:spcPct val="115000"/>
              </a:lnSpc>
              <a:spcBef>
                <a:spcPts val="0"/>
              </a:spcBef>
              <a:spcAft>
                <a:spcPts val="0"/>
              </a:spcAft>
              <a:buSzPts val="1200"/>
              <a:buFont typeface="Roboto Condensed Light"/>
              <a:buAutoNum type="arabicPeriod"/>
              <a:defRPr/>
            </a:lvl7pPr>
            <a:lvl8pPr marL="3657600" lvl="7" indent="-304800" rtl="0">
              <a:lnSpc>
                <a:spcPct val="115000"/>
              </a:lnSpc>
              <a:spcBef>
                <a:spcPts val="0"/>
              </a:spcBef>
              <a:spcAft>
                <a:spcPts val="0"/>
              </a:spcAft>
              <a:buSzPts val="1200"/>
              <a:buFont typeface="Roboto Condensed Light"/>
              <a:buAutoNum type="alphaLcPeriod"/>
              <a:defRPr/>
            </a:lvl8pPr>
            <a:lvl9pPr marL="4114800" lvl="8" indent="-304800" rtl="0">
              <a:lnSpc>
                <a:spcPct val="115000"/>
              </a:lnSpc>
              <a:spcBef>
                <a:spcPts val="0"/>
              </a:spcBef>
              <a:spcAft>
                <a:spcPts val="0"/>
              </a:spcAft>
              <a:buSzPts val="1200"/>
              <a:buFont typeface="Roboto Condensed Light"/>
              <a:buAutoNum type="romanLcPeriod"/>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pic>
        <p:nvPicPr>
          <p:cNvPr id="30" name="Google Shape;30;p6"/>
          <p:cNvPicPr preferRelativeResize="0"/>
          <p:nvPr/>
        </p:nvPicPr>
        <p:blipFill rotWithShape="1">
          <a:blip r:embed="rId2">
            <a:alphaModFix/>
          </a:blip>
          <a:srcRect l="6042" t="19139" r="3369" b="16634"/>
          <a:stretch/>
        </p:blipFill>
        <p:spPr>
          <a:xfrm>
            <a:off x="0" y="0"/>
            <a:ext cx="9143999" cy="5143499"/>
          </a:xfrm>
          <a:prstGeom prst="rect">
            <a:avLst/>
          </a:prstGeom>
          <a:noFill/>
          <a:ln>
            <a:noFill/>
          </a:ln>
        </p:spPr>
      </p:pic>
      <p:sp>
        <p:nvSpPr>
          <p:cNvPr id="31" name="Google Shape;31;p6"/>
          <p:cNvSpPr/>
          <p:nvPr/>
        </p:nvSpPr>
        <p:spPr>
          <a:xfrm>
            <a:off x="250050" y="202500"/>
            <a:ext cx="8643900" cy="4738500"/>
          </a:xfrm>
          <a:prstGeom prst="rect">
            <a:avLst/>
          </a:prstGeom>
          <a:solidFill>
            <a:schemeClr val="dk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1828800" y="1886025"/>
            <a:ext cx="5486400" cy="18285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1276350" y="2751335"/>
            <a:ext cx="6591300" cy="6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 name="Google Shape;40;p9"/>
          <p:cNvSpPr txBox="1">
            <a:spLocks noGrp="1"/>
          </p:cNvSpPr>
          <p:nvPr>
            <p:ph type="subTitle" idx="1"/>
          </p:nvPr>
        </p:nvSpPr>
        <p:spPr>
          <a:xfrm>
            <a:off x="1276628" y="3389748"/>
            <a:ext cx="6591300" cy="90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5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81"/>
        <p:cNvGrpSpPr/>
        <p:nvPr/>
      </p:nvGrpSpPr>
      <p:grpSpPr>
        <a:xfrm>
          <a:off x="0" y="0"/>
          <a:ext cx="0" cy="0"/>
          <a:chOff x="0" y="0"/>
          <a:chExt cx="0" cy="0"/>
        </a:xfrm>
      </p:grpSpPr>
      <p:sp>
        <p:nvSpPr>
          <p:cNvPr id="82" name="Google Shape;82;p15"/>
          <p:cNvSpPr txBox="1">
            <a:spLocks noGrp="1"/>
          </p:cNvSpPr>
          <p:nvPr>
            <p:ph type="subTitle" idx="1"/>
          </p:nvPr>
        </p:nvSpPr>
        <p:spPr>
          <a:xfrm>
            <a:off x="1109125" y="2996350"/>
            <a:ext cx="3153300" cy="104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5"/>
          <p:cNvSpPr txBox="1">
            <a:spLocks noGrp="1"/>
          </p:cNvSpPr>
          <p:nvPr>
            <p:ph type="title"/>
          </p:nvPr>
        </p:nvSpPr>
        <p:spPr>
          <a:xfrm>
            <a:off x="1109125" y="1098950"/>
            <a:ext cx="3153300" cy="189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84"/>
        <p:cNvGrpSpPr/>
        <p:nvPr/>
      </p:nvGrpSpPr>
      <p:grpSpPr>
        <a:xfrm>
          <a:off x="0" y="0"/>
          <a:ext cx="0" cy="0"/>
          <a:chOff x="0" y="0"/>
          <a:chExt cx="0" cy="0"/>
        </a:xfrm>
      </p:grpSpPr>
      <p:sp>
        <p:nvSpPr>
          <p:cNvPr id="85" name="Google Shape;85;p16"/>
          <p:cNvSpPr txBox="1">
            <a:spLocks noGrp="1"/>
          </p:cNvSpPr>
          <p:nvPr>
            <p:ph type="subTitle" idx="1"/>
          </p:nvPr>
        </p:nvSpPr>
        <p:spPr>
          <a:xfrm>
            <a:off x="1514475" y="1274175"/>
            <a:ext cx="6115200" cy="92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 name="Google Shape;86;p16"/>
          <p:cNvSpPr txBox="1">
            <a:spLocks noGrp="1"/>
          </p:cNvSpPr>
          <p:nvPr>
            <p:ph type="title"/>
          </p:nvPr>
        </p:nvSpPr>
        <p:spPr>
          <a:xfrm>
            <a:off x="1514400" y="673625"/>
            <a:ext cx="6115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CUSTOM_1_1">
    <p:spTree>
      <p:nvGrpSpPr>
        <p:cNvPr id="1" name="Shape 87"/>
        <p:cNvGrpSpPr/>
        <p:nvPr/>
      </p:nvGrpSpPr>
      <p:grpSpPr>
        <a:xfrm>
          <a:off x="0" y="0"/>
          <a:ext cx="0" cy="0"/>
          <a:chOff x="0" y="0"/>
          <a:chExt cx="0" cy="0"/>
        </a:xfrm>
      </p:grpSpPr>
      <p:sp>
        <p:nvSpPr>
          <p:cNvPr id="88" name="Google Shape;88;p17"/>
          <p:cNvSpPr txBox="1">
            <a:spLocks noGrp="1"/>
          </p:cNvSpPr>
          <p:nvPr>
            <p:ph type="subTitle" idx="1"/>
          </p:nvPr>
        </p:nvSpPr>
        <p:spPr>
          <a:xfrm>
            <a:off x="744025" y="2905850"/>
            <a:ext cx="3009900" cy="10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 name="Google Shape;89;p17"/>
          <p:cNvSpPr txBox="1">
            <a:spLocks noGrp="1"/>
          </p:cNvSpPr>
          <p:nvPr>
            <p:ph type="title"/>
          </p:nvPr>
        </p:nvSpPr>
        <p:spPr>
          <a:xfrm>
            <a:off x="744025" y="1823500"/>
            <a:ext cx="3009900" cy="979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40782"/>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2800"/>
              <a:buFont typeface="Rammetto One"/>
              <a:buNone/>
              <a:defRPr sz="2800">
                <a:solidFill>
                  <a:schemeClr val="dk2"/>
                </a:solidFill>
                <a:latin typeface="Rammetto One"/>
                <a:ea typeface="Rammetto One"/>
                <a:cs typeface="Rammetto One"/>
                <a:sym typeface="Rammetto One"/>
              </a:defRPr>
            </a:lvl1pPr>
            <a:lvl2pPr lvl="1" rtl="0">
              <a:spcBef>
                <a:spcPts val="0"/>
              </a:spcBef>
              <a:spcAft>
                <a:spcPts val="0"/>
              </a:spcAft>
              <a:buClr>
                <a:schemeClr val="dk2"/>
              </a:buClr>
              <a:buSzPts val="3100"/>
              <a:buFont typeface="Luckiest Guy"/>
              <a:buNone/>
              <a:defRPr sz="3100">
                <a:solidFill>
                  <a:schemeClr val="dk2"/>
                </a:solidFill>
                <a:latin typeface="Luckiest Guy"/>
                <a:ea typeface="Luckiest Guy"/>
                <a:cs typeface="Luckiest Guy"/>
                <a:sym typeface="Luckiest Guy"/>
              </a:defRPr>
            </a:lvl2pPr>
            <a:lvl3pPr lvl="2" rtl="0">
              <a:spcBef>
                <a:spcPts val="0"/>
              </a:spcBef>
              <a:spcAft>
                <a:spcPts val="0"/>
              </a:spcAft>
              <a:buClr>
                <a:schemeClr val="dk2"/>
              </a:buClr>
              <a:buSzPts val="3100"/>
              <a:buFont typeface="Luckiest Guy"/>
              <a:buNone/>
              <a:defRPr sz="3100">
                <a:solidFill>
                  <a:schemeClr val="dk2"/>
                </a:solidFill>
                <a:latin typeface="Luckiest Guy"/>
                <a:ea typeface="Luckiest Guy"/>
                <a:cs typeface="Luckiest Guy"/>
                <a:sym typeface="Luckiest Guy"/>
              </a:defRPr>
            </a:lvl3pPr>
            <a:lvl4pPr lvl="3" rtl="0">
              <a:spcBef>
                <a:spcPts val="0"/>
              </a:spcBef>
              <a:spcAft>
                <a:spcPts val="0"/>
              </a:spcAft>
              <a:buClr>
                <a:schemeClr val="dk2"/>
              </a:buClr>
              <a:buSzPts val="3100"/>
              <a:buFont typeface="Luckiest Guy"/>
              <a:buNone/>
              <a:defRPr sz="3100">
                <a:solidFill>
                  <a:schemeClr val="dk2"/>
                </a:solidFill>
                <a:latin typeface="Luckiest Guy"/>
                <a:ea typeface="Luckiest Guy"/>
                <a:cs typeface="Luckiest Guy"/>
                <a:sym typeface="Luckiest Guy"/>
              </a:defRPr>
            </a:lvl4pPr>
            <a:lvl5pPr lvl="4" rtl="0">
              <a:spcBef>
                <a:spcPts val="0"/>
              </a:spcBef>
              <a:spcAft>
                <a:spcPts val="0"/>
              </a:spcAft>
              <a:buClr>
                <a:schemeClr val="dk2"/>
              </a:buClr>
              <a:buSzPts val="3100"/>
              <a:buFont typeface="Luckiest Guy"/>
              <a:buNone/>
              <a:defRPr sz="3100">
                <a:solidFill>
                  <a:schemeClr val="dk2"/>
                </a:solidFill>
                <a:latin typeface="Luckiest Guy"/>
                <a:ea typeface="Luckiest Guy"/>
                <a:cs typeface="Luckiest Guy"/>
                <a:sym typeface="Luckiest Guy"/>
              </a:defRPr>
            </a:lvl5pPr>
            <a:lvl6pPr lvl="5" rtl="0">
              <a:spcBef>
                <a:spcPts val="0"/>
              </a:spcBef>
              <a:spcAft>
                <a:spcPts val="0"/>
              </a:spcAft>
              <a:buClr>
                <a:schemeClr val="dk2"/>
              </a:buClr>
              <a:buSzPts val="3100"/>
              <a:buFont typeface="Luckiest Guy"/>
              <a:buNone/>
              <a:defRPr sz="3100">
                <a:solidFill>
                  <a:schemeClr val="dk2"/>
                </a:solidFill>
                <a:latin typeface="Luckiest Guy"/>
                <a:ea typeface="Luckiest Guy"/>
                <a:cs typeface="Luckiest Guy"/>
                <a:sym typeface="Luckiest Guy"/>
              </a:defRPr>
            </a:lvl6pPr>
            <a:lvl7pPr lvl="6" rtl="0">
              <a:spcBef>
                <a:spcPts val="0"/>
              </a:spcBef>
              <a:spcAft>
                <a:spcPts val="0"/>
              </a:spcAft>
              <a:buClr>
                <a:schemeClr val="dk2"/>
              </a:buClr>
              <a:buSzPts val="3100"/>
              <a:buFont typeface="Luckiest Guy"/>
              <a:buNone/>
              <a:defRPr sz="3100">
                <a:solidFill>
                  <a:schemeClr val="dk2"/>
                </a:solidFill>
                <a:latin typeface="Luckiest Guy"/>
                <a:ea typeface="Luckiest Guy"/>
                <a:cs typeface="Luckiest Guy"/>
                <a:sym typeface="Luckiest Guy"/>
              </a:defRPr>
            </a:lvl7pPr>
            <a:lvl8pPr lvl="7" rtl="0">
              <a:spcBef>
                <a:spcPts val="0"/>
              </a:spcBef>
              <a:spcAft>
                <a:spcPts val="0"/>
              </a:spcAft>
              <a:buClr>
                <a:schemeClr val="dk2"/>
              </a:buClr>
              <a:buSzPts val="3100"/>
              <a:buFont typeface="Luckiest Guy"/>
              <a:buNone/>
              <a:defRPr sz="3100">
                <a:solidFill>
                  <a:schemeClr val="dk2"/>
                </a:solidFill>
                <a:latin typeface="Luckiest Guy"/>
                <a:ea typeface="Luckiest Guy"/>
                <a:cs typeface="Luckiest Guy"/>
                <a:sym typeface="Luckiest Guy"/>
              </a:defRPr>
            </a:lvl8pPr>
            <a:lvl9pPr lvl="8" rtl="0">
              <a:spcBef>
                <a:spcPts val="0"/>
              </a:spcBef>
              <a:spcAft>
                <a:spcPts val="0"/>
              </a:spcAft>
              <a:buClr>
                <a:schemeClr val="dk2"/>
              </a:buClr>
              <a:buSzPts val="3100"/>
              <a:buFont typeface="Luckiest Guy"/>
              <a:buNone/>
              <a:defRPr sz="3100">
                <a:solidFill>
                  <a:schemeClr val="dk2"/>
                </a:solidFill>
                <a:latin typeface="Luckiest Guy"/>
                <a:ea typeface="Luckiest Guy"/>
                <a:cs typeface="Luckiest Guy"/>
                <a:sym typeface="Luckiest Guy"/>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4" r:id="rId4"/>
    <p:sldLayoutId id="2147483655" r:id="rId5"/>
    <p:sldLayoutId id="2147483658" r:id="rId6"/>
    <p:sldLayoutId id="2147483661" r:id="rId7"/>
    <p:sldLayoutId id="2147483662" r:id="rId8"/>
    <p:sldLayoutId id="2147483663" r:id="rId9"/>
    <p:sldLayoutId id="2147483665" r:id="rId10"/>
    <p:sldLayoutId id="2147483673" r:id="rId11"/>
    <p:sldLayoutId id="2147483674" r:id="rId12"/>
    <p:sldLayoutId id="2147483675"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0.xml"/><Relationship Id="rId6" Type="http://schemas.openxmlformats.org/officeDocument/2006/relationships/image" Target="../media/image16.png"/><Relationship Id="rId5" Type="http://schemas.microsoft.com/office/2007/relationships/hdphoto" Target="../media/hdphoto7.wdp"/><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jpeg"/><Relationship Id="rId18" Type="http://schemas.microsoft.com/office/2007/relationships/hdphoto" Target="../media/hdphoto4.wdp"/><Relationship Id="rId3" Type="http://schemas.openxmlformats.org/officeDocument/2006/relationships/audio" Target="../media/audio1.wav"/><Relationship Id="rId21" Type="http://schemas.openxmlformats.org/officeDocument/2006/relationships/image" Target="../media/image19.png"/><Relationship Id="rId7" Type="http://schemas.openxmlformats.org/officeDocument/2006/relationships/image" Target="../media/image12.png"/><Relationship Id="rId12" Type="http://schemas.openxmlformats.org/officeDocument/2006/relationships/image" Target="../media/image6.jpeg"/><Relationship Id="rId17" Type="http://schemas.openxmlformats.org/officeDocument/2006/relationships/image" Target="../media/image8.png"/><Relationship Id="rId2" Type="http://schemas.openxmlformats.org/officeDocument/2006/relationships/notesSlide" Target="../notesSlides/notesSlide3.xml"/><Relationship Id="rId16" Type="http://schemas.openxmlformats.org/officeDocument/2006/relationships/image" Target="../media/image7.jpeg"/><Relationship Id="rId20" Type="http://schemas.microsoft.com/office/2007/relationships/hdphoto" Target="../media/hdphoto9.wdp"/><Relationship Id="rId1" Type="http://schemas.openxmlformats.org/officeDocument/2006/relationships/slideLayout" Target="../slideLayouts/slideLayout10.xml"/><Relationship Id="rId6" Type="http://schemas.openxmlformats.org/officeDocument/2006/relationships/image" Target="../media/image13.png"/><Relationship Id="rId11" Type="http://schemas.openxmlformats.org/officeDocument/2006/relationships/image" Target="../media/image9.jpg"/><Relationship Id="rId5" Type="http://schemas.microsoft.com/office/2007/relationships/hdphoto" Target="../media/hdphoto8.wdp"/><Relationship Id="rId15" Type="http://schemas.microsoft.com/office/2007/relationships/hdphoto" Target="../media/hdphoto3.wdp"/><Relationship Id="rId10" Type="http://schemas.microsoft.com/office/2007/relationships/hdphoto" Target="../media/hdphoto5.wdp"/><Relationship Id="rId19"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0.png"/><Relationship Id="rId14" Type="http://schemas.openxmlformats.org/officeDocument/2006/relationships/image" Target="../media/image4.png"/><Relationship Id="rId22" Type="http://schemas.microsoft.com/office/2007/relationships/hdphoto" Target="../media/hdphoto10.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2.wdp"/><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jpg"/><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3"/>
          <p:cNvSpPr txBox="1">
            <a:spLocks noGrp="1"/>
          </p:cNvSpPr>
          <p:nvPr>
            <p:ph type="ctrTitle"/>
          </p:nvPr>
        </p:nvSpPr>
        <p:spPr>
          <a:xfrm>
            <a:off x="929100" y="1044323"/>
            <a:ext cx="4206000" cy="1920900"/>
          </a:xfrm>
          <a:prstGeom prst="rect">
            <a:avLst/>
          </a:prstGeom>
        </p:spPr>
        <p:txBody>
          <a:bodyPr spcFirstLastPara="1" wrap="square" lIns="91425" tIns="91425" rIns="91425" bIns="91425" anchor="t" anchorCtr="0">
            <a:noAutofit/>
          </a:bodyPr>
          <a:lstStyle/>
          <a:p>
            <a:pPr marL="0" lvl="0" indent="0" algn="l" rtl="0">
              <a:lnSpc>
                <a:spcPts val="5520"/>
              </a:lnSpc>
              <a:spcBef>
                <a:spcPts val="0"/>
              </a:spcBef>
              <a:spcAft>
                <a:spcPts val="0"/>
              </a:spcAft>
              <a:buNone/>
            </a:pPr>
            <a:r>
              <a:rPr lang="en-US" sz="4600" dirty="0">
                <a:solidFill>
                  <a:schemeClr val="dk2"/>
                </a:solidFill>
              </a:rPr>
              <a:t>U</a:t>
            </a:r>
            <a:r>
              <a:rPr lang="en" sz="4600" dirty="0">
                <a:solidFill>
                  <a:schemeClr val="dk2"/>
                </a:solidFill>
              </a:rPr>
              <a:t>nit 5.</a:t>
            </a:r>
            <a:br>
              <a:rPr lang="en" sz="4600" dirty="0">
                <a:solidFill>
                  <a:schemeClr val="dk2"/>
                </a:solidFill>
              </a:rPr>
            </a:br>
            <a:r>
              <a:rPr lang="en" sz="4600" dirty="0"/>
              <a:t>Food and </a:t>
            </a:r>
            <a:br>
              <a:rPr lang="en" sz="4600" dirty="0"/>
            </a:br>
            <a:r>
              <a:rPr lang="en" sz="4600" dirty="0"/>
              <a:t>Drink</a:t>
            </a:r>
            <a:endParaRPr sz="3500" dirty="0">
              <a:solidFill>
                <a:schemeClr val="dk2"/>
              </a:solidFill>
            </a:endParaRPr>
          </a:p>
        </p:txBody>
      </p:sp>
      <p:grpSp>
        <p:nvGrpSpPr>
          <p:cNvPr id="186" name="Google Shape;186;p33"/>
          <p:cNvGrpSpPr/>
          <p:nvPr/>
        </p:nvGrpSpPr>
        <p:grpSpPr>
          <a:xfrm>
            <a:off x="713150" y="535000"/>
            <a:ext cx="7724719" cy="4078375"/>
            <a:chOff x="713150" y="535000"/>
            <a:chExt cx="7724719" cy="4078375"/>
          </a:xfrm>
        </p:grpSpPr>
        <p:sp>
          <p:nvSpPr>
            <p:cNvPr id="187" name="Google Shape;187;p33"/>
            <p:cNvSpPr/>
            <p:nvPr/>
          </p:nvSpPr>
          <p:spPr>
            <a:xfrm>
              <a:off x="713150" y="536450"/>
              <a:ext cx="4446300" cy="40722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 name="Google Shape;188;p33"/>
            <p:cNvGrpSpPr/>
            <p:nvPr/>
          </p:nvGrpSpPr>
          <p:grpSpPr>
            <a:xfrm>
              <a:off x="5334000" y="535000"/>
              <a:ext cx="3103869" cy="4078375"/>
              <a:chOff x="5334000" y="535000"/>
              <a:chExt cx="3103869" cy="4078375"/>
            </a:xfrm>
          </p:grpSpPr>
          <p:sp>
            <p:nvSpPr>
              <p:cNvPr id="189" name="Google Shape;189;p33"/>
              <p:cNvSpPr/>
              <p:nvPr/>
            </p:nvSpPr>
            <p:spPr>
              <a:xfrm>
                <a:off x="5334000" y="1577775"/>
                <a:ext cx="3103869" cy="3035600"/>
              </a:xfrm>
              <a:custGeom>
                <a:avLst/>
                <a:gdLst/>
                <a:ahLst/>
                <a:cxnLst/>
                <a:rect l="l" t="t" r="r" b="b"/>
                <a:pathLst>
                  <a:path w="153733" h="121424" extrusionOk="0">
                    <a:moveTo>
                      <a:pt x="0" y="121424"/>
                    </a:moveTo>
                    <a:lnTo>
                      <a:pt x="0" y="126"/>
                    </a:lnTo>
                    <a:lnTo>
                      <a:pt x="137410" y="0"/>
                    </a:lnTo>
                    <a:lnTo>
                      <a:pt x="153733" y="121285"/>
                    </a:lnTo>
                    <a:close/>
                  </a:path>
                </a:pathLst>
              </a:custGeom>
              <a:noFill/>
              <a:ln w="28575" cap="flat" cmpd="sng">
                <a:solidFill>
                  <a:schemeClr val="dk2"/>
                </a:solidFill>
                <a:prstDash val="solid"/>
                <a:round/>
                <a:headEnd type="none" w="med" len="med"/>
                <a:tailEnd type="none" w="med" len="med"/>
              </a:ln>
            </p:spPr>
          </p:sp>
          <p:pic>
            <p:nvPicPr>
              <p:cNvPr id="190" name="Google Shape;190;p33"/>
              <p:cNvPicPr preferRelativeResize="0"/>
              <p:nvPr/>
            </p:nvPicPr>
            <p:blipFill rotWithShape="1">
              <a:blip r:embed="rId3">
                <a:alphaModFix/>
              </a:blip>
              <a:srcRect l="54237" t="15438" r="3255" b="67933"/>
              <a:stretch/>
            </p:blipFill>
            <p:spPr>
              <a:xfrm>
                <a:off x="5334001" y="535000"/>
                <a:ext cx="2757975" cy="855300"/>
              </a:xfrm>
              <a:prstGeom prst="rect">
                <a:avLst/>
              </a:prstGeom>
              <a:noFill/>
              <a:ln w="28575" cap="flat" cmpd="sng">
                <a:solidFill>
                  <a:schemeClr val="dk2"/>
                </a:solidFill>
                <a:prstDash val="solid"/>
                <a:round/>
                <a:headEnd type="none" w="sm" len="sm"/>
                <a:tailEnd type="none" w="sm" len="sm"/>
              </a:ln>
            </p:spPr>
          </p:pic>
        </p:grpSp>
      </p:grpSp>
      <p:grpSp>
        <p:nvGrpSpPr>
          <p:cNvPr id="191" name="Google Shape;191;p33"/>
          <p:cNvGrpSpPr/>
          <p:nvPr/>
        </p:nvGrpSpPr>
        <p:grpSpPr>
          <a:xfrm>
            <a:off x="5429179" y="1850928"/>
            <a:ext cx="2690101" cy="2561768"/>
            <a:chOff x="5429179" y="1850928"/>
            <a:chExt cx="2690101" cy="2561768"/>
          </a:xfrm>
        </p:grpSpPr>
        <p:grpSp>
          <p:nvGrpSpPr>
            <p:cNvPr id="192" name="Google Shape;192;p33"/>
            <p:cNvGrpSpPr/>
            <p:nvPr/>
          </p:nvGrpSpPr>
          <p:grpSpPr>
            <a:xfrm>
              <a:off x="7120492" y="3157947"/>
              <a:ext cx="773668" cy="633283"/>
              <a:chOff x="-1438608" y="3762634"/>
              <a:chExt cx="589147" cy="482244"/>
            </a:xfrm>
          </p:grpSpPr>
          <p:sp>
            <p:nvSpPr>
              <p:cNvPr id="193" name="Google Shape;193;p33"/>
              <p:cNvSpPr/>
              <p:nvPr/>
            </p:nvSpPr>
            <p:spPr>
              <a:xfrm>
                <a:off x="-1434955" y="3774614"/>
                <a:ext cx="568975" cy="461535"/>
              </a:xfrm>
              <a:custGeom>
                <a:avLst/>
                <a:gdLst/>
                <a:ahLst/>
                <a:cxnLst/>
                <a:rect l="l" t="t" r="r" b="b"/>
                <a:pathLst>
                  <a:path w="21183" h="17183" extrusionOk="0">
                    <a:moveTo>
                      <a:pt x="14690" y="1"/>
                    </a:moveTo>
                    <a:cubicBezTo>
                      <a:pt x="14512" y="1"/>
                      <a:pt x="14327" y="36"/>
                      <a:pt x="14158" y="86"/>
                    </a:cubicBezTo>
                    <a:cubicBezTo>
                      <a:pt x="13652" y="222"/>
                      <a:pt x="13161" y="467"/>
                      <a:pt x="12691" y="716"/>
                    </a:cubicBezTo>
                    <a:cubicBezTo>
                      <a:pt x="8873" y="2697"/>
                      <a:pt x="5052" y="5398"/>
                      <a:pt x="2218" y="8639"/>
                    </a:cubicBezTo>
                    <a:cubicBezTo>
                      <a:pt x="1491" y="9464"/>
                      <a:pt x="787" y="10340"/>
                      <a:pt x="393" y="11375"/>
                    </a:cubicBezTo>
                    <a:cubicBezTo>
                      <a:pt x="0" y="12398"/>
                      <a:pt x="320" y="13605"/>
                      <a:pt x="849" y="14566"/>
                    </a:cubicBezTo>
                    <a:cubicBezTo>
                      <a:pt x="1440" y="15652"/>
                      <a:pt x="2304" y="16539"/>
                      <a:pt x="3499" y="16870"/>
                    </a:cubicBezTo>
                    <a:cubicBezTo>
                      <a:pt x="4150" y="17061"/>
                      <a:pt x="4846" y="17183"/>
                      <a:pt x="5534" y="17183"/>
                    </a:cubicBezTo>
                    <a:cubicBezTo>
                      <a:pt x="6095" y="17183"/>
                      <a:pt x="6651" y="17101"/>
                      <a:pt x="7172" y="16909"/>
                    </a:cubicBezTo>
                    <a:cubicBezTo>
                      <a:pt x="7616" y="16746"/>
                      <a:pt x="8045" y="16574"/>
                      <a:pt x="8488" y="16376"/>
                    </a:cubicBezTo>
                    <a:cubicBezTo>
                      <a:pt x="12088" y="14862"/>
                      <a:pt x="15439" y="12593"/>
                      <a:pt x="18065" y="9943"/>
                    </a:cubicBezTo>
                    <a:cubicBezTo>
                      <a:pt x="19618" y="8367"/>
                      <a:pt x="20715" y="7013"/>
                      <a:pt x="21085" y="4830"/>
                    </a:cubicBezTo>
                    <a:cubicBezTo>
                      <a:pt x="21159" y="4386"/>
                      <a:pt x="21182" y="3931"/>
                      <a:pt x="21108" y="3475"/>
                    </a:cubicBezTo>
                    <a:cubicBezTo>
                      <a:pt x="20910" y="2378"/>
                      <a:pt x="20061" y="1417"/>
                      <a:pt x="18988" y="1086"/>
                    </a:cubicBezTo>
                    <a:cubicBezTo>
                      <a:pt x="18695" y="999"/>
                      <a:pt x="18392" y="955"/>
                      <a:pt x="18090" y="955"/>
                    </a:cubicBezTo>
                    <a:cubicBezTo>
                      <a:pt x="17316" y="955"/>
                      <a:pt x="16553" y="1240"/>
                      <a:pt x="15995" y="1798"/>
                    </a:cubicBezTo>
                    <a:cubicBezTo>
                      <a:pt x="15971" y="1810"/>
                      <a:pt x="15956" y="1837"/>
                      <a:pt x="15933" y="1860"/>
                    </a:cubicBezTo>
                    <a:cubicBezTo>
                      <a:pt x="15859" y="1440"/>
                      <a:pt x="15734" y="1023"/>
                      <a:pt x="15551" y="627"/>
                    </a:cubicBezTo>
                    <a:cubicBezTo>
                      <a:pt x="15477" y="467"/>
                      <a:pt x="15403" y="296"/>
                      <a:pt x="15267" y="183"/>
                    </a:cubicBezTo>
                    <a:cubicBezTo>
                      <a:pt x="15107" y="50"/>
                      <a:pt x="14903" y="1"/>
                      <a:pt x="146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3"/>
              <p:cNvSpPr/>
              <p:nvPr/>
            </p:nvSpPr>
            <p:spPr>
              <a:xfrm>
                <a:off x="-1318517" y="4053582"/>
                <a:ext cx="81466" cy="37873"/>
              </a:xfrm>
              <a:custGeom>
                <a:avLst/>
                <a:gdLst/>
                <a:ahLst/>
                <a:cxnLst/>
                <a:rect l="l" t="t" r="r" b="b"/>
                <a:pathLst>
                  <a:path w="3033" h="1410" extrusionOk="0">
                    <a:moveTo>
                      <a:pt x="1599" y="1"/>
                    </a:moveTo>
                    <a:cubicBezTo>
                      <a:pt x="1229" y="1"/>
                      <a:pt x="869" y="131"/>
                      <a:pt x="569" y="347"/>
                    </a:cubicBezTo>
                    <a:cubicBezTo>
                      <a:pt x="397" y="471"/>
                      <a:pt x="235" y="631"/>
                      <a:pt x="149" y="829"/>
                    </a:cubicBezTo>
                    <a:cubicBezTo>
                      <a:pt x="87" y="950"/>
                      <a:pt x="1" y="1199"/>
                      <a:pt x="63" y="1332"/>
                    </a:cubicBezTo>
                    <a:cubicBezTo>
                      <a:pt x="89" y="1389"/>
                      <a:pt x="125" y="1410"/>
                      <a:pt x="165" y="1410"/>
                    </a:cubicBezTo>
                    <a:cubicBezTo>
                      <a:pt x="257" y="1410"/>
                      <a:pt x="372" y="1301"/>
                      <a:pt x="456" y="1258"/>
                    </a:cubicBezTo>
                    <a:cubicBezTo>
                      <a:pt x="779" y="1098"/>
                      <a:pt x="1148" y="1013"/>
                      <a:pt x="1506" y="1001"/>
                    </a:cubicBezTo>
                    <a:cubicBezTo>
                      <a:pt x="1532" y="1000"/>
                      <a:pt x="1557" y="1000"/>
                      <a:pt x="1583" y="1000"/>
                    </a:cubicBezTo>
                    <a:cubicBezTo>
                      <a:pt x="2073" y="1000"/>
                      <a:pt x="2550" y="1107"/>
                      <a:pt x="3009" y="1273"/>
                    </a:cubicBezTo>
                    <a:cubicBezTo>
                      <a:pt x="3032" y="1075"/>
                      <a:pt x="2970" y="865"/>
                      <a:pt x="2873" y="693"/>
                    </a:cubicBezTo>
                    <a:cubicBezTo>
                      <a:pt x="2663" y="312"/>
                      <a:pt x="2246" y="63"/>
                      <a:pt x="1814" y="16"/>
                    </a:cubicBezTo>
                    <a:cubicBezTo>
                      <a:pt x="1742" y="6"/>
                      <a:pt x="1670" y="1"/>
                      <a:pt x="1599" y="1"/>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3"/>
              <p:cNvSpPr/>
              <p:nvPr/>
            </p:nvSpPr>
            <p:spPr>
              <a:xfrm>
                <a:off x="-1398265" y="4022746"/>
                <a:ext cx="197663" cy="173623"/>
              </a:xfrm>
              <a:custGeom>
                <a:avLst/>
                <a:gdLst/>
                <a:ahLst/>
                <a:cxnLst/>
                <a:rect l="l" t="t" r="r" b="b"/>
                <a:pathLst>
                  <a:path w="7359" h="6464" extrusionOk="0">
                    <a:moveTo>
                      <a:pt x="737" y="0"/>
                    </a:moveTo>
                    <a:cubicBezTo>
                      <a:pt x="730" y="0"/>
                      <a:pt x="723" y="2"/>
                      <a:pt x="716" y="5"/>
                    </a:cubicBezTo>
                    <a:cubicBezTo>
                      <a:pt x="530" y="114"/>
                      <a:pt x="358" y="670"/>
                      <a:pt x="284" y="868"/>
                    </a:cubicBezTo>
                    <a:cubicBezTo>
                      <a:pt x="63" y="1433"/>
                      <a:pt x="1" y="2063"/>
                      <a:pt x="12" y="2666"/>
                    </a:cubicBezTo>
                    <a:cubicBezTo>
                      <a:pt x="24" y="3503"/>
                      <a:pt x="187" y="4367"/>
                      <a:pt x="678" y="5032"/>
                    </a:cubicBezTo>
                    <a:cubicBezTo>
                      <a:pt x="1234" y="5772"/>
                      <a:pt x="2121" y="6177"/>
                      <a:pt x="3020" y="6363"/>
                    </a:cubicBezTo>
                    <a:cubicBezTo>
                      <a:pt x="3299" y="6428"/>
                      <a:pt x="3590" y="6463"/>
                      <a:pt x="3879" y="6463"/>
                    </a:cubicBezTo>
                    <a:cubicBezTo>
                      <a:pt x="3921" y="6463"/>
                      <a:pt x="3963" y="6462"/>
                      <a:pt x="4005" y="6461"/>
                    </a:cubicBezTo>
                    <a:cubicBezTo>
                      <a:pt x="4744" y="6425"/>
                      <a:pt x="5437" y="6068"/>
                      <a:pt x="6001" y="5600"/>
                    </a:cubicBezTo>
                    <a:cubicBezTo>
                      <a:pt x="6472" y="5242"/>
                      <a:pt x="6877" y="4787"/>
                      <a:pt x="7099" y="4243"/>
                    </a:cubicBezTo>
                    <a:cubicBezTo>
                      <a:pt x="7332" y="3701"/>
                      <a:pt x="7359" y="3060"/>
                      <a:pt x="7099" y="2530"/>
                    </a:cubicBezTo>
                    <a:cubicBezTo>
                      <a:pt x="6853" y="2051"/>
                      <a:pt x="6398" y="1729"/>
                      <a:pt x="5954" y="1421"/>
                    </a:cubicBezTo>
                    <a:lnTo>
                      <a:pt x="5954" y="1421"/>
                    </a:lnTo>
                    <a:cubicBezTo>
                      <a:pt x="6200" y="1693"/>
                      <a:pt x="6347" y="2063"/>
                      <a:pt x="6445" y="2433"/>
                    </a:cubicBezTo>
                    <a:cubicBezTo>
                      <a:pt x="6593" y="3060"/>
                      <a:pt x="6593" y="3787"/>
                      <a:pt x="6188" y="4305"/>
                    </a:cubicBezTo>
                    <a:cubicBezTo>
                      <a:pt x="5978" y="4565"/>
                      <a:pt x="5694" y="4737"/>
                      <a:pt x="5386" y="4873"/>
                    </a:cubicBezTo>
                    <a:cubicBezTo>
                      <a:pt x="4981" y="5043"/>
                      <a:pt x="4544" y="5125"/>
                      <a:pt x="4106" y="5125"/>
                    </a:cubicBezTo>
                    <a:cubicBezTo>
                      <a:pt x="3213" y="5125"/>
                      <a:pt x="2319" y="4782"/>
                      <a:pt x="1689" y="4145"/>
                    </a:cubicBezTo>
                    <a:cubicBezTo>
                      <a:pt x="1012" y="3468"/>
                      <a:pt x="678" y="2495"/>
                      <a:pt x="740" y="1545"/>
                    </a:cubicBezTo>
                    <a:cubicBezTo>
                      <a:pt x="752" y="1312"/>
                      <a:pt x="790" y="1075"/>
                      <a:pt x="852" y="842"/>
                    </a:cubicBezTo>
                    <a:cubicBezTo>
                      <a:pt x="888" y="732"/>
                      <a:pt x="1086" y="398"/>
                      <a:pt x="1012" y="300"/>
                    </a:cubicBezTo>
                    <a:cubicBezTo>
                      <a:pt x="944" y="197"/>
                      <a:pt x="823" y="0"/>
                      <a:pt x="737" y="0"/>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3"/>
              <p:cNvSpPr/>
              <p:nvPr/>
            </p:nvSpPr>
            <p:spPr>
              <a:xfrm>
                <a:off x="-1206968" y="3800265"/>
                <a:ext cx="340988" cy="414235"/>
              </a:xfrm>
              <a:custGeom>
                <a:avLst/>
                <a:gdLst/>
                <a:ahLst/>
                <a:cxnLst/>
                <a:rect l="l" t="t" r="r" b="b"/>
                <a:pathLst>
                  <a:path w="12695" h="15422" extrusionOk="0">
                    <a:moveTo>
                      <a:pt x="9602" y="0"/>
                    </a:moveTo>
                    <a:cubicBezTo>
                      <a:pt x="8828" y="0"/>
                      <a:pt x="8065" y="285"/>
                      <a:pt x="7507" y="843"/>
                    </a:cubicBezTo>
                    <a:cubicBezTo>
                      <a:pt x="7519" y="894"/>
                      <a:pt x="7519" y="944"/>
                      <a:pt x="7519" y="979"/>
                    </a:cubicBezTo>
                    <a:cubicBezTo>
                      <a:pt x="7616" y="1757"/>
                      <a:pt x="8370" y="2260"/>
                      <a:pt x="9071" y="2618"/>
                    </a:cubicBezTo>
                    <a:cubicBezTo>
                      <a:pt x="9775" y="2976"/>
                      <a:pt x="10562" y="3334"/>
                      <a:pt x="10858" y="4061"/>
                    </a:cubicBezTo>
                    <a:cubicBezTo>
                      <a:pt x="11227" y="4937"/>
                      <a:pt x="10722" y="5921"/>
                      <a:pt x="10130" y="6649"/>
                    </a:cubicBezTo>
                    <a:cubicBezTo>
                      <a:pt x="7764" y="9618"/>
                      <a:pt x="3993" y="11074"/>
                      <a:pt x="1172" y="13599"/>
                    </a:cubicBezTo>
                    <a:cubicBezTo>
                      <a:pt x="840" y="13895"/>
                      <a:pt x="518" y="14214"/>
                      <a:pt x="296" y="14596"/>
                    </a:cubicBezTo>
                    <a:cubicBezTo>
                      <a:pt x="148" y="14856"/>
                      <a:pt x="51" y="15140"/>
                      <a:pt x="0" y="15421"/>
                    </a:cubicBezTo>
                    <a:cubicBezTo>
                      <a:pt x="3600" y="13907"/>
                      <a:pt x="6951" y="11638"/>
                      <a:pt x="9577" y="8988"/>
                    </a:cubicBezTo>
                    <a:cubicBezTo>
                      <a:pt x="11130" y="7412"/>
                      <a:pt x="12227" y="6058"/>
                      <a:pt x="12597" y="3875"/>
                    </a:cubicBezTo>
                    <a:cubicBezTo>
                      <a:pt x="12671" y="3431"/>
                      <a:pt x="12694" y="2976"/>
                      <a:pt x="12620" y="2520"/>
                    </a:cubicBezTo>
                    <a:cubicBezTo>
                      <a:pt x="12422" y="1423"/>
                      <a:pt x="11573" y="462"/>
                      <a:pt x="10500" y="131"/>
                    </a:cubicBezTo>
                    <a:cubicBezTo>
                      <a:pt x="10207" y="44"/>
                      <a:pt x="9904" y="0"/>
                      <a:pt x="9602" y="0"/>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3"/>
              <p:cNvSpPr/>
              <p:nvPr/>
            </p:nvSpPr>
            <p:spPr>
              <a:xfrm>
                <a:off x="-964583" y="3911519"/>
                <a:ext cx="25436" cy="25114"/>
              </a:xfrm>
              <a:custGeom>
                <a:avLst/>
                <a:gdLst/>
                <a:ahLst/>
                <a:cxnLst/>
                <a:rect l="l" t="t" r="r" b="b"/>
                <a:pathLst>
                  <a:path w="947" h="935" extrusionOk="0">
                    <a:moveTo>
                      <a:pt x="504" y="0"/>
                    </a:moveTo>
                    <a:cubicBezTo>
                      <a:pt x="215" y="0"/>
                      <a:pt x="0" y="331"/>
                      <a:pt x="47" y="596"/>
                    </a:cubicBezTo>
                    <a:cubicBezTo>
                      <a:pt x="86" y="756"/>
                      <a:pt x="195" y="892"/>
                      <a:pt x="355" y="916"/>
                    </a:cubicBezTo>
                    <a:cubicBezTo>
                      <a:pt x="388" y="929"/>
                      <a:pt x="424" y="934"/>
                      <a:pt x="461" y="934"/>
                    </a:cubicBezTo>
                    <a:cubicBezTo>
                      <a:pt x="534" y="934"/>
                      <a:pt x="610" y="912"/>
                      <a:pt x="677" y="880"/>
                    </a:cubicBezTo>
                    <a:cubicBezTo>
                      <a:pt x="751" y="854"/>
                      <a:pt x="825" y="818"/>
                      <a:pt x="872" y="756"/>
                    </a:cubicBezTo>
                    <a:cubicBezTo>
                      <a:pt x="935" y="682"/>
                      <a:pt x="946" y="585"/>
                      <a:pt x="935" y="484"/>
                    </a:cubicBezTo>
                    <a:cubicBezTo>
                      <a:pt x="935" y="410"/>
                      <a:pt x="911" y="324"/>
                      <a:pt x="872" y="262"/>
                    </a:cubicBezTo>
                    <a:cubicBezTo>
                      <a:pt x="810" y="141"/>
                      <a:pt x="701" y="29"/>
                      <a:pt x="565" y="5"/>
                    </a:cubicBezTo>
                    <a:cubicBezTo>
                      <a:pt x="544" y="2"/>
                      <a:pt x="524" y="0"/>
                      <a:pt x="504" y="0"/>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3"/>
              <p:cNvSpPr/>
              <p:nvPr/>
            </p:nvSpPr>
            <p:spPr>
              <a:xfrm>
                <a:off x="-981612" y="3941522"/>
                <a:ext cx="22912" cy="18883"/>
              </a:xfrm>
              <a:custGeom>
                <a:avLst/>
                <a:gdLst/>
                <a:ahLst/>
                <a:cxnLst/>
                <a:rect l="l" t="t" r="r" b="b"/>
                <a:pathLst>
                  <a:path w="853" h="703" extrusionOk="0">
                    <a:moveTo>
                      <a:pt x="468" y="0"/>
                    </a:moveTo>
                    <a:cubicBezTo>
                      <a:pt x="237" y="0"/>
                      <a:pt x="1" y="203"/>
                      <a:pt x="113" y="476"/>
                    </a:cubicBezTo>
                    <a:cubicBezTo>
                      <a:pt x="176" y="612"/>
                      <a:pt x="335" y="698"/>
                      <a:pt x="498" y="698"/>
                    </a:cubicBezTo>
                    <a:cubicBezTo>
                      <a:pt x="510" y="701"/>
                      <a:pt x="522" y="702"/>
                      <a:pt x="534" y="702"/>
                    </a:cubicBezTo>
                    <a:cubicBezTo>
                      <a:pt x="582" y="702"/>
                      <a:pt x="632" y="681"/>
                      <a:pt x="681" y="662"/>
                    </a:cubicBezTo>
                    <a:cubicBezTo>
                      <a:pt x="806" y="589"/>
                      <a:pt x="853" y="402"/>
                      <a:pt x="806" y="269"/>
                    </a:cubicBezTo>
                    <a:cubicBezTo>
                      <a:pt x="753" y="79"/>
                      <a:pt x="612" y="0"/>
                      <a:pt x="468" y="0"/>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3"/>
              <p:cNvSpPr/>
              <p:nvPr/>
            </p:nvSpPr>
            <p:spPr>
              <a:xfrm>
                <a:off x="-953087" y="3940850"/>
                <a:ext cx="25544" cy="24443"/>
              </a:xfrm>
              <a:custGeom>
                <a:avLst/>
                <a:gdLst/>
                <a:ahLst/>
                <a:cxnLst/>
                <a:rect l="l" t="t" r="r" b="b"/>
                <a:pathLst>
                  <a:path w="951" h="910" extrusionOk="0">
                    <a:moveTo>
                      <a:pt x="493" y="1"/>
                    </a:moveTo>
                    <a:cubicBezTo>
                      <a:pt x="400" y="1"/>
                      <a:pt x="305" y="22"/>
                      <a:pt x="234" y="58"/>
                    </a:cubicBezTo>
                    <a:cubicBezTo>
                      <a:pt x="63" y="146"/>
                      <a:pt x="1" y="427"/>
                      <a:pt x="51" y="602"/>
                    </a:cubicBezTo>
                    <a:cubicBezTo>
                      <a:pt x="75" y="711"/>
                      <a:pt x="137" y="824"/>
                      <a:pt x="249" y="871"/>
                    </a:cubicBezTo>
                    <a:cubicBezTo>
                      <a:pt x="323" y="909"/>
                      <a:pt x="409" y="909"/>
                      <a:pt x="507" y="909"/>
                    </a:cubicBezTo>
                    <a:cubicBezTo>
                      <a:pt x="569" y="909"/>
                      <a:pt x="631" y="897"/>
                      <a:pt x="678" y="871"/>
                    </a:cubicBezTo>
                    <a:cubicBezTo>
                      <a:pt x="802" y="824"/>
                      <a:pt x="888" y="699"/>
                      <a:pt x="915" y="563"/>
                    </a:cubicBezTo>
                    <a:cubicBezTo>
                      <a:pt x="950" y="392"/>
                      <a:pt x="900" y="194"/>
                      <a:pt x="767" y="84"/>
                    </a:cubicBezTo>
                    <a:cubicBezTo>
                      <a:pt x="696" y="26"/>
                      <a:pt x="595" y="1"/>
                      <a:pt x="493" y="1"/>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3"/>
              <p:cNvSpPr/>
              <p:nvPr/>
            </p:nvSpPr>
            <p:spPr>
              <a:xfrm>
                <a:off x="-1438608" y="3762634"/>
                <a:ext cx="589147" cy="482244"/>
              </a:xfrm>
              <a:custGeom>
                <a:avLst/>
                <a:gdLst/>
                <a:ahLst/>
                <a:cxnLst/>
                <a:rect l="l" t="t" r="r" b="b"/>
                <a:pathLst>
                  <a:path w="21934" h="17954" extrusionOk="0">
                    <a:moveTo>
                      <a:pt x="14742" y="877"/>
                    </a:moveTo>
                    <a:cubicBezTo>
                      <a:pt x="15031" y="877"/>
                      <a:pt x="15151" y="1051"/>
                      <a:pt x="15294" y="1458"/>
                    </a:cubicBezTo>
                    <a:cubicBezTo>
                      <a:pt x="15477" y="1949"/>
                      <a:pt x="15637" y="2431"/>
                      <a:pt x="15835" y="2910"/>
                    </a:cubicBezTo>
                    <a:cubicBezTo>
                      <a:pt x="16092" y="3528"/>
                      <a:pt x="16563" y="3972"/>
                      <a:pt x="17178" y="4253"/>
                    </a:cubicBezTo>
                    <a:cubicBezTo>
                      <a:pt x="17309" y="4308"/>
                      <a:pt x="17440" y="4393"/>
                      <a:pt x="17571" y="4393"/>
                    </a:cubicBezTo>
                    <a:cubicBezTo>
                      <a:pt x="17588" y="4393"/>
                      <a:pt x="17605" y="4392"/>
                      <a:pt x="17621" y="4389"/>
                    </a:cubicBezTo>
                    <a:cubicBezTo>
                      <a:pt x="17820" y="4365"/>
                      <a:pt x="18015" y="4267"/>
                      <a:pt x="18225" y="4193"/>
                    </a:cubicBezTo>
                    <a:cubicBezTo>
                      <a:pt x="18127" y="4019"/>
                      <a:pt x="18053" y="3809"/>
                      <a:pt x="17917" y="3676"/>
                    </a:cubicBezTo>
                    <a:cubicBezTo>
                      <a:pt x="17719" y="3501"/>
                      <a:pt x="17450" y="3416"/>
                      <a:pt x="17252" y="3244"/>
                    </a:cubicBezTo>
                    <a:cubicBezTo>
                      <a:pt x="17018" y="3022"/>
                      <a:pt x="16820" y="2750"/>
                      <a:pt x="16536" y="2442"/>
                    </a:cubicBezTo>
                    <a:cubicBezTo>
                      <a:pt x="17049" y="2247"/>
                      <a:pt x="17533" y="2142"/>
                      <a:pt x="17990" y="2142"/>
                    </a:cubicBezTo>
                    <a:cubicBezTo>
                      <a:pt x="18600" y="2142"/>
                      <a:pt x="19164" y="2329"/>
                      <a:pt x="19692" y="2738"/>
                    </a:cubicBezTo>
                    <a:cubicBezTo>
                      <a:pt x="20603" y="3439"/>
                      <a:pt x="21011" y="4377"/>
                      <a:pt x="20715" y="5524"/>
                    </a:cubicBezTo>
                    <a:cubicBezTo>
                      <a:pt x="20419" y="6743"/>
                      <a:pt x="19840" y="7840"/>
                      <a:pt x="18991" y="8763"/>
                    </a:cubicBezTo>
                    <a:cubicBezTo>
                      <a:pt x="17018" y="10872"/>
                      <a:pt x="14862" y="12744"/>
                      <a:pt x="12360" y="14199"/>
                    </a:cubicBezTo>
                    <a:cubicBezTo>
                      <a:pt x="11301" y="14814"/>
                      <a:pt x="10266" y="15468"/>
                      <a:pt x="9204" y="16083"/>
                    </a:cubicBezTo>
                    <a:cubicBezTo>
                      <a:pt x="10905" y="13791"/>
                      <a:pt x="10807" y="11573"/>
                      <a:pt x="9056" y="9381"/>
                    </a:cubicBezTo>
                    <a:cubicBezTo>
                      <a:pt x="8069" y="8643"/>
                      <a:pt x="6826" y="7989"/>
                      <a:pt x="5503" y="7989"/>
                    </a:cubicBezTo>
                    <a:cubicBezTo>
                      <a:pt x="4860" y="7989"/>
                      <a:pt x="4198" y="8143"/>
                      <a:pt x="3537" y="8517"/>
                    </a:cubicBezTo>
                    <a:cubicBezTo>
                      <a:pt x="3635" y="8381"/>
                      <a:pt x="3685" y="8307"/>
                      <a:pt x="3733" y="8245"/>
                    </a:cubicBezTo>
                    <a:cubicBezTo>
                      <a:pt x="6406" y="5598"/>
                      <a:pt x="9390" y="3342"/>
                      <a:pt x="12706" y="1555"/>
                    </a:cubicBezTo>
                    <a:cubicBezTo>
                      <a:pt x="13235" y="1259"/>
                      <a:pt x="13827" y="1073"/>
                      <a:pt x="14418" y="925"/>
                    </a:cubicBezTo>
                    <a:cubicBezTo>
                      <a:pt x="14546" y="894"/>
                      <a:pt x="14652" y="877"/>
                      <a:pt x="14742" y="877"/>
                    </a:cubicBezTo>
                    <a:close/>
                    <a:moveTo>
                      <a:pt x="5475" y="8796"/>
                    </a:moveTo>
                    <a:cubicBezTo>
                      <a:pt x="5908" y="8796"/>
                      <a:pt x="6328" y="8880"/>
                      <a:pt x="6678" y="9023"/>
                    </a:cubicBezTo>
                    <a:cubicBezTo>
                      <a:pt x="7146" y="9221"/>
                      <a:pt x="7604" y="9428"/>
                      <a:pt x="8033" y="9689"/>
                    </a:cubicBezTo>
                    <a:cubicBezTo>
                      <a:pt x="8823" y="10168"/>
                      <a:pt x="9216" y="10945"/>
                      <a:pt x="9414" y="11809"/>
                    </a:cubicBezTo>
                    <a:cubicBezTo>
                      <a:pt x="9955" y="14285"/>
                      <a:pt x="8403" y="16491"/>
                      <a:pt x="5877" y="16958"/>
                    </a:cubicBezTo>
                    <a:cubicBezTo>
                      <a:pt x="5584" y="17013"/>
                      <a:pt x="5300" y="17039"/>
                      <a:pt x="5024" y="17039"/>
                    </a:cubicBezTo>
                    <a:cubicBezTo>
                      <a:pt x="3935" y="17039"/>
                      <a:pt x="2974" y="16630"/>
                      <a:pt x="2070" y="15962"/>
                    </a:cubicBezTo>
                    <a:cubicBezTo>
                      <a:pt x="1405" y="15456"/>
                      <a:pt x="1156" y="14716"/>
                      <a:pt x="1059" y="13927"/>
                    </a:cubicBezTo>
                    <a:cubicBezTo>
                      <a:pt x="887" y="12522"/>
                      <a:pt x="1121" y="11218"/>
                      <a:pt x="2070" y="10109"/>
                    </a:cubicBezTo>
                    <a:cubicBezTo>
                      <a:pt x="2144" y="10020"/>
                      <a:pt x="2192" y="9922"/>
                      <a:pt x="2280" y="9774"/>
                    </a:cubicBezTo>
                    <a:lnTo>
                      <a:pt x="2280" y="9774"/>
                    </a:lnTo>
                    <a:cubicBezTo>
                      <a:pt x="2168" y="10440"/>
                      <a:pt x="2008" y="11008"/>
                      <a:pt x="1958" y="11587"/>
                    </a:cubicBezTo>
                    <a:cubicBezTo>
                      <a:pt x="1786" y="13595"/>
                      <a:pt x="3094" y="15234"/>
                      <a:pt x="5114" y="15358"/>
                    </a:cubicBezTo>
                    <a:cubicBezTo>
                      <a:pt x="5203" y="15363"/>
                      <a:pt x="5292" y="15366"/>
                      <a:pt x="5379" y="15366"/>
                    </a:cubicBezTo>
                    <a:cubicBezTo>
                      <a:pt x="7089" y="15366"/>
                      <a:pt x="8300" y="14350"/>
                      <a:pt x="8429" y="12498"/>
                    </a:cubicBezTo>
                    <a:cubicBezTo>
                      <a:pt x="8441" y="12339"/>
                      <a:pt x="8403" y="12164"/>
                      <a:pt x="8355" y="12004"/>
                    </a:cubicBezTo>
                    <a:cubicBezTo>
                      <a:pt x="8114" y="11077"/>
                      <a:pt x="7018" y="10455"/>
                      <a:pt x="6012" y="10455"/>
                    </a:cubicBezTo>
                    <a:cubicBezTo>
                      <a:pt x="5575" y="10455"/>
                      <a:pt x="5155" y="10572"/>
                      <a:pt x="4830" y="10833"/>
                    </a:cubicBezTo>
                    <a:cubicBezTo>
                      <a:pt x="4436" y="11144"/>
                      <a:pt x="4215" y="11549"/>
                      <a:pt x="4215" y="12043"/>
                    </a:cubicBezTo>
                    <a:cubicBezTo>
                      <a:pt x="4226" y="12238"/>
                      <a:pt x="4250" y="12622"/>
                      <a:pt x="4484" y="12622"/>
                    </a:cubicBezTo>
                    <a:cubicBezTo>
                      <a:pt x="4706" y="12622"/>
                      <a:pt x="4744" y="12327"/>
                      <a:pt x="4818" y="12164"/>
                    </a:cubicBezTo>
                    <a:cubicBezTo>
                      <a:pt x="5001" y="11685"/>
                      <a:pt x="5324" y="11365"/>
                      <a:pt x="5853" y="11351"/>
                    </a:cubicBezTo>
                    <a:cubicBezTo>
                      <a:pt x="5876" y="11350"/>
                      <a:pt x="5900" y="11350"/>
                      <a:pt x="5923" y="11350"/>
                    </a:cubicBezTo>
                    <a:cubicBezTo>
                      <a:pt x="6501" y="11350"/>
                      <a:pt x="7050" y="11496"/>
                      <a:pt x="7394" y="12031"/>
                    </a:cubicBezTo>
                    <a:cubicBezTo>
                      <a:pt x="7737" y="12560"/>
                      <a:pt x="7356" y="13669"/>
                      <a:pt x="6740" y="14051"/>
                    </a:cubicBezTo>
                    <a:cubicBezTo>
                      <a:pt x="6286" y="14333"/>
                      <a:pt x="5795" y="14462"/>
                      <a:pt x="5317" y="14462"/>
                    </a:cubicBezTo>
                    <a:cubicBezTo>
                      <a:pt x="3981" y="14462"/>
                      <a:pt x="2750" y="13453"/>
                      <a:pt x="2724" y="11957"/>
                    </a:cubicBezTo>
                    <a:cubicBezTo>
                      <a:pt x="2709" y="11093"/>
                      <a:pt x="2833" y="10304"/>
                      <a:pt x="3449" y="9626"/>
                    </a:cubicBezTo>
                    <a:cubicBezTo>
                      <a:pt x="3989" y="9032"/>
                      <a:pt x="4751" y="8796"/>
                      <a:pt x="5475" y="8796"/>
                    </a:cubicBezTo>
                    <a:close/>
                    <a:moveTo>
                      <a:pt x="14788" y="1"/>
                    </a:moveTo>
                    <a:cubicBezTo>
                      <a:pt x="14601" y="1"/>
                      <a:pt x="14392" y="30"/>
                      <a:pt x="14158" y="88"/>
                    </a:cubicBezTo>
                    <a:cubicBezTo>
                      <a:pt x="13469" y="260"/>
                      <a:pt x="12780" y="520"/>
                      <a:pt x="12162" y="866"/>
                    </a:cubicBezTo>
                    <a:cubicBezTo>
                      <a:pt x="10080" y="1999"/>
                      <a:pt x="8107" y="3291"/>
                      <a:pt x="6285" y="4820"/>
                    </a:cubicBezTo>
                    <a:cubicBezTo>
                      <a:pt x="4706" y="6128"/>
                      <a:pt x="3265" y="7580"/>
                      <a:pt x="1884" y="9109"/>
                    </a:cubicBezTo>
                    <a:cubicBezTo>
                      <a:pt x="541" y="10576"/>
                      <a:pt x="0" y="12191"/>
                      <a:pt x="222" y="14113"/>
                    </a:cubicBezTo>
                    <a:cubicBezTo>
                      <a:pt x="331" y="15122"/>
                      <a:pt x="677" y="16059"/>
                      <a:pt x="1541" y="16651"/>
                    </a:cubicBezTo>
                    <a:cubicBezTo>
                      <a:pt x="2168" y="17082"/>
                      <a:pt x="2857" y="17452"/>
                      <a:pt x="3573" y="17709"/>
                    </a:cubicBezTo>
                    <a:cubicBezTo>
                      <a:pt x="4073" y="17885"/>
                      <a:pt x="4572" y="17954"/>
                      <a:pt x="5069" y="17954"/>
                    </a:cubicBezTo>
                    <a:cubicBezTo>
                      <a:pt x="6114" y="17954"/>
                      <a:pt x="7150" y="17649"/>
                      <a:pt x="8169" y="17390"/>
                    </a:cubicBezTo>
                    <a:cubicBezTo>
                      <a:pt x="8970" y="17192"/>
                      <a:pt x="9710" y="16748"/>
                      <a:pt x="10449" y="16355"/>
                    </a:cubicBezTo>
                    <a:cubicBezTo>
                      <a:pt x="11251" y="15935"/>
                      <a:pt x="12002" y="15444"/>
                      <a:pt x="12780" y="15000"/>
                    </a:cubicBezTo>
                    <a:cubicBezTo>
                      <a:pt x="15380" y="13510"/>
                      <a:pt x="17621" y="11587"/>
                      <a:pt x="19656" y="9405"/>
                    </a:cubicBezTo>
                    <a:cubicBezTo>
                      <a:pt x="20603" y="8381"/>
                      <a:pt x="21233" y="7186"/>
                      <a:pt x="21602" y="5844"/>
                    </a:cubicBezTo>
                    <a:cubicBezTo>
                      <a:pt x="21934" y="4622"/>
                      <a:pt x="21653" y="3540"/>
                      <a:pt x="20875" y="2579"/>
                    </a:cubicBezTo>
                    <a:cubicBezTo>
                      <a:pt x="20270" y="1824"/>
                      <a:pt x="19229" y="1264"/>
                      <a:pt x="18073" y="1264"/>
                    </a:cubicBezTo>
                    <a:cubicBezTo>
                      <a:pt x="17511" y="1264"/>
                      <a:pt x="16921" y="1396"/>
                      <a:pt x="16341" y="1703"/>
                    </a:cubicBezTo>
                    <a:cubicBezTo>
                      <a:pt x="16279" y="1532"/>
                      <a:pt x="16228" y="1384"/>
                      <a:pt x="16181" y="1236"/>
                    </a:cubicBezTo>
                    <a:cubicBezTo>
                      <a:pt x="15879" y="400"/>
                      <a:pt x="15479" y="1"/>
                      <a:pt x="147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3"/>
              <p:cNvSpPr/>
              <p:nvPr/>
            </p:nvSpPr>
            <p:spPr>
              <a:xfrm>
                <a:off x="-1261225" y="3881490"/>
                <a:ext cx="118560" cy="82621"/>
              </a:xfrm>
              <a:custGeom>
                <a:avLst/>
                <a:gdLst/>
                <a:ahLst/>
                <a:cxnLst/>
                <a:rect l="l" t="t" r="r" b="b"/>
                <a:pathLst>
                  <a:path w="4414" h="3076" extrusionOk="0">
                    <a:moveTo>
                      <a:pt x="4016" y="0"/>
                    </a:moveTo>
                    <a:cubicBezTo>
                      <a:pt x="3820" y="0"/>
                      <a:pt x="3575" y="110"/>
                      <a:pt x="3413" y="212"/>
                    </a:cubicBezTo>
                    <a:cubicBezTo>
                      <a:pt x="2429" y="851"/>
                      <a:pt x="1393" y="1431"/>
                      <a:pt x="506" y="2182"/>
                    </a:cubicBezTo>
                    <a:cubicBezTo>
                      <a:pt x="136" y="2489"/>
                      <a:pt x="0" y="2874"/>
                      <a:pt x="125" y="3007"/>
                    </a:cubicBezTo>
                    <a:cubicBezTo>
                      <a:pt x="169" y="3057"/>
                      <a:pt x="226" y="3076"/>
                      <a:pt x="286" y="3076"/>
                    </a:cubicBezTo>
                    <a:cubicBezTo>
                      <a:pt x="388" y="3076"/>
                      <a:pt x="497" y="3022"/>
                      <a:pt x="568" y="2983"/>
                    </a:cubicBezTo>
                    <a:cubicBezTo>
                      <a:pt x="1651" y="2268"/>
                      <a:pt x="2736" y="1543"/>
                      <a:pt x="3810" y="789"/>
                    </a:cubicBezTo>
                    <a:cubicBezTo>
                      <a:pt x="4005" y="656"/>
                      <a:pt x="4413" y="247"/>
                      <a:pt x="4239" y="76"/>
                    </a:cubicBezTo>
                    <a:cubicBezTo>
                      <a:pt x="4182" y="22"/>
                      <a:pt x="4104" y="0"/>
                      <a:pt x="4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3"/>
              <p:cNvSpPr/>
              <p:nvPr/>
            </p:nvSpPr>
            <p:spPr>
              <a:xfrm>
                <a:off x="-1120156" y="3836714"/>
                <a:ext cx="34757" cy="31775"/>
              </a:xfrm>
              <a:custGeom>
                <a:avLst/>
                <a:gdLst/>
                <a:ahLst/>
                <a:cxnLst/>
                <a:rect l="l" t="t" r="r" b="b"/>
                <a:pathLst>
                  <a:path w="1294" h="1183" extrusionOk="0">
                    <a:moveTo>
                      <a:pt x="877" y="0"/>
                    </a:moveTo>
                    <a:cubicBezTo>
                      <a:pt x="834" y="0"/>
                      <a:pt x="797" y="9"/>
                      <a:pt x="776" y="31"/>
                    </a:cubicBezTo>
                    <a:cubicBezTo>
                      <a:pt x="516" y="214"/>
                      <a:pt x="294" y="448"/>
                      <a:pt x="110" y="708"/>
                    </a:cubicBezTo>
                    <a:cubicBezTo>
                      <a:pt x="1" y="877"/>
                      <a:pt x="76" y="1182"/>
                      <a:pt x="259" y="1182"/>
                    </a:cubicBezTo>
                    <a:cubicBezTo>
                      <a:pt x="302" y="1182"/>
                      <a:pt x="352" y="1165"/>
                      <a:pt x="406" y="1125"/>
                    </a:cubicBezTo>
                    <a:cubicBezTo>
                      <a:pt x="687" y="903"/>
                      <a:pt x="971" y="743"/>
                      <a:pt x="1220" y="521"/>
                    </a:cubicBezTo>
                    <a:cubicBezTo>
                      <a:pt x="1293" y="459"/>
                      <a:pt x="1279" y="190"/>
                      <a:pt x="1205" y="116"/>
                    </a:cubicBezTo>
                    <a:cubicBezTo>
                      <a:pt x="1135" y="55"/>
                      <a:pt x="985" y="0"/>
                      <a:pt x="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33"/>
            <p:cNvGrpSpPr/>
            <p:nvPr/>
          </p:nvGrpSpPr>
          <p:grpSpPr>
            <a:xfrm>
              <a:off x="7252876" y="3431647"/>
              <a:ext cx="773668" cy="633283"/>
              <a:chOff x="-1438608" y="3762634"/>
              <a:chExt cx="589147" cy="482244"/>
            </a:xfrm>
          </p:grpSpPr>
          <p:sp>
            <p:nvSpPr>
              <p:cNvPr id="204" name="Google Shape;204;p33"/>
              <p:cNvSpPr/>
              <p:nvPr/>
            </p:nvSpPr>
            <p:spPr>
              <a:xfrm>
                <a:off x="-1434955" y="3774614"/>
                <a:ext cx="568975" cy="461535"/>
              </a:xfrm>
              <a:custGeom>
                <a:avLst/>
                <a:gdLst/>
                <a:ahLst/>
                <a:cxnLst/>
                <a:rect l="l" t="t" r="r" b="b"/>
                <a:pathLst>
                  <a:path w="21183" h="17183" extrusionOk="0">
                    <a:moveTo>
                      <a:pt x="14690" y="1"/>
                    </a:moveTo>
                    <a:cubicBezTo>
                      <a:pt x="14512" y="1"/>
                      <a:pt x="14327" y="36"/>
                      <a:pt x="14158" y="86"/>
                    </a:cubicBezTo>
                    <a:cubicBezTo>
                      <a:pt x="13652" y="222"/>
                      <a:pt x="13161" y="467"/>
                      <a:pt x="12691" y="716"/>
                    </a:cubicBezTo>
                    <a:cubicBezTo>
                      <a:pt x="8873" y="2697"/>
                      <a:pt x="5052" y="5398"/>
                      <a:pt x="2218" y="8639"/>
                    </a:cubicBezTo>
                    <a:cubicBezTo>
                      <a:pt x="1491" y="9464"/>
                      <a:pt x="787" y="10340"/>
                      <a:pt x="393" y="11375"/>
                    </a:cubicBezTo>
                    <a:cubicBezTo>
                      <a:pt x="0" y="12398"/>
                      <a:pt x="320" y="13605"/>
                      <a:pt x="849" y="14566"/>
                    </a:cubicBezTo>
                    <a:cubicBezTo>
                      <a:pt x="1440" y="15652"/>
                      <a:pt x="2304" y="16539"/>
                      <a:pt x="3499" y="16870"/>
                    </a:cubicBezTo>
                    <a:cubicBezTo>
                      <a:pt x="4150" y="17061"/>
                      <a:pt x="4846" y="17183"/>
                      <a:pt x="5534" y="17183"/>
                    </a:cubicBezTo>
                    <a:cubicBezTo>
                      <a:pt x="6095" y="17183"/>
                      <a:pt x="6651" y="17101"/>
                      <a:pt x="7172" y="16909"/>
                    </a:cubicBezTo>
                    <a:cubicBezTo>
                      <a:pt x="7616" y="16746"/>
                      <a:pt x="8045" y="16574"/>
                      <a:pt x="8488" y="16376"/>
                    </a:cubicBezTo>
                    <a:cubicBezTo>
                      <a:pt x="12088" y="14862"/>
                      <a:pt x="15439" y="12593"/>
                      <a:pt x="18065" y="9943"/>
                    </a:cubicBezTo>
                    <a:cubicBezTo>
                      <a:pt x="19618" y="8367"/>
                      <a:pt x="20715" y="7013"/>
                      <a:pt x="21085" y="4830"/>
                    </a:cubicBezTo>
                    <a:cubicBezTo>
                      <a:pt x="21159" y="4386"/>
                      <a:pt x="21182" y="3931"/>
                      <a:pt x="21108" y="3475"/>
                    </a:cubicBezTo>
                    <a:cubicBezTo>
                      <a:pt x="20910" y="2378"/>
                      <a:pt x="20061" y="1417"/>
                      <a:pt x="18988" y="1086"/>
                    </a:cubicBezTo>
                    <a:cubicBezTo>
                      <a:pt x="18695" y="999"/>
                      <a:pt x="18392" y="955"/>
                      <a:pt x="18090" y="955"/>
                    </a:cubicBezTo>
                    <a:cubicBezTo>
                      <a:pt x="17316" y="955"/>
                      <a:pt x="16553" y="1240"/>
                      <a:pt x="15995" y="1798"/>
                    </a:cubicBezTo>
                    <a:cubicBezTo>
                      <a:pt x="15971" y="1810"/>
                      <a:pt x="15956" y="1837"/>
                      <a:pt x="15933" y="1860"/>
                    </a:cubicBezTo>
                    <a:cubicBezTo>
                      <a:pt x="15859" y="1440"/>
                      <a:pt x="15734" y="1023"/>
                      <a:pt x="15551" y="627"/>
                    </a:cubicBezTo>
                    <a:cubicBezTo>
                      <a:pt x="15477" y="467"/>
                      <a:pt x="15403" y="296"/>
                      <a:pt x="15267" y="183"/>
                    </a:cubicBezTo>
                    <a:cubicBezTo>
                      <a:pt x="15107" y="50"/>
                      <a:pt x="14903" y="1"/>
                      <a:pt x="146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3"/>
              <p:cNvSpPr/>
              <p:nvPr/>
            </p:nvSpPr>
            <p:spPr>
              <a:xfrm>
                <a:off x="-1318517" y="4053582"/>
                <a:ext cx="81466" cy="37873"/>
              </a:xfrm>
              <a:custGeom>
                <a:avLst/>
                <a:gdLst/>
                <a:ahLst/>
                <a:cxnLst/>
                <a:rect l="l" t="t" r="r" b="b"/>
                <a:pathLst>
                  <a:path w="3033" h="1410" extrusionOk="0">
                    <a:moveTo>
                      <a:pt x="1599" y="1"/>
                    </a:moveTo>
                    <a:cubicBezTo>
                      <a:pt x="1229" y="1"/>
                      <a:pt x="869" y="131"/>
                      <a:pt x="569" y="347"/>
                    </a:cubicBezTo>
                    <a:cubicBezTo>
                      <a:pt x="397" y="471"/>
                      <a:pt x="235" y="631"/>
                      <a:pt x="149" y="829"/>
                    </a:cubicBezTo>
                    <a:cubicBezTo>
                      <a:pt x="87" y="950"/>
                      <a:pt x="1" y="1199"/>
                      <a:pt x="63" y="1332"/>
                    </a:cubicBezTo>
                    <a:cubicBezTo>
                      <a:pt x="89" y="1389"/>
                      <a:pt x="125" y="1410"/>
                      <a:pt x="165" y="1410"/>
                    </a:cubicBezTo>
                    <a:cubicBezTo>
                      <a:pt x="257" y="1410"/>
                      <a:pt x="372" y="1301"/>
                      <a:pt x="456" y="1258"/>
                    </a:cubicBezTo>
                    <a:cubicBezTo>
                      <a:pt x="779" y="1098"/>
                      <a:pt x="1148" y="1013"/>
                      <a:pt x="1506" y="1001"/>
                    </a:cubicBezTo>
                    <a:cubicBezTo>
                      <a:pt x="1532" y="1000"/>
                      <a:pt x="1557" y="1000"/>
                      <a:pt x="1583" y="1000"/>
                    </a:cubicBezTo>
                    <a:cubicBezTo>
                      <a:pt x="2073" y="1000"/>
                      <a:pt x="2550" y="1107"/>
                      <a:pt x="3009" y="1273"/>
                    </a:cubicBezTo>
                    <a:cubicBezTo>
                      <a:pt x="3032" y="1075"/>
                      <a:pt x="2970" y="865"/>
                      <a:pt x="2873" y="693"/>
                    </a:cubicBezTo>
                    <a:cubicBezTo>
                      <a:pt x="2663" y="312"/>
                      <a:pt x="2246" y="63"/>
                      <a:pt x="1814" y="16"/>
                    </a:cubicBezTo>
                    <a:cubicBezTo>
                      <a:pt x="1742" y="6"/>
                      <a:pt x="1670" y="1"/>
                      <a:pt x="1599" y="1"/>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3"/>
              <p:cNvSpPr/>
              <p:nvPr/>
            </p:nvSpPr>
            <p:spPr>
              <a:xfrm>
                <a:off x="-1398265" y="4022746"/>
                <a:ext cx="197663" cy="173623"/>
              </a:xfrm>
              <a:custGeom>
                <a:avLst/>
                <a:gdLst/>
                <a:ahLst/>
                <a:cxnLst/>
                <a:rect l="l" t="t" r="r" b="b"/>
                <a:pathLst>
                  <a:path w="7359" h="6464" extrusionOk="0">
                    <a:moveTo>
                      <a:pt x="737" y="0"/>
                    </a:moveTo>
                    <a:cubicBezTo>
                      <a:pt x="730" y="0"/>
                      <a:pt x="723" y="2"/>
                      <a:pt x="716" y="5"/>
                    </a:cubicBezTo>
                    <a:cubicBezTo>
                      <a:pt x="530" y="114"/>
                      <a:pt x="358" y="670"/>
                      <a:pt x="284" y="868"/>
                    </a:cubicBezTo>
                    <a:cubicBezTo>
                      <a:pt x="63" y="1433"/>
                      <a:pt x="1" y="2063"/>
                      <a:pt x="12" y="2666"/>
                    </a:cubicBezTo>
                    <a:cubicBezTo>
                      <a:pt x="24" y="3503"/>
                      <a:pt x="187" y="4367"/>
                      <a:pt x="678" y="5032"/>
                    </a:cubicBezTo>
                    <a:cubicBezTo>
                      <a:pt x="1234" y="5772"/>
                      <a:pt x="2121" y="6177"/>
                      <a:pt x="3020" y="6363"/>
                    </a:cubicBezTo>
                    <a:cubicBezTo>
                      <a:pt x="3299" y="6428"/>
                      <a:pt x="3590" y="6463"/>
                      <a:pt x="3879" y="6463"/>
                    </a:cubicBezTo>
                    <a:cubicBezTo>
                      <a:pt x="3921" y="6463"/>
                      <a:pt x="3963" y="6462"/>
                      <a:pt x="4005" y="6461"/>
                    </a:cubicBezTo>
                    <a:cubicBezTo>
                      <a:pt x="4744" y="6425"/>
                      <a:pt x="5437" y="6068"/>
                      <a:pt x="6001" y="5600"/>
                    </a:cubicBezTo>
                    <a:cubicBezTo>
                      <a:pt x="6472" y="5242"/>
                      <a:pt x="6877" y="4787"/>
                      <a:pt x="7099" y="4243"/>
                    </a:cubicBezTo>
                    <a:cubicBezTo>
                      <a:pt x="7332" y="3701"/>
                      <a:pt x="7359" y="3060"/>
                      <a:pt x="7099" y="2530"/>
                    </a:cubicBezTo>
                    <a:cubicBezTo>
                      <a:pt x="6853" y="2051"/>
                      <a:pt x="6398" y="1729"/>
                      <a:pt x="5954" y="1421"/>
                    </a:cubicBezTo>
                    <a:lnTo>
                      <a:pt x="5954" y="1421"/>
                    </a:lnTo>
                    <a:cubicBezTo>
                      <a:pt x="6200" y="1693"/>
                      <a:pt x="6347" y="2063"/>
                      <a:pt x="6445" y="2433"/>
                    </a:cubicBezTo>
                    <a:cubicBezTo>
                      <a:pt x="6593" y="3060"/>
                      <a:pt x="6593" y="3787"/>
                      <a:pt x="6188" y="4305"/>
                    </a:cubicBezTo>
                    <a:cubicBezTo>
                      <a:pt x="5978" y="4565"/>
                      <a:pt x="5694" y="4737"/>
                      <a:pt x="5386" y="4873"/>
                    </a:cubicBezTo>
                    <a:cubicBezTo>
                      <a:pt x="4981" y="5043"/>
                      <a:pt x="4544" y="5125"/>
                      <a:pt x="4106" y="5125"/>
                    </a:cubicBezTo>
                    <a:cubicBezTo>
                      <a:pt x="3213" y="5125"/>
                      <a:pt x="2319" y="4782"/>
                      <a:pt x="1689" y="4145"/>
                    </a:cubicBezTo>
                    <a:cubicBezTo>
                      <a:pt x="1012" y="3468"/>
                      <a:pt x="678" y="2495"/>
                      <a:pt x="740" y="1545"/>
                    </a:cubicBezTo>
                    <a:cubicBezTo>
                      <a:pt x="752" y="1312"/>
                      <a:pt x="790" y="1075"/>
                      <a:pt x="852" y="842"/>
                    </a:cubicBezTo>
                    <a:cubicBezTo>
                      <a:pt x="888" y="732"/>
                      <a:pt x="1086" y="398"/>
                      <a:pt x="1012" y="300"/>
                    </a:cubicBezTo>
                    <a:cubicBezTo>
                      <a:pt x="944" y="197"/>
                      <a:pt x="823" y="0"/>
                      <a:pt x="737" y="0"/>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3"/>
              <p:cNvSpPr/>
              <p:nvPr/>
            </p:nvSpPr>
            <p:spPr>
              <a:xfrm>
                <a:off x="-1206968" y="3800265"/>
                <a:ext cx="340988" cy="414235"/>
              </a:xfrm>
              <a:custGeom>
                <a:avLst/>
                <a:gdLst/>
                <a:ahLst/>
                <a:cxnLst/>
                <a:rect l="l" t="t" r="r" b="b"/>
                <a:pathLst>
                  <a:path w="12695" h="15422" extrusionOk="0">
                    <a:moveTo>
                      <a:pt x="9602" y="0"/>
                    </a:moveTo>
                    <a:cubicBezTo>
                      <a:pt x="8828" y="0"/>
                      <a:pt x="8065" y="285"/>
                      <a:pt x="7507" y="843"/>
                    </a:cubicBezTo>
                    <a:cubicBezTo>
                      <a:pt x="7519" y="894"/>
                      <a:pt x="7519" y="944"/>
                      <a:pt x="7519" y="979"/>
                    </a:cubicBezTo>
                    <a:cubicBezTo>
                      <a:pt x="7616" y="1757"/>
                      <a:pt x="8370" y="2260"/>
                      <a:pt x="9071" y="2618"/>
                    </a:cubicBezTo>
                    <a:cubicBezTo>
                      <a:pt x="9775" y="2976"/>
                      <a:pt x="10562" y="3334"/>
                      <a:pt x="10858" y="4061"/>
                    </a:cubicBezTo>
                    <a:cubicBezTo>
                      <a:pt x="11227" y="4937"/>
                      <a:pt x="10722" y="5921"/>
                      <a:pt x="10130" y="6649"/>
                    </a:cubicBezTo>
                    <a:cubicBezTo>
                      <a:pt x="7764" y="9618"/>
                      <a:pt x="3993" y="11074"/>
                      <a:pt x="1172" y="13599"/>
                    </a:cubicBezTo>
                    <a:cubicBezTo>
                      <a:pt x="840" y="13895"/>
                      <a:pt x="518" y="14214"/>
                      <a:pt x="296" y="14596"/>
                    </a:cubicBezTo>
                    <a:cubicBezTo>
                      <a:pt x="148" y="14856"/>
                      <a:pt x="51" y="15140"/>
                      <a:pt x="0" y="15421"/>
                    </a:cubicBezTo>
                    <a:cubicBezTo>
                      <a:pt x="3600" y="13907"/>
                      <a:pt x="6951" y="11638"/>
                      <a:pt x="9577" y="8988"/>
                    </a:cubicBezTo>
                    <a:cubicBezTo>
                      <a:pt x="11130" y="7412"/>
                      <a:pt x="12227" y="6058"/>
                      <a:pt x="12597" y="3875"/>
                    </a:cubicBezTo>
                    <a:cubicBezTo>
                      <a:pt x="12671" y="3431"/>
                      <a:pt x="12694" y="2976"/>
                      <a:pt x="12620" y="2520"/>
                    </a:cubicBezTo>
                    <a:cubicBezTo>
                      <a:pt x="12422" y="1423"/>
                      <a:pt x="11573" y="462"/>
                      <a:pt x="10500" y="131"/>
                    </a:cubicBezTo>
                    <a:cubicBezTo>
                      <a:pt x="10207" y="44"/>
                      <a:pt x="9904" y="0"/>
                      <a:pt x="9602" y="0"/>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3"/>
              <p:cNvSpPr/>
              <p:nvPr/>
            </p:nvSpPr>
            <p:spPr>
              <a:xfrm>
                <a:off x="-964583" y="3911519"/>
                <a:ext cx="25436" cy="25114"/>
              </a:xfrm>
              <a:custGeom>
                <a:avLst/>
                <a:gdLst/>
                <a:ahLst/>
                <a:cxnLst/>
                <a:rect l="l" t="t" r="r" b="b"/>
                <a:pathLst>
                  <a:path w="947" h="935" extrusionOk="0">
                    <a:moveTo>
                      <a:pt x="504" y="0"/>
                    </a:moveTo>
                    <a:cubicBezTo>
                      <a:pt x="215" y="0"/>
                      <a:pt x="0" y="331"/>
                      <a:pt x="47" y="596"/>
                    </a:cubicBezTo>
                    <a:cubicBezTo>
                      <a:pt x="86" y="756"/>
                      <a:pt x="195" y="892"/>
                      <a:pt x="355" y="916"/>
                    </a:cubicBezTo>
                    <a:cubicBezTo>
                      <a:pt x="388" y="929"/>
                      <a:pt x="424" y="934"/>
                      <a:pt x="461" y="934"/>
                    </a:cubicBezTo>
                    <a:cubicBezTo>
                      <a:pt x="534" y="934"/>
                      <a:pt x="610" y="912"/>
                      <a:pt x="677" y="880"/>
                    </a:cubicBezTo>
                    <a:cubicBezTo>
                      <a:pt x="751" y="854"/>
                      <a:pt x="825" y="818"/>
                      <a:pt x="872" y="756"/>
                    </a:cubicBezTo>
                    <a:cubicBezTo>
                      <a:pt x="935" y="682"/>
                      <a:pt x="946" y="585"/>
                      <a:pt x="935" y="484"/>
                    </a:cubicBezTo>
                    <a:cubicBezTo>
                      <a:pt x="935" y="410"/>
                      <a:pt x="911" y="324"/>
                      <a:pt x="872" y="262"/>
                    </a:cubicBezTo>
                    <a:cubicBezTo>
                      <a:pt x="810" y="141"/>
                      <a:pt x="701" y="29"/>
                      <a:pt x="565" y="5"/>
                    </a:cubicBezTo>
                    <a:cubicBezTo>
                      <a:pt x="544" y="2"/>
                      <a:pt x="524" y="0"/>
                      <a:pt x="504" y="0"/>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3"/>
              <p:cNvSpPr/>
              <p:nvPr/>
            </p:nvSpPr>
            <p:spPr>
              <a:xfrm>
                <a:off x="-981612" y="3941522"/>
                <a:ext cx="22912" cy="18883"/>
              </a:xfrm>
              <a:custGeom>
                <a:avLst/>
                <a:gdLst/>
                <a:ahLst/>
                <a:cxnLst/>
                <a:rect l="l" t="t" r="r" b="b"/>
                <a:pathLst>
                  <a:path w="853" h="703" extrusionOk="0">
                    <a:moveTo>
                      <a:pt x="468" y="0"/>
                    </a:moveTo>
                    <a:cubicBezTo>
                      <a:pt x="237" y="0"/>
                      <a:pt x="1" y="203"/>
                      <a:pt x="113" y="476"/>
                    </a:cubicBezTo>
                    <a:cubicBezTo>
                      <a:pt x="176" y="612"/>
                      <a:pt x="335" y="698"/>
                      <a:pt x="498" y="698"/>
                    </a:cubicBezTo>
                    <a:cubicBezTo>
                      <a:pt x="510" y="701"/>
                      <a:pt x="522" y="702"/>
                      <a:pt x="534" y="702"/>
                    </a:cubicBezTo>
                    <a:cubicBezTo>
                      <a:pt x="582" y="702"/>
                      <a:pt x="632" y="681"/>
                      <a:pt x="681" y="662"/>
                    </a:cubicBezTo>
                    <a:cubicBezTo>
                      <a:pt x="806" y="589"/>
                      <a:pt x="853" y="402"/>
                      <a:pt x="806" y="269"/>
                    </a:cubicBezTo>
                    <a:cubicBezTo>
                      <a:pt x="753" y="79"/>
                      <a:pt x="612" y="0"/>
                      <a:pt x="468" y="0"/>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3"/>
              <p:cNvSpPr/>
              <p:nvPr/>
            </p:nvSpPr>
            <p:spPr>
              <a:xfrm>
                <a:off x="-953087" y="3940850"/>
                <a:ext cx="25544" cy="24443"/>
              </a:xfrm>
              <a:custGeom>
                <a:avLst/>
                <a:gdLst/>
                <a:ahLst/>
                <a:cxnLst/>
                <a:rect l="l" t="t" r="r" b="b"/>
                <a:pathLst>
                  <a:path w="951" h="910" extrusionOk="0">
                    <a:moveTo>
                      <a:pt x="493" y="1"/>
                    </a:moveTo>
                    <a:cubicBezTo>
                      <a:pt x="400" y="1"/>
                      <a:pt x="305" y="22"/>
                      <a:pt x="234" y="58"/>
                    </a:cubicBezTo>
                    <a:cubicBezTo>
                      <a:pt x="63" y="146"/>
                      <a:pt x="1" y="427"/>
                      <a:pt x="51" y="602"/>
                    </a:cubicBezTo>
                    <a:cubicBezTo>
                      <a:pt x="75" y="711"/>
                      <a:pt x="137" y="824"/>
                      <a:pt x="249" y="871"/>
                    </a:cubicBezTo>
                    <a:cubicBezTo>
                      <a:pt x="323" y="909"/>
                      <a:pt x="409" y="909"/>
                      <a:pt x="507" y="909"/>
                    </a:cubicBezTo>
                    <a:cubicBezTo>
                      <a:pt x="569" y="909"/>
                      <a:pt x="631" y="897"/>
                      <a:pt x="678" y="871"/>
                    </a:cubicBezTo>
                    <a:cubicBezTo>
                      <a:pt x="802" y="824"/>
                      <a:pt x="888" y="699"/>
                      <a:pt x="915" y="563"/>
                    </a:cubicBezTo>
                    <a:cubicBezTo>
                      <a:pt x="950" y="392"/>
                      <a:pt x="900" y="194"/>
                      <a:pt x="767" y="84"/>
                    </a:cubicBezTo>
                    <a:cubicBezTo>
                      <a:pt x="696" y="26"/>
                      <a:pt x="595" y="1"/>
                      <a:pt x="493" y="1"/>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3"/>
              <p:cNvSpPr/>
              <p:nvPr/>
            </p:nvSpPr>
            <p:spPr>
              <a:xfrm>
                <a:off x="-1438608" y="3762634"/>
                <a:ext cx="589147" cy="482244"/>
              </a:xfrm>
              <a:custGeom>
                <a:avLst/>
                <a:gdLst/>
                <a:ahLst/>
                <a:cxnLst/>
                <a:rect l="l" t="t" r="r" b="b"/>
                <a:pathLst>
                  <a:path w="21934" h="17954" extrusionOk="0">
                    <a:moveTo>
                      <a:pt x="14742" y="877"/>
                    </a:moveTo>
                    <a:cubicBezTo>
                      <a:pt x="15031" y="877"/>
                      <a:pt x="15151" y="1051"/>
                      <a:pt x="15294" y="1458"/>
                    </a:cubicBezTo>
                    <a:cubicBezTo>
                      <a:pt x="15477" y="1949"/>
                      <a:pt x="15637" y="2431"/>
                      <a:pt x="15835" y="2910"/>
                    </a:cubicBezTo>
                    <a:cubicBezTo>
                      <a:pt x="16092" y="3528"/>
                      <a:pt x="16563" y="3972"/>
                      <a:pt x="17178" y="4253"/>
                    </a:cubicBezTo>
                    <a:cubicBezTo>
                      <a:pt x="17309" y="4308"/>
                      <a:pt x="17440" y="4393"/>
                      <a:pt x="17571" y="4393"/>
                    </a:cubicBezTo>
                    <a:cubicBezTo>
                      <a:pt x="17588" y="4393"/>
                      <a:pt x="17605" y="4392"/>
                      <a:pt x="17621" y="4389"/>
                    </a:cubicBezTo>
                    <a:cubicBezTo>
                      <a:pt x="17820" y="4365"/>
                      <a:pt x="18015" y="4267"/>
                      <a:pt x="18225" y="4193"/>
                    </a:cubicBezTo>
                    <a:cubicBezTo>
                      <a:pt x="18127" y="4019"/>
                      <a:pt x="18053" y="3809"/>
                      <a:pt x="17917" y="3676"/>
                    </a:cubicBezTo>
                    <a:cubicBezTo>
                      <a:pt x="17719" y="3501"/>
                      <a:pt x="17450" y="3416"/>
                      <a:pt x="17252" y="3244"/>
                    </a:cubicBezTo>
                    <a:cubicBezTo>
                      <a:pt x="17018" y="3022"/>
                      <a:pt x="16820" y="2750"/>
                      <a:pt x="16536" y="2442"/>
                    </a:cubicBezTo>
                    <a:cubicBezTo>
                      <a:pt x="17049" y="2247"/>
                      <a:pt x="17533" y="2142"/>
                      <a:pt x="17990" y="2142"/>
                    </a:cubicBezTo>
                    <a:cubicBezTo>
                      <a:pt x="18600" y="2142"/>
                      <a:pt x="19164" y="2329"/>
                      <a:pt x="19692" y="2738"/>
                    </a:cubicBezTo>
                    <a:cubicBezTo>
                      <a:pt x="20603" y="3439"/>
                      <a:pt x="21011" y="4377"/>
                      <a:pt x="20715" y="5524"/>
                    </a:cubicBezTo>
                    <a:cubicBezTo>
                      <a:pt x="20419" y="6743"/>
                      <a:pt x="19840" y="7840"/>
                      <a:pt x="18991" y="8763"/>
                    </a:cubicBezTo>
                    <a:cubicBezTo>
                      <a:pt x="17018" y="10872"/>
                      <a:pt x="14862" y="12744"/>
                      <a:pt x="12360" y="14199"/>
                    </a:cubicBezTo>
                    <a:cubicBezTo>
                      <a:pt x="11301" y="14814"/>
                      <a:pt x="10266" y="15468"/>
                      <a:pt x="9204" y="16083"/>
                    </a:cubicBezTo>
                    <a:cubicBezTo>
                      <a:pt x="10905" y="13791"/>
                      <a:pt x="10807" y="11573"/>
                      <a:pt x="9056" y="9381"/>
                    </a:cubicBezTo>
                    <a:cubicBezTo>
                      <a:pt x="8069" y="8643"/>
                      <a:pt x="6826" y="7989"/>
                      <a:pt x="5503" y="7989"/>
                    </a:cubicBezTo>
                    <a:cubicBezTo>
                      <a:pt x="4860" y="7989"/>
                      <a:pt x="4198" y="8143"/>
                      <a:pt x="3537" y="8517"/>
                    </a:cubicBezTo>
                    <a:cubicBezTo>
                      <a:pt x="3635" y="8381"/>
                      <a:pt x="3685" y="8307"/>
                      <a:pt x="3733" y="8245"/>
                    </a:cubicBezTo>
                    <a:cubicBezTo>
                      <a:pt x="6406" y="5598"/>
                      <a:pt x="9390" y="3342"/>
                      <a:pt x="12706" y="1555"/>
                    </a:cubicBezTo>
                    <a:cubicBezTo>
                      <a:pt x="13235" y="1259"/>
                      <a:pt x="13827" y="1073"/>
                      <a:pt x="14418" y="925"/>
                    </a:cubicBezTo>
                    <a:cubicBezTo>
                      <a:pt x="14546" y="894"/>
                      <a:pt x="14652" y="877"/>
                      <a:pt x="14742" y="877"/>
                    </a:cubicBezTo>
                    <a:close/>
                    <a:moveTo>
                      <a:pt x="5475" y="8796"/>
                    </a:moveTo>
                    <a:cubicBezTo>
                      <a:pt x="5908" y="8796"/>
                      <a:pt x="6328" y="8880"/>
                      <a:pt x="6678" y="9023"/>
                    </a:cubicBezTo>
                    <a:cubicBezTo>
                      <a:pt x="7146" y="9221"/>
                      <a:pt x="7604" y="9428"/>
                      <a:pt x="8033" y="9689"/>
                    </a:cubicBezTo>
                    <a:cubicBezTo>
                      <a:pt x="8823" y="10168"/>
                      <a:pt x="9216" y="10945"/>
                      <a:pt x="9414" y="11809"/>
                    </a:cubicBezTo>
                    <a:cubicBezTo>
                      <a:pt x="9955" y="14285"/>
                      <a:pt x="8403" y="16491"/>
                      <a:pt x="5877" y="16958"/>
                    </a:cubicBezTo>
                    <a:cubicBezTo>
                      <a:pt x="5584" y="17013"/>
                      <a:pt x="5300" y="17039"/>
                      <a:pt x="5024" y="17039"/>
                    </a:cubicBezTo>
                    <a:cubicBezTo>
                      <a:pt x="3935" y="17039"/>
                      <a:pt x="2974" y="16630"/>
                      <a:pt x="2070" y="15962"/>
                    </a:cubicBezTo>
                    <a:cubicBezTo>
                      <a:pt x="1405" y="15456"/>
                      <a:pt x="1156" y="14716"/>
                      <a:pt x="1059" y="13927"/>
                    </a:cubicBezTo>
                    <a:cubicBezTo>
                      <a:pt x="887" y="12522"/>
                      <a:pt x="1121" y="11218"/>
                      <a:pt x="2070" y="10109"/>
                    </a:cubicBezTo>
                    <a:cubicBezTo>
                      <a:pt x="2144" y="10020"/>
                      <a:pt x="2192" y="9922"/>
                      <a:pt x="2280" y="9774"/>
                    </a:cubicBezTo>
                    <a:lnTo>
                      <a:pt x="2280" y="9774"/>
                    </a:lnTo>
                    <a:cubicBezTo>
                      <a:pt x="2168" y="10440"/>
                      <a:pt x="2008" y="11008"/>
                      <a:pt x="1958" y="11587"/>
                    </a:cubicBezTo>
                    <a:cubicBezTo>
                      <a:pt x="1786" y="13595"/>
                      <a:pt x="3094" y="15234"/>
                      <a:pt x="5114" y="15358"/>
                    </a:cubicBezTo>
                    <a:cubicBezTo>
                      <a:pt x="5203" y="15363"/>
                      <a:pt x="5292" y="15366"/>
                      <a:pt x="5379" y="15366"/>
                    </a:cubicBezTo>
                    <a:cubicBezTo>
                      <a:pt x="7089" y="15366"/>
                      <a:pt x="8300" y="14350"/>
                      <a:pt x="8429" y="12498"/>
                    </a:cubicBezTo>
                    <a:cubicBezTo>
                      <a:pt x="8441" y="12339"/>
                      <a:pt x="8403" y="12164"/>
                      <a:pt x="8355" y="12004"/>
                    </a:cubicBezTo>
                    <a:cubicBezTo>
                      <a:pt x="8114" y="11077"/>
                      <a:pt x="7018" y="10455"/>
                      <a:pt x="6012" y="10455"/>
                    </a:cubicBezTo>
                    <a:cubicBezTo>
                      <a:pt x="5575" y="10455"/>
                      <a:pt x="5155" y="10572"/>
                      <a:pt x="4830" y="10833"/>
                    </a:cubicBezTo>
                    <a:cubicBezTo>
                      <a:pt x="4436" y="11144"/>
                      <a:pt x="4215" y="11549"/>
                      <a:pt x="4215" y="12043"/>
                    </a:cubicBezTo>
                    <a:cubicBezTo>
                      <a:pt x="4226" y="12238"/>
                      <a:pt x="4250" y="12622"/>
                      <a:pt x="4484" y="12622"/>
                    </a:cubicBezTo>
                    <a:cubicBezTo>
                      <a:pt x="4706" y="12622"/>
                      <a:pt x="4744" y="12327"/>
                      <a:pt x="4818" y="12164"/>
                    </a:cubicBezTo>
                    <a:cubicBezTo>
                      <a:pt x="5001" y="11685"/>
                      <a:pt x="5324" y="11365"/>
                      <a:pt x="5853" y="11351"/>
                    </a:cubicBezTo>
                    <a:cubicBezTo>
                      <a:pt x="5876" y="11350"/>
                      <a:pt x="5900" y="11350"/>
                      <a:pt x="5923" y="11350"/>
                    </a:cubicBezTo>
                    <a:cubicBezTo>
                      <a:pt x="6501" y="11350"/>
                      <a:pt x="7050" y="11496"/>
                      <a:pt x="7394" y="12031"/>
                    </a:cubicBezTo>
                    <a:cubicBezTo>
                      <a:pt x="7737" y="12560"/>
                      <a:pt x="7356" y="13669"/>
                      <a:pt x="6740" y="14051"/>
                    </a:cubicBezTo>
                    <a:cubicBezTo>
                      <a:pt x="6286" y="14333"/>
                      <a:pt x="5795" y="14462"/>
                      <a:pt x="5317" y="14462"/>
                    </a:cubicBezTo>
                    <a:cubicBezTo>
                      <a:pt x="3981" y="14462"/>
                      <a:pt x="2750" y="13453"/>
                      <a:pt x="2724" y="11957"/>
                    </a:cubicBezTo>
                    <a:cubicBezTo>
                      <a:pt x="2709" y="11093"/>
                      <a:pt x="2833" y="10304"/>
                      <a:pt x="3449" y="9626"/>
                    </a:cubicBezTo>
                    <a:cubicBezTo>
                      <a:pt x="3989" y="9032"/>
                      <a:pt x="4751" y="8796"/>
                      <a:pt x="5475" y="8796"/>
                    </a:cubicBezTo>
                    <a:close/>
                    <a:moveTo>
                      <a:pt x="14788" y="1"/>
                    </a:moveTo>
                    <a:cubicBezTo>
                      <a:pt x="14601" y="1"/>
                      <a:pt x="14392" y="30"/>
                      <a:pt x="14158" y="88"/>
                    </a:cubicBezTo>
                    <a:cubicBezTo>
                      <a:pt x="13469" y="260"/>
                      <a:pt x="12780" y="520"/>
                      <a:pt x="12162" y="866"/>
                    </a:cubicBezTo>
                    <a:cubicBezTo>
                      <a:pt x="10080" y="1999"/>
                      <a:pt x="8107" y="3291"/>
                      <a:pt x="6285" y="4820"/>
                    </a:cubicBezTo>
                    <a:cubicBezTo>
                      <a:pt x="4706" y="6128"/>
                      <a:pt x="3265" y="7580"/>
                      <a:pt x="1884" y="9109"/>
                    </a:cubicBezTo>
                    <a:cubicBezTo>
                      <a:pt x="541" y="10576"/>
                      <a:pt x="0" y="12191"/>
                      <a:pt x="222" y="14113"/>
                    </a:cubicBezTo>
                    <a:cubicBezTo>
                      <a:pt x="331" y="15122"/>
                      <a:pt x="677" y="16059"/>
                      <a:pt x="1541" y="16651"/>
                    </a:cubicBezTo>
                    <a:cubicBezTo>
                      <a:pt x="2168" y="17082"/>
                      <a:pt x="2857" y="17452"/>
                      <a:pt x="3573" y="17709"/>
                    </a:cubicBezTo>
                    <a:cubicBezTo>
                      <a:pt x="4073" y="17885"/>
                      <a:pt x="4572" y="17954"/>
                      <a:pt x="5069" y="17954"/>
                    </a:cubicBezTo>
                    <a:cubicBezTo>
                      <a:pt x="6114" y="17954"/>
                      <a:pt x="7150" y="17649"/>
                      <a:pt x="8169" y="17390"/>
                    </a:cubicBezTo>
                    <a:cubicBezTo>
                      <a:pt x="8970" y="17192"/>
                      <a:pt x="9710" y="16748"/>
                      <a:pt x="10449" y="16355"/>
                    </a:cubicBezTo>
                    <a:cubicBezTo>
                      <a:pt x="11251" y="15935"/>
                      <a:pt x="12002" y="15444"/>
                      <a:pt x="12780" y="15000"/>
                    </a:cubicBezTo>
                    <a:cubicBezTo>
                      <a:pt x="15380" y="13510"/>
                      <a:pt x="17621" y="11587"/>
                      <a:pt x="19656" y="9405"/>
                    </a:cubicBezTo>
                    <a:cubicBezTo>
                      <a:pt x="20603" y="8381"/>
                      <a:pt x="21233" y="7186"/>
                      <a:pt x="21602" y="5844"/>
                    </a:cubicBezTo>
                    <a:cubicBezTo>
                      <a:pt x="21934" y="4622"/>
                      <a:pt x="21653" y="3540"/>
                      <a:pt x="20875" y="2579"/>
                    </a:cubicBezTo>
                    <a:cubicBezTo>
                      <a:pt x="20270" y="1824"/>
                      <a:pt x="19229" y="1264"/>
                      <a:pt x="18073" y="1264"/>
                    </a:cubicBezTo>
                    <a:cubicBezTo>
                      <a:pt x="17511" y="1264"/>
                      <a:pt x="16921" y="1396"/>
                      <a:pt x="16341" y="1703"/>
                    </a:cubicBezTo>
                    <a:cubicBezTo>
                      <a:pt x="16279" y="1532"/>
                      <a:pt x="16228" y="1384"/>
                      <a:pt x="16181" y="1236"/>
                    </a:cubicBezTo>
                    <a:cubicBezTo>
                      <a:pt x="15879" y="400"/>
                      <a:pt x="15479" y="1"/>
                      <a:pt x="147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3"/>
              <p:cNvSpPr/>
              <p:nvPr/>
            </p:nvSpPr>
            <p:spPr>
              <a:xfrm>
                <a:off x="-1261225" y="3881490"/>
                <a:ext cx="118560" cy="82621"/>
              </a:xfrm>
              <a:custGeom>
                <a:avLst/>
                <a:gdLst/>
                <a:ahLst/>
                <a:cxnLst/>
                <a:rect l="l" t="t" r="r" b="b"/>
                <a:pathLst>
                  <a:path w="4414" h="3076" extrusionOk="0">
                    <a:moveTo>
                      <a:pt x="4016" y="0"/>
                    </a:moveTo>
                    <a:cubicBezTo>
                      <a:pt x="3820" y="0"/>
                      <a:pt x="3575" y="110"/>
                      <a:pt x="3413" y="212"/>
                    </a:cubicBezTo>
                    <a:cubicBezTo>
                      <a:pt x="2429" y="851"/>
                      <a:pt x="1393" y="1431"/>
                      <a:pt x="506" y="2182"/>
                    </a:cubicBezTo>
                    <a:cubicBezTo>
                      <a:pt x="136" y="2489"/>
                      <a:pt x="0" y="2874"/>
                      <a:pt x="125" y="3007"/>
                    </a:cubicBezTo>
                    <a:cubicBezTo>
                      <a:pt x="169" y="3057"/>
                      <a:pt x="226" y="3076"/>
                      <a:pt x="286" y="3076"/>
                    </a:cubicBezTo>
                    <a:cubicBezTo>
                      <a:pt x="388" y="3076"/>
                      <a:pt x="497" y="3022"/>
                      <a:pt x="568" y="2983"/>
                    </a:cubicBezTo>
                    <a:cubicBezTo>
                      <a:pt x="1651" y="2268"/>
                      <a:pt x="2736" y="1543"/>
                      <a:pt x="3810" y="789"/>
                    </a:cubicBezTo>
                    <a:cubicBezTo>
                      <a:pt x="4005" y="656"/>
                      <a:pt x="4413" y="247"/>
                      <a:pt x="4239" y="76"/>
                    </a:cubicBezTo>
                    <a:cubicBezTo>
                      <a:pt x="4182" y="22"/>
                      <a:pt x="4104" y="0"/>
                      <a:pt x="4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3"/>
              <p:cNvSpPr/>
              <p:nvPr/>
            </p:nvSpPr>
            <p:spPr>
              <a:xfrm>
                <a:off x="-1120156" y="3836714"/>
                <a:ext cx="34757" cy="31775"/>
              </a:xfrm>
              <a:custGeom>
                <a:avLst/>
                <a:gdLst/>
                <a:ahLst/>
                <a:cxnLst/>
                <a:rect l="l" t="t" r="r" b="b"/>
                <a:pathLst>
                  <a:path w="1294" h="1183" extrusionOk="0">
                    <a:moveTo>
                      <a:pt x="877" y="0"/>
                    </a:moveTo>
                    <a:cubicBezTo>
                      <a:pt x="834" y="0"/>
                      <a:pt x="797" y="9"/>
                      <a:pt x="776" y="31"/>
                    </a:cubicBezTo>
                    <a:cubicBezTo>
                      <a:pt x="516" y="214"/>
                      <a:pt x="294" y="448"/>
                      <a:pt x="110" y="708"/>
                    </a:cubicBezTo>
                    <a:cubicBezTo>
                      <a:pt x="1" y="877"/>
                      <a:pt x="76" y="1182"/>
                      <a:pt x="259" y="1182"/>
                    </a:cubicBezTo>
                    <a:cubicBezTo>
                      <a:pt x="302" y="1182"/>
                      <a:pt x="352" y="1165"/>
                      <a:pt x="406" y="1125"/>
                    </a:cubicBezTo>
                    <a:cubicBezTo>
                      <a:pt x="687" y="903"/>
                      <a:pt x="971" y="743"/>
                      <a:pt x="1220" y="521"/>
                    </a:cubicBezTo>
                    <a:cubicBezTo>
                      <a:pt x="1293" y="459"/>
                      <a:pt x="1279" y="190"/>
                      <a:pt x="1205" y="116"/>
                    </a:cubicBezTo>
                    <a:cubicBezTo>
                      <a:pt x="1135" y="55"/>
                      <a:pt x="985" y="0"/>
                      <a:pt x="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33"/>
            <p:cNvGrpSpPr/>
            <p:nvPr/>
          </p:nvGrpSpPr>
          <p:grpSpPr>
            <a:xfrm>
              <a:off x="5429179" y="1850928"/>
              <a:ext cx="2690101" cy="2561768"/>
              <a:chOff x="5429179" y="1850928"/>
              <a:chExt cx="2690101" cy="2561768"/>
            </a:xfrm>
          </p:grpSpPr>
          <p:sp>
            <p:nvSpPr>
              <p:cNvPr id="215" name="Google Shape;215;p33"/>
              <p:cNvSpPr/>
              <p:nvPr/>
            </p:nvSpPr>
            <p:spPr>
              <a:xfrm>
                <a:off x="6855387" y="2013208"/>
                <a:ext cx="878834" cy="1291677"/>
              </a:xfrm>
              <a:custGeom>
                <a:avLst/>
                <a:gdLst/>
                <a:ahLst/>
                <a:cxnLst/>
                <a:rect l="l" t="t" r="r" b="b"/>
                <a:pathLst>
                  <a:path w="5556" h="8166" extrusionOk="0">
                    <a:moveTo>
                      <a:pt x="2768" y="0"/>
                    </a:moveTo>
                    <a:cubicBezTo>
                      <a:pt x="2768" y="0"/>
                      <a:pt x="1" y="154"/>
                      <a:pt x="1" y="1039"/>
                    </a:cubicBezTo>
                    <a:cubicBezTo>
                      <a:pt x="1" y="1365"/>
                      <a:pt x="124" y="2272"/>
                      <a:pt x="273" y="3297"/>
                    </a:cubicBezTo>
                    <a:cubicBezTo>
                      <a:pt x="540" y="5069"/>
                      <a:pt x="900" y="7190"/>
                      <a:pt x="893" y="7276"/>
                    </a:cubicBezTo>
                    <a:cubicBezTo>
                      <a:pt x="880" y="7410"/>
                      <a:pt x="1639" y="8166"/>
                      <a:pt x="2768" y="8166"/>
                    </a:cubicBezTo>
                    <a:cubicBezTo>
                      <a:pt x="3897" y="8166"/>
                      <a:pt x="4526" y="7706"/>
                      <a:pt x="4616" y="7363"/>
                    </a:cubicBezTo>
                    <a:cubicBezTo>
                      <a:pt x="4672" y="7130"/>
                      <a:pt x="5056" y="4513"/>
                      <a:pt x="5308" y="2714"/>
                    </a:cubicBezTo>
                    <a:cubicBezTo>
                      <a:pt x="5431" y="1842"/>
                      <a:pt x="5522" y="1162"/>
                      <a:pt x="5528" y="1039"/>
                    </a:cubicBezTo>
                    <a:cubicBezTo>
                      <a:pt x="5555" y="660"/>
                      <a:pt x="5322" y="0"/>
                      <a:pt x="2768" y="0"/>
                    </a:cubicBezTo>
                    <a:close/>
                  </a:path>
                </a:pathLst>
              </a:custGeom>
              <a:solidFill>
                <a:schemeClr val="dk2">
                  <a:alpha val="44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3"/>
              <p:cNvSpPr/>
              <p:nvPr/>
            </p:nvSpPr>
            <p:spPr>
              <a:xfrm>
                <a:off x="6993918" y="2298232"/>
                <a:ext cx="796582" cy="863812"/>
              </a:xfrm>
              <a:custGeom>
                <a:avLst/>
                <a:gdLst/>
                <a:ahLst/>
                <a:cxnLst/>
                <a:rect l="l" t="t" r="r" b="b"/>
                <a:pathLst>
                  <a:path w="5036" h="5461" extrusionOk="0">
                    <a:moveTo>
                      <a:pt x="4880" y="0"/>
                    </a:moveTo>
                    <a:cubicBezTo>
                      <a:pt x="4680" y="0"/>
                      <a:pt x="4475" y="43"/>
                      <a:pt x="4290" y="109"/>
                    </a:cubicBezTo>
                    <a:cubicBezTo>
                      <a:pt x="3870" y="262"/>
                      <a:pt x="3484" y="512"/>
                      <a:pt x="3048" y="589"/>
                    </a:cubicBezTo>
                    <a:cubicBezTo>
                      <a:pt x="2958" y="604"/>
                      <a:pt x="2867" y="612"/>
                      <a:pt x="2776" y="612"/>
                    </a:cubicBezTo>
                    <a:cubicBezTo>
                      <a:pt x="2651" y="612"/>
                      <a:pt x="2526" y="598"/>
                      <a:pt x="2405" y="569"/>
                    </a:cubicBezTo>
                    <a:cubicBezTo>
                      <a:pt x="2181" y="515"/>
                      <a:pt x="1972" y="415"/>
                      <a:pt x="1752" y="346"/>
                    </a:cubicBezTo>
                    <a:cubicBezTo>
                      <a:pt x="1542" y="280"/>
                      <a:pt x="1322" y="246"/>
                      <a:pt x="1102" y="246"/>
                    </a:cubicBezTo>
                    <a:cubicBezTo>
                      <a:pt x="908" y="246"/>
                      <a:pt x="715" y="273"/>
                      <a:pt x="530" y="329"/>
                    </a:cubicBezTo>
                    <a:cubicBezTo>
                      <a:pt x="340" y="386"/>
                      <a:pt x="160" y="475"/>
                      <a:pt x="0" y="592"/>
                    </a:cubicBezTo>
                    <a:cubicBezTo>
                      <a:pt x="100" y="1251"/>
                      <a:pt x="214" y="1960"/>
                      <a:pt x="314" y="2596"/>
                    </a:cubicBezTo>
                    <a:cubicBezTo>
                      <a:pt x="343" y="2787"/>
                      <a:pt x="374" y="2973"/>
                      <a:pt x="400" y="3146"/>
                    </a:cubicBezTo>
                    <a:cubicBezTo>
                      <a:pt x="457" y="3492"/>
                      <a:pt x="507" y="3798"/>
                      <a:pt x="543" y="4042"/>
                    </a:cubicBezTo>
                    <a:cubicBezTo>
                      <a:pt x="593" y="4348"/>
                      <a:pt x="620" y="4545"/>
                      <a:pt x="620" y="4571"/>
                    </a:cubicBezTo>
                    <a:cubicBezTo>
                      <a:pt x="607" y="4705"/>
                      <a:pt x="1366" y="5461"/>
                      <a:pt x="2495" y="5461"/>
                    </a:cubicBezTo>
                    <a:cubicBezTo>
                      <a:pt x="3624" y="5461"/>
                      <a:pt x="4253" y="5001"/>
                      <a:pt x="4343" y="4658"/>
                    </a:cubicBezTo>
                    <a:cubicBezTo>
                      <a:pt x="4353" y="4611"/>
                      <a:pt x="4376" y="4478"/>
                      <a:pt x="4406" y="4282"/>
                    </a:cubicBezTo>
                    <a:cubicBezTo>
                      <a:pt x="4473" y="3889"/>
                      <a:pt x="4569" y="3239"/>
                      <a:pt x="4676" y="2513"/>
                    </a:cubicBezTo>
                    <a:cubicBezTo>
                      <a:pt x="4756" y="1977"/>
                      <a:pt x="4839" y="1398"/>
                      <a:pt x="4916" y="849"/>
                    </a:cubicBezTo>
                    <a:cubicBezTo>
                      <a:pt x="4959" y="558"/>
                      <a:pt x="4999" y="276"/>
                      <a:pt x="5035" y="9"/>
                    </a:cubicBezTo>
                    <a:cubicBezTo>
                      <a:pt x="4984" y="3"/>
                      <a:pt x="4932" y="0"/>
                      <a:pt x="4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3"/>
              <p:cNvSpPr/>
              <p:nvPr/>
            </p:nvSpPr>
            <p:spPr>
              <a:xfrm>
                <a:off x="7079804" y="2937554"/>
                <a:ext cx="611198" cy="224455"/>
              </a:xfrm>
              <a:custGeom>
                <a:avLst/>
                <a:gdLst/>
                <a:ahLst/>
                <a:cxnLst/>
                <a:rect l="l" t="t" r="r" b="b"/>
                <a:pathLst>
                  <a:path w="3864" h="1419" extrusionOk="0">
                    <a:moveTo>
                      <a:pt x="0" y="0"/>
                    </a:moveTo>
                    <a:lnTo>
                      <a:pt x="0" y="0"/>
                    </a:lnTo>
                    <a:cubicBezTo>
                      <a:pt x="50" y="306"/>
                      <a:pt x="77" y="503"/>
                      <a:pt x="77" y="529"/>
                    </a:cubicBezTo>
                    <a:cubicBezTo>
                      <a:pt x="64" y="663"/>
                      <a:pt x="823" y="1419"/>
                      <a:pt x="1952" y="1419"/>
                    </a:cubicBezTo>
                    <a:cubicBezTo>
                      <a:pt x="3081" y="1419"/>
                      <a:pt x="3710" y="959"/>
                      <a:pt x="3800" y="616"/>
                    </a:cubicBezTo>
                    <a:cubicBezTo>
                      <a:pt x="3810" y="569"/>
                      <a:pt x="3833" y="436"/>
                      <a:pt x="3863" y="240"/>
                    </a:cubicBezTo>
                    <a:lnTo>
                      <a:pt x="3863" y="240"/>
                    </a:lnTo>
                    <a:cubicBezTo>
                      <a:pt x="3413" y="452"/>
                      <a:pt x="2685" y="732"/>
                      <a:pt x="1975" y="732"/>
                    </a:cubicBezTo>
                    <a:cubicBezTo>
                      <a:pt x="1223" y="732"/>
                      <a:pt x="440" y="29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3"/>
              <p:cNvSpPr/>
              <p:nvPr/>
            </p:nvSpPr>
            <p:spPr>
              <a:xfrm>
                <a:off x="6931282" y="1850928"/>
                <a:ext cx="924073" cy="1324901"/>
              </a:xfrm>
              <a:custGeom>
                <a:avLst/>
                <a:gdLst/>
                <a:ahLst/>
                <a:cxnLst/>
                <a:rect l="l" t="t" r="r" b="b"/>
                <a:pathLst>
                  <a:path w="5842" h="8376" extrusionOk="0">
                    <a:moveTo>
                      <a:pt x="3104" y="236"/>
                    </a:moveTo>
                    <a:cubicBezTo>
                      <a:pt x="3614" y="236"/>
                      <a:pt x="4122" y="292"/>
                      <a:pt x="4626" y="413"/>
                    </a:cubicBezTo>
                    <a:cubicBezTo>
                      <a:pt x="4852" y="466"/>
                      <a:pt x="5065" y="566"/>
                      <a:pt x="5282" y="649"/>
                    </a:cubicBezTo>
                    <a:cubicBezTo>
                      <a:pt x="5328" y="666"/>
                      <a:pt x="5368" y="703"/>
                      <a:pt x="5408" y="729"/>
                    </a:cubicBezTo>
                    <a:cubicBezTo>
                      <a:pt x="5614" y="872"/>
                      <a:pt x="5568" y="1039"/>
                      <a:pt x="5411" y="1185"/>
                    </a:cubicBezTo>
                    <a:cubicBezTo>
                      <a:pt x="5295" y="1296"/>
                      <a:pt x="5139" y="1365"/>
                      <a:pt x="4989" y="1428"/>
                    </a:cubicBezTo>
                    <a:cubicBezTo>
                      <a:pt x="4523" y="1622"/>
                      <a:pt x="4026" y="1702"/>
                      <a:pt x="3527" y="1748"/>
                    </a:cubicBezTo>
                    <a:cubicBezTo>
                      <a:pt x="3264" y="1771"/>
                      <a:pt x="2997" y="1782"/>
                      <a:pt x="2824" y="1791"/>
                    </a:cubicBezTo>
                    <a:cubicBezTo>
                      <a:pt x="2118" y="1778"/>
                      <a:pt x="1506" y="1739"/>
                      <a:pt x="913" y="1545"/>
                    </a:cubicBezTo>
                    <a:cubicBezTo>
                      <a:pt x="747" y="1492"/>
                      <a:pt x="583" y="1419"/>
                      <a:pt x="436" y="1322"/>
                    </a:cubicBezTo>
                    <a:cubicBezTo>
                      <a:pt x="200" y="1176"/>
                      <a:pt x="197" y="996"/>
                      <a:pt x="424" y="832"/>
                    </a:cubicBezTo>
                    <a:cubicBezTo>
                      <a:pt x="560" y="729"/>
                      <a:pt x="719" y="652"/>
                      <a:pt x="879" y="586"/>
                    </a:cubicBezTo>
                    <a:cubicBezTo>
                      <a:pt x="1303" y="417"/>
                      <a:pt x="1749" y="346"/>
                      <a:pt x="2195" y="293"/>
                    </a:cubicBezTo>
                    <a:cubicBezTo>
                      <a:pt x="2498" y="256"/>
                      <a:pt x="2802" y="236"/>
                      <a:pt x="3104" y="236"/>
                    </a:cubicBezTo>
                    <a:close/>
                    <a:moveTo>
                      <a:pt x="5405" y="1522"/>
                    </a:moveTo>
                    <a:cubicBezTo>
                      <a:pt x="5342" y="1942"/>
                      <a:pt x="5279" y="2361"/>
                      <a:pt x="5219" y="2764"/>
                    </a:cubicBezTo>
                    <a:cubicBezTo>
                      <a:pt x="5042" y="2784"/>
                      <a:pt x="4866" y="2784"/>
                      <a:pt x="4695" y="2824"/>
                    </a:cubicBezTo>
                    <a:cubicBezTo>
                      <a:pt x="4529" y="2861"/>
                      <a:pt x="4369" y="2930"/>
                      <a:pt x="4189" y="2994"/>
                    </a:cubicBezTo>
                    <a:cubicBezTo>
                      <a:pt x="4189" y="2887"/>
                      <a:pt x="4196" y="2784"/>
                      <a:pt x="4186" y="2681"/>
                    </a:cubicBezTo>
                    <a:cubicBezTo>
                      <a:pt x="4176" y="2624"/>
                      <a:pt x="4173" y="2515"/>
                      <a:pt x="4110" y="2515"/>
                    </a:cubicBezTo>
                    <a:cubicBezTo>
                      <a:pt x="4108" y="2514"/>
                      <a:pt x="4107" y="2514"/>
                      <a:pt x="4106" y="2514"/>
                    </a:cubicBezTo>
                    <a:cubicBezTo>
                      <a:pt x="4049" y="2514"/>
                      <a:pt x="4040" y="2619"/>
                      <a:pt x="4026" y="2674"/>
                    </a:cubicBezTo>
                    <a:cubicBezTo>
                      <a:pt x="4006" y="2794"/>
                      <a:pt x="4003" y="2921"/>
                      <a:pt x="3986" y="3040"/>
                    </a:cubicBezTo>
                    <a:cubicBezTo>
                      <a:pt x="3983" y="3070"/>
                      <a:pt x="3966" y="3110"/>
                      <a:pt x="3946" y="3124"/>
                    </a:cubicBezTo>
                    <a:cubicBezTo>
                      <a:pt x="3691" y="3262"/>
                      <a:pt x="3427" y="3346"/>
                      <a:pt x="3146" y="3346"/>
                    </a:cubicBezTo>
                    <a:cubicBezTo>
                      <a:pt x="3063" y="3346"/>
                      <a:pt x="2980" y="3338"/>
                      <a:pt x="2894" y="3323"/>
                    </a:cubicBezTo>
                    <a:cubicBezTo>
                      <a:pt x="2828" y="3314"/>
                      <a:pt x="2808" y="3287"/>
                      <a:pt x="2808" y="3220"/>
                    </a:cubicBezTo>
                    <a:cubicBezTo>
                      <a:pt x="2811" y="3090"/>
                      <a:pt x="2808" y="2960"/>
                      <a:pt x="2794" y="2830"/>
                    </a:cubicBezTo>
                    <a:cubicBezTo>
                      <a:pt x="2791" y="2770"/>
                      <a:pt x="2801" y="2654"/>
                      <a:pt x="2731" y="2654"/>
                    </a:cubicBezTo>
                    <a:cubicBezTo>
                      <a:pt x="2661" y="2654"/>
                      <a:pt x="2621" y="2960"/>
                      <a:pt x="2588" y="3243"/>
                    </a:cubicBezTo>
                    <a:cubicBezTo>
                      <a:pt x="2442" y="3203"/>
                      <a:pt x="2288" y="3170"/>
                      <a:pt x="2145" y="3120"/>
                    </a:cubicBezTo>
                    <a:cubicBezTo>
                      <a:pt x="1911" y="3040"/>
                      <a:pt x="1678" y="2969"/>
                      <a:pt x="1431" y="2969"/>
                    </a:cubicBezTo>
                    <a:cubicBezTo>
                      <a:pt x="1350" y="2969"/>
                      <a:pt x="1267" y="2977"/>
                      <a:pt x="1183" y="2994"/>
                    </a:cubicBezTo>
                    <a:cubicBezTo>
                      <a:pt x="1166" y="2854"/>
                      <a:pt x="1149" y="2727"/>
                      <a:pt x="1133" y="2598"/>
                    </a:cubicBezTo>
                    <a:cubicBezTo>
                      <a:pt x="1123" y="2531"/>
                      <a:pt x="1113" y="2461"/>
                      <a:pt x="1093" y="2395"/>
                    </a:cubicBezTo>
                    <a:cubicBezTo>
                      <a:pt x="1082" y="2364"/>
                      <a:pt x="1065" y="2348"/>
                      <a:pt x="1046" y="2348"/>
                    </a:cubicBezTo>
                    <a:cubicBezTo>
                      <a:pt x="1030" y="2348"/>
                      <a:pt x="1013" y="2361"/>
                      <a:pt x="999" y="2387"/>
                    </a:cubicBezTo>
                    <a:cubicBezTo>
                      <a:pt x="976" y="2438"/>
                      <a:pt x="956" y="2495"/>
                      <a:pt x="953" y="2547"/>
                    </a:cubicBezTo>
                    <a:cubicBezTo>
                      <a:pt x="946" y="2704"/>
                      <a:pt x="950" y="2861"/>
                      <a:pt x="950" y="3017"/>
                    </a:cubicBezTo>
                    <a:cubicBezTo>
                      <a:pt x="826" y="3080"/>
                      <a:pt x="690" y="3147"/>
                      <a:pt x="547" y="3217"/>
                    </a:cubicBezTo>
                    <a:cubicBezTo>
                      <a:pt x="467" y="2667"/>
                      <a:pt x="387" y="2115"/>
                      <a:pt x="307" y="1542"/>
                    </a:cubicBezTo>
                    <a:lnTo>
                      <a:pt x="307" y="1542"/>
                    </a:lnTo>
                    <a:cubicBezTo>
                      <a:pt x="650" y="1755"/>
                      <a:pt x="1013" y="1855"/>
                      <a:pt x="1383" y="1925"/>
                    </a:cubicBezTo>
                    <a:cubicBezTo>
                      <a:pt x="1817" y="2006"/>
                      <a:pt x="2255" y="2039"/>
                      <a:pt x="2693" y="2039"/>
                    </a:cubicBezTo>
                    <a:cubicBezTo>
                      <a:pt x="2867" y="2039"/>
                      <a:pt x="3040" y="2034"/>
                      <a:pt x="3214" y="2025"/>
                    </a:cubicBezTo>
                    <a:cubicBezTo>
                      <a:pt x="3780" y="1991"/>
                      <a:pt x="4343" y="1915"/>
                      <a:pt x="4886" y="1731"/>
                    </a:cubicBezTo>
                    <a:cubicBezTo>
                      <a:pt x="5062" y="1671"/>
                      <a:pt x="5232" y="1591"/>
                      <a:pt x="5405" y="1522"/>
                    </a:cubicBezTo>
                    <a:close/>
                    <a:moveTo>
                      <a:pt x="4971" y="3001"/>
                    </a:moveTo>
                    <a:cubicBezTo>
                      <a:pt x="5020" y="3001"/>
                      <a:pt x="5072" y="3014"/>
                      <a:pt x="5122" y="3014"/>
                    </a:cubicBezTo>
                    <a:cubicBezTo>
                      <a:pt x="5195" y="3017"/>
                      <a:pt x="5208" y="3050"/>
                      <a:pt x="5199" y="3117"/>
                    </a:cubicBezTo>
                    <a:cubicBezTo>
                      <a:pt x="5105" y="3726"/>
                      <a:pt x="5009" y="4333"/>
                      <a:pt x="4929" y="4942"/>
                    </a:cubicBezTo>
                    <a:cubicBezTo>
                      <a:pt x="4859" y="5492"/>
                      <a:pt x="4806" y="6044"/>
                      <a:pt x="4746" y="6597"/>
                    </a:cubicBezTo>
                    <a:cubicBezTo>
                      <a:pt x="4732" y="6730"/>
                      <a:pt x="4715" y="6863"/>
                      <a:pt x="4692" y="6993"/>
                    </a:cubicBezTo>
                    <a:cubicBezTo>
                      <a:pt x="4686" y="7030"/>
                      <a:pt x="4649" y="7076"/>
                      <a:pt x="4615" y="7093"/>
                    </a:cubicBezTo>
                    <a:cubicBezTo>
                      <a:pt x="4115" y="7356"/>
                      <a:pt x="3608" y="7485"/>
                      <a:pt x="3098" y="7485"/>
                    </a:cubicBezTo>
                    <a:cubicBezTo>
                      <a:pt x="2644" y="7485"/>
                      <a:pt x="2188" y="7383"/>
                      <a:pt x="1729" y="7183"/>
                    </a:cubicBezTo>
                    <a:cubicBezTo>
                      <a:pt x="1499" y="7083"/>
                      <a:pt x="1279" y="6950"/>
                      <a:pt x="1063" y="6823"/>
                    </a:cubicBezTo>
                    <a:cubicBezTo>
                      <a:pt x="1026" y="6803"/>
                      <a:pt x="993" y="6746"/>
                      <a:pt x="986" y="6706"/>
                    </a:cubicBezTo>
                    <a:cubicBezTo>
                      <a:pt x="939" y="6360"/>
                      <a:pt x="899" y="6011"/>
                      <a:pt x="856" y="5661"/>
                    </a:cubicBezTo>
                    <a:cubicBezTo>
                      <a:pt x="773" y="5008"/>
                      <a:pt x="687" y="4356"/>
                      <a:pt x="603" y="3703"/>
                    </a:cubicBezTo>
                    <a:cubicBezTo>
                      <a:pt x="599" y="3693"/>
                      <a:pt x="596" y="3683"/>
                      <a:pt x="596" y="3673"/>
                    </a:cubicBezTo>
                    <a:cubicBezTo>
                      <a:pt x="560" y="3403"/>
                      <a:pt x="560" y="3403"/>
                      <a:pt x="816" y="3294"/>
                    </a:cubicBezTo>
                    <a:cubicBezTo>
                      <a:pt x="866" y="3270"/>
                      <a:pt x="919" y="3254"/>
                      <a:pt x="993" y="3227"/>
                    </a:cubicBezTo>
                    <a:cubicBezTo>
                      <a:pt x="1013" y="3460"/>
                      <a:pt x="1026" y="3677"/>
                      <a:pt x="1053" y="3893"/>
                    </a:cubicBezTo>
                    <a:cubicBezTo>
                      <a:pt x="1083" y="4126"/>
                      <a:pt x="1123" y="4359"/>
                      <a:pt x="1169" y="4592"/>
                    </a:cubicBezTo>
                    <a:cubicBezTo>
                      <a:pt x="1179" y="4639"/>
                      <a:pt x="1236" y="4679"/>
                      <a:pt x="1269" y="4722"/>
                    </a:cubicBezTo>
                    <a:cubicBezTo>
                      <a:pt x="1286" y="4672"/>
                      <a:pt x="1319" y="4619"/>
                      <a:pt x="1316" y="4565"/>
                    </a:cubicBezTo>
                    <a:cubicBezTo>
                      <a:pt x="1289" y="4169"/>
                      <a:pt x="1256" y="3773"/>
                      <a:pt x="1226" y="3377"/>
                    </a:cubicBezTo>
                    <a:cubicBezTo>
                      <a:pt x="1219" y="3323"/>
                      <a:pt x="1216" y="3267"/>
                      <a:pt x="1212" y="3210"/>
                    </a:cubicBezTo>
                    <a:cubicBezTo>
                      <a:pt x="1279" y="3197"/>
                      <a:pt x="1343" y="3192"/>
                      <a:pt x="1406" y="3192"/>
                    </a:cubicBezTo>
                    <a:cubicBezTo>
                      <a:pt x="1563" y="3192"/>
                      <a:pt x="1712" y="3226"/>
                      <a:pt x="1862" y="3274"/>
                    </a:cubicBezTo>
                    <a:cubicBezTo>
                      <a:pt x="2068" y="3337"/>
                      <a:pt x="2275" y="3403"/>
                      <a:pt x="2485" y="3460"/>
                    </a:cubicBezTo>
                    <a:cubicBezTo>
                      <a:pt x="2577" y="3486"/>
                      <a:pt x="2597" y="3530"/>
                      <a:pt x="2594" y="3620"/>
                    </a:cubicBezTo>
                    <a:cubicBezTo>
                      <a:pt x="2591" y="4113"/>
                      <a:pt x="2594" y="4605"/>
                      <a:pt x="2597" y="5095"/>
                    </a:cubicBezTo>
                    <a:cubicBezTo>
                      <a:pt x="2597" y="5205"/>
                      <a:pt x="2614" y="5315"/>
                      <a:pt x="2631" y="5424"/>
                    </a:cubicBezTo>
                    <a:cubicBezTo>
                      <a:pt x="2637" y="5460"/>
                      <a:pt x="2650" y="5524"/>
                      <a:pt x="2691" y="5524"/>
                    </a:cubicBezTo>
                    <a:cubicBezTo>
                      <a:pt x="2692" y="5524"/>
                      <a:pt x="2693" y="5524"/>
                      <a:pt x="2694" y="5524"/>
                    </a:cubicBezTo>
                    <a:cubicBezTo>
                      <a:pt x="2734" y="5521"/>
                      <a:pt x="2754" y="5452"/>
                      <a:pt x="2754" y="5415"/>
                    </a:cubicBezTo>
                    <a:cubicBezTo>
                      <a:pt x="2771" y="5135"/>
                      <a:pt x="2788" y="4855"/>
                      <a:pt x="2794" y="4572"/>
                    </a:cubicBezTo>
                    <a:cubicBezTo>
                      <a:pt x="2801" y="4273"/>
                      <a:pt x="2797" y="3973"/>
                      <a:pt x="2801" y="3669"/>
                    </a:cubicBezTo>
                    <a:lnTo>
                      <a:pt x="2801" y="3553"/>
                    </a:lnTo>
                    <a:cubicBezTo>
                      <a:pt x="2910" y="3572"/>
                      <a:pt x="3016" y="3581"/>
                      <a:pt x="3121" y="3581"/>
                    </a:cubicBezTo>
                    <a:cubicBezTo>
                      <a:pt x="3412" y="3581"/>
                      <a:pt x="3690" y="3511"/>
                      <a:pt x="3966" y="3377"/>
                    </a:cubicBezTo>
                    <a:lnTo>
                      <a:pt x="3966" y="3377"/>
                    </a:lnTo>
                    <a:cubicBezTo>
                      <a:pt x="3953" y="3577"/>
                      <a:pt x="3940" y="3760"/>
                      <a:pt x="3933" y="3943"/>
                    </a:cubicBezTo>
                    <a:cubicBezTo>
                      <a:pt x="3923" y="4226"/>
                      <a:pt x="3913" y="4509"/>
                      <a:pt x="3907" y="4795"/>
                    </a:cubicBezTo>
                    <a:cubicBezTo>
                      <a:pt x="3903" y="4862"/>
                      <a:pt x="3896" y="5105"/>
                      <a:pt x="3966" y="5108"/>
                    </a:cubicBezTo>
                    <a:cubicBezTo>
                      <a:pt x="4040" y="5108"/>
                      <a:pt x="4113" y="4236"/>
                      <a:pt x="4146" y="3860"/>
                    </a:cubicBezTo>
                    <a:cubicBezTo>
                      <a:pt x="4160" y="3683"/>
                      <a:pt x="4166" y="3503"/>
                      <a:pt x="4183" y="3327"/>
                    </a:cubicBezTo>
                    <a:cubicBezTo>
                      <a:pt x="4186" y="3300"/>
                      <a:pt x="4203" y="3257"/>
                      <a:pt x="4226" y="3250"/>
                    </a:cubicBezTo>
                    <a:cubicBezTo>
                      <a:pt x="4456" y="3163"/>
                      <a:pt x="4689" y="3080"/>
                      <a:pt x="4922" y="3007"/>
                    </a:cubicBezTo>
                    <a:cubicBezTo>
                      <a:pt x="4938" y="3002"/>
                      <a:pt x="4954" y="3001"/>
                      <a:pt x="4971" y="3001"/>
                    </a:cubicBezTo>
                    <a:close/>
                    <a:moveTo>
                      <a:pt x="1066" y="7086"/>
                    </a:moveTo>
                    <a:lnTo>
                      <a:pt x="1066" y="7086"/>
                    </a:lnTo>
                    <a:cubicBezTo>
                      <a:pt x="1734" y="7470"/>
                      <a:pt x="2406" y="7690"/>
                      <a:pt x="3094" y="7690"/>
                    </a:cubicBezTo>
                    <a:cubicBezTo>
                      <a:pt x="3606" y="7690"/>
                      <a:pt x="4127" y="7568"/>
                      <a:pt x="4663" y="7302"/>
                    </a:cubicBezTo>
                    <a:lnTo>
                      <a:pt x="4663" y="7302"/>
                    </a:lnTo>
                    <a:cubicBezTo>
                      <a:pt x="4626" y="7396"/>
                      <a:pt x="4603" y="7486"/>
                      <a:pt x="4559" y="7559"/>
                    </a:cubicBezTo>
                    <a:cubicBezTo>
                      <a:pt x="4529" y="7616"/>
                      <a:pt x="4469" y="7656"/>
                      <a:pt x="4420" y="7699"/>
                    </a:cubicBezTo>
                    <a:cubicBezTo>
                      <a:pt x="4380" y="7732"/>
                      <a:pt x="4332" y="7752"/>
                      <a:pt x="4293" y="7782"/>
                    </a:cubicBezTo>
                    <a:cubicBezTo>
                      <a:pt x="3942" y="8036"/>
                      <a:pt x="3559" y="8121"/>
                      <a:pt x="3160" y="8121"/>
                    </a:cubicBezTo>
                    <a:cubicBezTo>
                      <a:pt x="2999" y="8121"/>
                      <a:pt x="2836" y="8107"/>
                      <a:pt x="2671" y="8085"/>
                    </a:cubicBezTo>
                    <a:cubicBezTo>
                      <a:pt x="2155" y="8019"/>
                      <a:pt x="1692" y="7825"/>
                      <a:pt x="1296" y="7486"/>
                    </a:cubicBezTo>
                    <a:cubicBezTo>
                      <a:pt x="1176" y="7382"/>
                      <a:pt x="1106" y="7256"/>
                      <a:pt x="1066" y="7086"/>
                    </a:cubicBezTo>
                    <a:close/>
                    <a:moveTo>
                      <a:pt x="3094" y="0"/>
                    </a:moveTo>
                    <a:cubicBezTo>
                      <a:pt x="2677" y="37"/>
                      <a:pt x="2258" y="57"/>
                      <a:pt x="1845" y="107"/>
                    </a:cubicBezTo>
                    <a:cubicBezTo>
                      <a:pt x="1403" y="163"/>
                      <a:pt x="969" y="263"/>
                      <a:pt x="567" y="469"/>
                    </a:cubicBezTo>
                    <a:cubicBezTo>
                      <a:pt x="420" y="543"/>
                      <a:pt x="287" y="646"/>
                      <a:pt x="160" y="756"/>
                    </a:cubicBezTo>
                    <a:cubicBezTo>
                      <a:pt x="50" y="852"/>
                      <a:pt x="0" y="989"/>
                      <a:pt x="24" y="1146"/>
                    </a:cubicBezTo>
                    <a:cubicBezTo>
                      <a:pt x="47" y="1319"/>
                      <a:pt x="70" y="1496"/>
                      <a:pt x="94" y="1671"/>
                    </a:cubicBezTo>
                    <a:cubicBezTo>
                      <a:pt x="224" y="2634"/>
                      <a:pt x="353" y="3600"/>
                      <a:pt x="480" y="4562"/>
                    </a:cubicBezTo>
                    <a:cubicBezTo>
                      <a:pt x="544" y="5028"/>
                      <a:pt x="593" y="5498"/>
                      <a:pt x="659" y="5964"/>
                    </a:cubicBezTo>
                    <a:cubicBezTo>
                      <a:pt x="716" y="6371"/>
                      <a:pt x="779" y="6777"/>
                      <a:pt x="853" y="7179"/>
                    </a:cubicBezTo>
                    <a:cubicBezTo>
                      <a:pt x="886" y="7356"/>
                      <a:pt x="966" y="7522"/>
                      <a:pt x="1103" y="7642"/>
                    </a:cubicBezTo>
                    <a:cubicBezTo>
                      <a:pt x="1316" y="7825"/>
                      <a:pt x="1543" y="7992"/>
                      <a:pt x="1802" y="8105"/>
                    </a:cubicBezTo>
                    <a:cubicBezTo>
                      <a:pt x="2231" y="8292"/>
                      <a:pt x="2675" y="8376"/>
                      <a:pt x="3133" y="8376"/>
                    </a:cubicBezTo>
                    <a:cubicBezTo>
                      <a:pt x="3212" y="8376"/>
                      <a:pt x="3291" y="8373"/>
                      <a:pt x="3370" y="8369"/>
                    </a:cubicBezTo>
                    <a:cubicBezTo>
                      <a:pt x="3550" y="8358"/>
                      <a:pt x="3743" y="8338"/>
                      <a:pt x="3907" y="8269"/>
                    </a:cubicBezTo>
                    <a:cubicBezTo>
                      <a:pt x="4143" y="8169"/>
                      <a:pt x="4360" y="8025"/>
                      <a:pt x="4575" y="7885"/>
                    </a:cubicBezTo>
                    <a:cubicBezTo>
                      <a:pt x="4735" y="7782"/>
                      <a:pt x="4842" y="7633"/>
                      <a:pt x="4872" y="7439"/>
                    </a:cubicBezTo>
                    <a:cubicBezTo>
                      <a:pt x="4919" y="7123"/>
                      <a:pt x="4969" y="6810"/>
                      <a:pt x="5005" y="6497"/>
                    </a:cubicBezTo>
                    <a:cubicBezTo>
                      <a:pt x="5069" y="5977"/>
                      <a:pt x="5119" y="5458"/>
                      <a:pt x="5188" y="4942"/>
                    </a:cubicBezTo>
                    <a:cubicBezTo>
                      <a:pt x="5268" y="4325"/>
                      <a:pt x="5368" y="3713"/>
                      <a:pt x="5455" y="3097"/>
                    </a:cubicBezTo>
                    <a:cubicBezTo>
                      <a:pt x="5522" y="2604"/>
                      <a:pt x="5578" y="2111"/>
                      <a:pt x="5651" y="1619"/>
                    </a:cubicBezTo>
                    <a:cubicBezTo>
                      <a:pt x="5678" y="1442"/>
                      <a:pt x="5734" y="1269"/>
                      <a:pt x="5781" y="1096"/>
                    </a:cubicBezTo>
                    <a:cubicBezTo>
                      <a:pt x="5841" y="876"/>
                      <a:pt x="5748" y="709"/>
                      <a:pt x="5588" y="572"/>
                    </a:cubicBezTo>
                    <a:cubicBezTo>
                      <a:pt x="5415" y="423"/>
                      <a:pt x="5202" y="337"/>
                      <a:pt x="4985" y="266"/>
                    </a:cubicBezTo>
                    <a:cubicBezTo>
                      <a:pt x="4369" y="70"/>
                      <a:pt x="3736" y="23"/>
                      <a:pt x="30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3"/>
              <p:cNvSpPr/>
              <p:nvPr/>
            </p:nvSpPr>
            <p:spPr>
              <a:xfrm>
                <a:off x="7126148" y="2673094"/>
                <a:ext cx="52831" cy="240906"/>
              </a:xfrm>
              <a:custGeom>
                <a:avLst/>
                <a:gdLst/>
                <a:ahLst/>
                <a:cxnLst/>
                <a:rect l="l" t="t" r="r" b="b"/>
                <a:pathLst>
                  <a:path w="334" h="1523" extrusionOk="0">
                    <a:moveTo>
                      <a:pt x="77" y="0"/>
                    </a:moveTo>
                    <a:cubicBezTo>
                      <a:pt x="76" y="0"/>
                      <a:pt x="75" y="0"/>
                      <a:pt x="74" y="0"/>
                    </a:cubicBezTo>
                    <a:cubicBezTo>
                      <a:pt x="0" y="7"/>
                      <a:pt x="24" y="440"/>
                      <a:pt x="40" y="600"/>
                    </a:cubicBezTo>
                    <a:cubicBezTo>
                      <a:pt x="74" y="866"/>
                      <a:pt x="124" y="1129"/>
                      <a:pt x="177" y="1388"/>
                    </a:cubicBezTo>
                    <a:cubicBezTo>
                      <a:pt x="186" y="1437"/>
                      <a:pt x="228" y="1522"/>
                      <a:pt x="272" y="1522"/>
                    </a:cubicBezTo>
                    <a:cubicBezTo>
                      <a:pt x="274" y="1522"/>
                      <a:pt x="275" y="1522"/>
                      <a:pt x="277" y="1522"/>
                    </a:cubicBezTo>
                    <a:cubicBezTo>
                      <a:pt x="323" y="1512"/>
                      <a:pt x="334" y="1412"/>
                      <a:pt x="326" y="1362"/>
                    </a:cubicBezTo>
                    <a:cubicBezTo>
                      <a:pt x="283" y="969"/>
                      <a:pt x="234" y="576"/>
                      <a:pt x="180" y="186"/>
                    </a:cubicBezTo>
                    <a:cubicBezTo>
                      <a:pt x="171" y="121"/>
                      <a:pt x="144" y="0"/>
                      <a:pt x="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3"/>
              <p:cNvSpPr/>
              <p:nvPr/>
            </p:nvSpPr>
            <p:spPr>
              <a:xfrm>
                <a:off x="7340627" y="2785236"/>
                <a:ext cx="27523" cy="166562"/>
              </a:xfrm>
              <a:custGeom>
                <a:avLst/>
                <a:gdLst/>
                <a:ahLst/>
                <a:cxnLst/>
                <a:rect l="l" t="t" r="r" b="b"/>
                <a:pathLst>
                  <a:path w="174" h="1053" extrusionOk="0">
                    <a:moveTo>
                      <a:pt x="101" y="0"/>
                    </a:moveTo>
                    <a:cubicBezTo>
                      <a:pt x="68" y="0"/>
                      <a:pt x="29" y="101"/>
                      <a:pt x="29" y="154"/>
                    </a:cubicBezTo>
                    <a:cubicBezTo>
                      <a:pt x="17" y="404"/>
                      <a:pt x="13" y="656"/>
                      <a:pt x="9" y="910"/>
                    </a:cubicBezTo>
                    <a:cubicBezTo>
                      <a:pt x="9" y="965"/>
                      <a:pt x="0" y="1053"/>
                      <a:pt x="82" y="1053"/>
                    </a:cubicBezTo>
                    <a:cubicBezTo>
                      <a:pt x="83" y="1053"/>
                      <a:pt x="85" y="1053"/>
                      <a:pt x="86" y="1053"/>
                    </a:cubicBezTo>
                    <a:cubicBezTo>
                      <a:pt x="117" y="1053"/>
                      <a:pt x="166" y="959"/>
                      <a:pt x="166" y="906"/>
                    </a:cubicBezTo>
                    <a:cubicBezTo>
                      <a:pt x="173" y="670"/>
                      <a:pt x="173" y="433"/>
                      <a:pt x="163" y="197"/>
                    </a:cubicBezTo>
                    <a:cubicBezTo>
                      <a:pt x="163" y="130"/>
                      <a:pt x="133" y="0"/>
                      <a:pt x="103" y="0"/>
                    </a:cubicBezTo>
                    <a:cubicBezTo>
                      <a:pt x="102" y="0"/>
                      <a:pt x="102"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3"/>
              <p:cNvSpPr/>
              <p:nvPr/>
            </p:nvSpPr>
            <p:spPr>
              <a:xfrm>
                <a:off x="7522207" y="2726713"/>
                <a:ext cx="32901" cy="175578"/>
              </a:xfrm>
              <a:custGeom>
                <a:avLst/>
                <a:gdLst/>
                <a:ahLst/>
                <a:cxnLst/>
                <a:rect l="l" t="t" r="r" b="b"/>
                <a:pathLst>
                  <a:path w="208" h="1110" extrusionOk="0">
                    <a:moveTo>
                      <a:pt x="189" y="1"/>
                    </a:moveTo>
                    <a:cubicBezTo>
                      <a:pt x="96" y="1"/>
                      <a:pt x="0" y="648"/>
                      <a:pt x="27" y="934"/>
                    </a:cubicBezTo>
                    <a:cubicBezTo>
                      <a:pt x="31" y="993"/>
                      <a:pt x="44" y="1109"/>
                      <a:pt x="87" y="1109"/>
                    </a:cubicBezTo>
                    <a:cubicBezTo>
                      <a:pt x="131" y="1109"/>
                      <a:pt x="160" y="997"/>
                      <a:pt x="164" y="940"/>
                    </a:cubicBezTo>
                    <a:cubicBezTo>
                      <a:pt x="184" y="654"/>
                      <a:pt x="194" y="367"/>
                      <a:pt x="207" y="78"/>
                    </a:cubicBezTo>
                    <a:cubicBezTo>
                      <a:pt x="207" y="54"/>
                      <a:pt x="207" y="1"/>
                      <a:pt x="191" y="1"/>
                    </a:cubicBezTo>
                    <a:cubicBezTo>
                      <a:pt x="190" y="1"/>
                      <a:pt x="190" y="1"/>
                      <a:pt x="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3"/>
              <p:cNvSpPr/>
              <p:nvPr/>
            </p:nvSpPr>
            <p:spPr>
              <a:xfrm>
                <a:off x="5440968" y="2528138"/>
                <a:ext cx="1713007" cy="1414341"/>
              </a:xfrm>
              <a:custGeom>
                <a:avLst/>
                <a:gdLst/>
                <a:ahLst/>
                <a:cxnLst/>
                <a:rect l="l" t="t" r="r" b="b"/>
                <a:pathLst>
                  <a:path w="13077" h="10797" extrusionOk="0">
                    <a:moveTo>
                      <a:pt x="6677" y="0"/>
                    </a:moveTo>
                    <a:cubicBezTo>
                      <a:pt x="3571" y="0"/>
                      <a:pt x="929" y="1166"/>
                      <a:pt x="347" y="2554"/>
                    </a:cubicBezTo>
                    <a:cubicBezTo>
                      <a:pt x="244" y="2808"/>
                      <a:pt x="154" y="3134"/>
                      <a:pt x="97" y="3507"/>
                    </a:cubicBezTo>
                    <a:cubicBezTo>
                      <a:pt x="17" y="4023"/>
                      <a:pt x="1" y="4632"/>
                      <a:pt x="77" y="5278"/>
                    </a:cubicBezTo>
                    <a:cubicBezTo>
                      <a:pt x="250" y="6696"/>
                      <a:pt x="893" y="8279"/>
                      <a:pt x="2395" y="9371"/>
                    </a:cubicBezTo>
                    <a:cubicBezTo>
                      <a:pt x="3759" y="10363"/>
                      <a:pt x="5196" y="10797"/>
                      <a:pt x="6556" y="10797"/>
                    </a:cubicBezTo>
                    <a:cubicBezTo>
                      <a:pt x="7858" y="10797"/>
                      <a:pt x="9090" y="10399"/>
                      <a:pt x="10124" y="9713"/>
                    </a:cubicBezTo>
                    <a:cubicBezTo>
                      <a:pt x="12188" y="8348"/>
                      <a:pt x="13031" y="6461"/>
                      <a:pt x="13074" y="4895"/>
                    </a:cubicBezTo>
                    <a:lnTo>
                      <a:pt x="13074" y="4782"/>
                    </a:lnTo>
                    <a:cubicBezTo>
                      <a:pt x="13077" y="4406"/>
                      <a:pt x="13057" y="3939"/>
                      <a:pt x="12948" y="3444"/>
                    </a:cubicBezTo>
                    <a:cubicBezTo>
                      <a:pt x="12591" y="1858"/>
                      <a:pt x="11289" y="0"/>
                      <a:pt x="66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3"/>
              <p:cNvSpPr/>
              <p:nvPr/>
            </p:nvSpPr>
            <p:spPr>
              <a:xfrm>
                <a:off x="5539209" y="2840673"/>
                <a:ext cx="176318" cy="231466"/>
              </a:xfrm>
              <a:custGeom>
                <a:avLst/>
                <a:gdLst/>
                <a:ahLst/>
                <a:cxnLst/>
                <a:rect l="l" t="t" r="r" b="b"/>
                <a:pathLst>
                  <a:path w="1346" h="1767" extrusionOk="0">
                    <a:moveTo>
                      <a:pt x="1047" y="1"/>
                    </a:moveTo>
                    <a:cubicBezTo>
                      <a:pt x="1029" y="1"/>
                      <a:pt x="1010" y="4"/>
                      <a:pt x="992" y="8"/>
                    </a:cubicBezTo>
                    <a:cubicBezTo>
                      <a:pt x="732" y="62"/>
                      <a:pt x="519" y="255"/>
                      <a:pt x="363" y="468"/>
                    </a:cubicBezTo>
                    <a:cubicBezTo>
                      <a:pt x="223" y="665"/>
                      <a:pt x="116" y="887"/>
                      <a:pt x="70" y="1124"/>
                    </a:cubicBezTo>
                    <a:cubicBezTo>
                      <a:pt x="50" y="1220"/>
                      <a:pt x="0" y="1767"/>
                      <a:pt x="152" y="1767"/>
                    </a:cubicBezTo>
                    <a:cubicBezTo>
                      <a:pt x="153" y="1767"/>
                      <a:pt x="155" y="1767"/>
                      <a:pt x="156" y="1767"/>
                    </a:cubicBezTo>
                    <a:cubicBezTo>
                      <a:pt x="236" y="1760"/>
                      <a:pt x="330" y="1613"/>
                      <a:pt x="389" y="1567"/>
                    </a:cubicBezTo>
                    <a:cubicBezTo>
                      <a:pt x="479" y="1497"/>
                      <a:pt x="583" y="1441"/>
                      <a:pt x="696" y="1404"/>
                    </a:cubicBezTo>
                    <a:cubicBezTo>
                      <a:pt x="817" y="1363"/>
                      <a:pt x="944" y="1344"/>
                      <a:pt x="1073" y="1344"/>
                    </a:cubicBezTo>
                    <a:cubicBezTo>
                      <a:pt x="1164" y="1344"/>
                      <a:pt x="1255" y="1354"/>
                      <a:pt x="1345" y="1370"/>
                    </a:cubicBezTo>
                    <a:cubicBezTo>
                      <a:pt x="1265" y="961"/>
                      <a:pt x="1198" y="545"/>
                      <a:pt x="1152" y="128"/>
                    </a:cubicBezTo>
                    <a:cubicBezTo>
                      <a:pt x="1146" y="88"/>
                      <a:pt x="1138" y="45"/>
                      <a:pt x="1106" y="19"/>
                    </a:cubicBezTo>
                    <a:cubicBezTo>
                      <a:pt x="1089" y="6"/>
                      <a:pt x="10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3"/>
              <p:cNvSpPr/>
              <p:nvPr/>
            </p:nvSpPr>
            <p:spPr>
              <a:xfrm>
                <a:off x="5957845" y="2983842"/>
                <a:ext cx="297225" cy="247448"/>
              </a:xfrm>
              <a:custGeom>
                <a:avLst/>
                <a:gdLst/>
                <a:ahLst/>
                <a:cxnLst/>
                <a:rect l="l" t="t" r="r" b="b"/>
                <a:pathLst>
                  <a:path w="2269" h="1889" extrusionOk="0">
                    <a:moveTo>
                      <a:pt x="1541" y="0"/>
                    </a:moveTo>
                    <a:cubicBezTo>
                      <a:pt x="1408" y="0"/>
                      <a:pt x="1273" y="13"/>
                      <a:pt x="1143" y="31"/>
                    </a:cubicBezTo>
                    <a:cubicBezTo>
                      <a:pt x="990" y="54"/>
                      <a:pt x="836" y="81"/>
                      <a:pt x="696" y="137"/>
                    </a:cubicBezTo>
                    <a:cubicBezTo>
                      <a:pt x="457" y="234"/>
                      <a:pt x="0" y="597"/>
                      <a:pt x="84" y="904"/>
                    </a:cubicBezTo>
                    <a:cubicBezTo>
                      <a:pt x="120" y="1053"/>
                      <a:pt x="314" y="1183"/>
                      <a:pt x="400" y="1310"/>
                    </a:cubicBezTo>
                    <a:cubicBezTo>
                      <a:pt x="510" y="1466"/>
                      <a:pt x="593" y="1643"/>
                      <a:pt x="647" y="1829"/>
                    </a:cubicBezTo>
                    <a:cubicBezTo>
                      <a:pt x="653" y="1849"/>
                      <a:pt x="660" y="1869"/>
                      <a:pt x="676" y="1879"/>
                    </a:cubicBezTo>
                    <a:cubicBezTo>
                      <a:pt x="685" y="1885"/>
                      <a:pt x="695" y="1888"/>
                      <a:pt x="705" y="1888"/>
                    </a:cubicBezTo>
                    <a:cubicBezTo>
                      <a:pt x="725" y="1888"/>
                      <a:pt x="746" y="1877"/>
                      <a:pt x="767" y="1866"/>
                    </a:cubicBezTo>
                    <a:cubicBezTo>
                      <a:pt x="923" y="1776"/>
                      <a:pt x="1103" y="1729"/>
                      <a:pt x="1282" y="1729"/>
                    </a:cubicBezTo>
                    <a:cubicBezTo>
                      <a:pt x="1355" y="1729"/>
                      <a:pt x="1428" y="1737"/>
                      <a:pt x="1499" y="1753"/>
                    </a:cubicBezTo>
                    <a:cubicBezTo>
                      <a:pt x="1529" y="1759"/>
                      <a:pt x="1560" y="1767"/>
                      <a:pt x="1590" y="1767"/>
                    </a:cubicBezTo>
                    <a:cubicBezTo>
                      <a:pt x="1606" y="1767"/>
                      <a:pt x="1622" y="1765"/>
                      <a:pt x="1639" y="1759"/>
                    </a:cubicBezTo>
                    <a:cubicBezTo>
                      <a:pt x="1695" y="1739"/>
                      <a:pt x="1722" y="1676"/>
                      <a:pt x="1746" y="1619"/>
                    </a:cubicBezTo>
                    <a:cubicBezTo>
                      <a:pt x="1902" y="1216"/>
                      <a:pt x="2058" y="817"/>
                      <a:pt x="2215" y="417"/>
                    </a:cubicBezTo>
                    <a:cubicBezTo>
                      <a:pt x="2242" y="344"/>
                      <a:pt x="2268" y="257"/>
                      <a:pt x="2225" y="194"/>
                    </a:cubicBezTo>
                    <a:cubicBezTo>
                      <a:pt x="2205" y="168"/>
                      <a:pt x="2178" y="151"/>
                      <a:pt x="2148" y="134"/>
                    </a:cubicBezTo>
                    <a:cubicBezTo>
                      <a:pt x="1964" y="34"/>
                      <a:pt x="1754" y="0"/>
                      <a:pt x="1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3"/>
              <p:cNvSpPr/>
              <p:nvPr/>
            </p:nvSpPr>
            <p:spPr>
              <a:xfrm>
                <a:off x="5440968" y="2979127"/>
                <a:ext cx="1713007" cy="498694"/>
              </a:xfrm>
              <a:custGeom>
                <a:avLst/>
                <a:gdLst/>
                <a:ahLst/>
                <a:cxnLst/>
                <a:rect l="l" t="t" r="r" b="b"/>
                <a:pathLst>
                  <a:path w="13077" h="3807" extrusionOk="0">
                    <a:moveTo>
                      <a:pt x="12948" y="1"/>
                    </a:moveTo>
                    <a:cubicBezTo>
                      <a:pt x="12462" y="1013"/>
                      <a:pt x="10939" y="3138"/>
                      <a:pt x="6714" y="3138"/>
                    </a:cubicBezTo>
                    <a:cubicBezTo>
                      <a:pt x="2152" y="3138"/>
                      <a:pt x="630" y="1572"/>
                      <a:pt x="97" y="64"/>
                    </a:cubicBezTo>
                    <a:cubicBezTo>
                      <a:pt x="17" y="580"/>
                      <a:pt x="1" y="1189"/>
                      <a:pt x="77" y="1835"/>
                    </a:cubicBezTo>
                    <a:cubicBezTo>
                      <a:pt x="926" y="2454"/>
                      <a:pt x="2815" y="3806"/>
                      <a:pt x="6677" y="3806"/>
                    </a:cubicBezTo>
                    <a:cubicBezTo>
                      <a:pt x="9871" y="3806"/>
                      <a:pt x="12055" y="2331"/>
                      <a:pt x="13074" y="1452"/>
                    </a:cubicBezTo>
                    <a:lnTo>
                      <a:pt x="13074" y="1339"/>
                    </a:lnTo>
                    <a:cubicBezTo>
                      <a:pt x="13077" y="963"/>
                      <a:pt x="13057" y="496"/>
                      <a:pt x="12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3"/>
              <p:cNvSpPr/>
              <p:nvPr/>
            </p:nvSpPr>
            <p:spPr>
              <a:xfrm>
                <a:off x="6168080" y="2821418"/>
                <a:ext cx="185618" cy="188107"/>
              </a:xfrm>
              <a:custGeom>
                <a:avLst/>
                <a:gdLst/>
                <a:ahLst/>
                <a:cxnLst/>
                <a:rect l="l" t="t" r="r" b="b"/>
                <a:pathLst>
                  <a:path w="1417" h="1436" extrusionOk="0">
                    <a:moveTo>
                      <a:pt x="877" y="0"/>
                    </a:moveTo>
                    <a:cubicBezTo>
                      <a:pt x="722" y="0"/>
                      <a:pt x="567" y="33"/>
                      <a:pt x="424" y="92"/>
                    </a:cubicBezTo>
                    <a:cubicBezTo>
                      <a:pt x="301" y="146"/>
                      <a:pt x="187" y="219"/>
                      <a:pt x="90" y="312"/>
                    </a:cubicBezTo>
                    <a:cubicBezTo>
                      <a:pt x="44" y="355"/>
                      <a:pt x="1" y="389"/>
                      <a:pt x="4" y="452"/>
                    </a:cubicBezTo>
                    <a:cubicBezTo>
                      <a:pt x="7" y="525"/>
                      <a:pt x="67" y="625"/>
                      <a:pt x="98" y="692"/>
                    </a:cubicBezTo>
                    <a:cubicBezTo>
                      <a:pt x="170" y="868"/>
                      <a:pt x="257" y="1041"/>
                      <a:pt x="353" y="1205"/>
                    </a:cubicBezTo>
                    <a:cubicBezTo>
                      <a:pt x="404" y="1288"/>
                      <a:pt x="460" y="1377"/>
                      <a:pt x="550" y="1417"/>
                    </a:cubicBezTo>
                    <a:cubicBezTo>
                      <a:pt x="575" y="1429"/>
                      <a:pt x="603" y="1435"/>
                      <a:pt x="631" y="1435"/>
                    </a:cubicBezTo>
                    <a:cubicBezTo>
                      <a:pt x="644" y="1435"/>
                      <a:pt x="657" y="1434"/>
                      <a:pt x="670" y="1431"/>
                    </a:cubicBezTo>
                    <a:cubicBezTo>
                      <a:pt x="726" y="1414"/>
                      <a:pt x="766" y="1365"/>
                      <a:pt x="803" y="1314"/>
                    </a:cubicBezTo>
                    <a:cubicBezTo>
                      <a:pt x="1017" y="1021"/>
                      <a:pt x="1206" y="712"/>
                      <a:pt x="1369" y="389"/>
                    </a:cubicBezTo>
                    <a:cubicBezTo>
                      <a:pt x="1389" y="352"/>
                      <a:pt x="1409" y="312"/>
                      <a:pt x="1412" y="269"/>
                    </a:cubicBezTo>
                    <a:cubicBezTo>
                      <a:pt x="1416" y="155"/>
                      <a:pt x="1296" y="79"/>
                      <a:pt x="1189" y="46"/>
                    </a:cubicBezTo>
                    <a:cubicBezTo>
                      <a:pt x="1087" y="15"/>
                      <a:pt x="982" y="0"/>
                      <a:pt x="8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3"/>
              <p:cNvSpPr/>
              <p:nvPr/>
            </p:nvSpPr>
            <p:spPr>
              <a:xfrm>
                <a:off x="6069053" y="2624283"/>
                <a:ext cx="432804" cy="248495"/>
              </a:xfrm>
              <a:custGeom>
                <a:avLst/>
                <a:gdLst/>
                <a:ahLst/>
                <a:cxnLst/>
                <a:rect l="l" t="t" r="r" b="b"/>
                <a:pathLst>
                  <a:path w="3304" h="1897" extrusionOk="0">
                    <a:moveTo>
                      <a:pt x="2549" y="1"/>
                    </a:moveTo>
                    <a:cubicBezTo>
                      <a:pt x="2368" y="1"/>
                      <a:pt x="2150" y="43"/>
                      <a:pt x="1905" y="172"/>
                    </a:cubicBezTo>
                    <a:cubicBezTo>
                      <a:pt x="1839" y="205"/>
                      <a:pt x="1779" y="252"/>
                      <a:pt x="1719" y="299"/>
                    </a:cubicBezTo>
                    <a:cubicBezTo>
                      <a:pt x="1573" y="412"/>
                      <a:pt x="1423" y="532"/>
                      <a:pt x="1309" y="681"/>
                    </a:cubicBezTo>
                    <a:cubicBezTo>
                      <a:pt x="1097" y="507"/>
                      <a:pt x="913" y="446"/>
                      <a:pt x="740" y="446"/>
                    </a:cubicBezTo>
                    <a:cubicBezTo>
                      <a:pt x="536" y="446"/>
                      <a:pt x="347" y="532"/>
                      <a:pt x="147" y="618"/>
                    </a:cubicBezTo>
                    <a:cubicBezTo>
                      <a:pt x="107" y="635"/>
                      <a:pt x="67" y="658"/>
                      <a:pt x="41" y="692"/>
                    </a:cubicBezTo>
                    <a:cubicBezTo>
                      <a:pt x="4" y="741"/>
                      <a:pt x="1" y="808"/>
                      <a:pt x="18" y="868"/>
                    </a:cubicBezTo>
                    <a:cubicBezTo>
                      <a:pt x="34" y="928"/>
                      <a:pt x="70" y="978"/>
                      <a:pt x="107" y="1027"/>
                    </a:cubicBezTo>
                    <a:cubicBezTo>
                      <a:pt x="304" y="1314"/>
                      <a:pt x="487" y="1611"/>
                      <a:pt x="683" y="1897"/>
                    </a:cubicBezTo>
                    <a:cubicBezTo>
                      <a:pt x="880" y="1697"/>
                      <a:pt x="1146" y="1567"/>
                      <a:pt x="1426" y="1537"/>
                    </a:cubicBezTo>
                    <a:cubicBezTo>
                      <a:pt x="1467" y="1533"/>
                      <a:pt x="1509" y="1531"/>
                      <a:pt x="1551" y="1531"/>
                    </a:cubicBezTo>
                    <a:cubicBezTo>
                      <a:pt x="1790" y="1531"/>
                      <a:pt x="2030" y="1604"/>
                      <a:pt x="2228" y="1737"/>
                    </a:cubicBezTo>
                    <a:cubicBezTo>
                      <a:pt x="2508" y="1351"/>
                      <a:pt x="2828" y="1024"/>
                      <a:pt x="3171" y="692"/>
                    </a:cubicBezTo>
                    <a:cubicBezTo>
                      <a:pt x="3218" y="645"/>
                      <a:pt x="3271" y="592"/>
                      <a:pt x="3284" y="525"/>
                    </a:cubicBezTo>
                    <a:cubicBezTo>
                      <a:pt x="3304" y="435"/>
                      <a:pt x="3247" y="345"/>
                      <a:pt x="3194" y="268"/>
                    </a:cubicBezTo>
                    <a:cubicBezTo>
                      <a:pt x="3161" y="225"/>
                      <a:pt x="3127" y="179"/>
                      <a:pt x="3084" y="148"/>
                    </a:cubicBezTo>
                    <a:cubicBezTo>
                      <a:pt x="3035" y="111"/>
                      <a:pt x="2841" y="1"/>
                      <a:pt x="25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3"/>
              <p:cNvSpPr/>
              <p:nvPr/>
            </p:nvSpPr>
            <p:spPr>
              <a:xfrm>
                <a:off x="6651293" y="2278084"/>
                <a:ext cx="330498" cy="457431"/>
              </a:xfrm>
              <a:custGeom>
                <a:avLst/>
                <a:gdLst/>
                <a:ahLst/>
                <a:cxnLst/>
                <a:rect l="l" t="t" r="r" b="b"/>
                <a:pathLst>
                  <a:path w="2523" h="3492" extrusionOk="0">
                    <a:moveTo>
                      <a:pt x="1376" y="1"/>
                    </a:moveTo>
                    <a:cubicBezTo>
                      <a:pt x="1359" y="1"/>
                      <a:pt x="1341" y="2"/>
                      <a:pt x="1324" y="5"/>
                    </a:cubicBezTo>
                    <a:cubicBezTo>
                      <a:pt x="1196" y="21"/>
                      <a:pt x="1087" y="101"/>
                      <a:pt x="1007" y="198"/>
                    </a:cubicBezTo>
                    <a:cubicBezTo>
                      <a:pt x="930" y="298"/>
                      <a:pt x="877" y="414"/>
                      <a:pt x="827" y="527"/>
                    </a:cubicBezTo>
                    <a:cubicBezTo>
                      <a:pt x="540" y="1173"/>
                      <a:pt x="268" y="1826"/>
                      <a:pt x="91" y="2508"/>
                    </a:cubicBezTo>
                    <a:cubicBezTo>
                      <a:pt x="74" y="2568"/>
                      <a:pt x="61" y="2628"/>
                      <a:pt x="48" y="2688"/>
                    </a:cubicBezTo>
                    <a:cubicBezTo>
                      <a:pt x="25" y="2791"/>
                      <a:pt x="1" y="2898"/>
                      <a:pt x="25" y="2998"/>
                    </a:cubicBezTo>
                    <a:cubicBezTo>
                      <a:pt x="65" y="3168"/>
                      <a:pt x="221" y="3284"/>
                      <a:pt x="371" y="3375"/>
                    </a:cubicBezTo>
                    <a:cubicBezTo>
                      <a:pt x="448" y="3421"/>
                      <a:pt x="531" y="3464"/>
                      <a:pt x="620" y="3484"/>
                    </a:cubicBezTo>
                    <a:cubicBezTo>
                      <a:pt x="647" y="3489"/>
                      <a:pt x="674" y="3492"/>
                      <a:pt x="701" y="3492"/>
                    </a:cubicBezTo>
                    <a:cubicBezTo>
                      <a:pt x="852" y="3492"/>
                      <a:pt x="1004" y="3415"/>
                      <a:pt x="1117" y="3308"/>
                    </a:cubicBezTo>
                    <a:cubicBezTo>
                      <a:pt x="1190" y="3238"/>
                      <a:pt x="1250" y="3158"/>
                      <a:pt x="1304" y="3075"/>
                    </a:cubicBezTo>
                    <a:cubicBezTo>
                      <a:pt x="1347" y="3005"/>
                      <a:pt x="1387" y="2931"/>
                      <a:pt x="1423" y="2858"/>
                    </a:cubicBezTo>
                    <a:cubicBezTo>
                      <a:pt x="1739" y="2272"/>
                      <a:pt x="2056" y="1689"/>
                      <a:pt x="2369" y="1103"/>
                    </a:cubicBezTo>
                    <a:cubicBezTo>
                      <a:pt x="2446" y="964"/>
                      <a:pt x="2522" y="807"/>
                      <a:pt x="2482" y="657"/>
                    </a:cubicBezTo>
                    <a:cubicBezTo>
                      <a:pt x="2466" y="594"/>
                      <a:pt x="2429" y="541"/>
                      <a:pt x="2389" y="490"/>
                    </a:cubicBezTo>
                    <a:cubicBezTo>
                      <a:pt x="2292" y="374"/>
                      <a:pt x="2179" y="304"/>
                      <a:pt x="2043" y="247"/>
                    </a:cubicBezTo>
                    <a:cubicBezTo>
                      <a:pt x="1893" y="188"/>
                      <a:pt x="1763" y="98"/>
                      <a:pt x="1610" y="48"/>
                    </a:cubicBezTo>
                    <a:cubicBezTo>
                      <a:pt x="1533" y="24"/>
                      <a:pt x="1455" y="1"/>
                      <a:pt x="1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3"/>
              <p:cNvSpPr/>
              <p:nvPr/>
            </p:nvSpPr>
            <p:spPr>
              <a:xfrm>
                <a:off x="6651293" y="2606599"/>
                <a:ext cx="170816" cy="128898"/>
              </a:xfrm>
              <a:custGeom>
                <a:avLst/>
                <a:gdLst/>
                <a:ahLst/>
                <a:cxnLst/>
                <a:rect l="l" t="t" r="r" b="b"/>
                <a:pathLst>
                  <a:path w="1304" h="984" extrusionOk="0">
                    <a:moveTo>
                      <a:pt x="121" y="0"/>
                    </a:moveTo>
                    <a:cubicBezTo>
                      <a:pt x="111" y="0"/>
                      <a:pt x="101" y="0"/>
                      <a:pt x="91" y="0"/>
                    </a:cubicBezTo>
                    <a:cubicBezTo>
                      <a:pt x="74" y="60"/>
                      <a:pt x="61" y="120"/>
                      <a:pt x="48" y="180"/>
                    </a:cubicBezTo>
                    <a:cubicBezTo>
                      <a:pt x="25" y="283"/>
                      <a:pt x="1" y="390"/>
                      <a:pt x="25" y="490"/>
                    </a:cubicBezTo>
                    <a:cubicBezTo>
                      <a:pt x="65" y="660"/>
                      <a:pt x="221" y="776"/>
                      <a:pt x="371" y="867"/>
                    </a:cubicBezTo>
                    <a:cubicBezTo>
                      <a:pt x="448" y="913"/>
                      <a:pt x="531" y="956"/>
                      <a:pt x="620" y="976"/>
                    </a:cubicBezTo>
                    <a:cubicBezTo>
                      <a:pt x="647" y="981"/>
                      <a:pt x="674" y="984"/>
                      <a:pt x="701" y="984"/>
                    </a:cubicBezTo>
                    <a:cubicBezTo>
                      <a:pt x="852" y="984"/>
                      <a:pt x="1004" y="907"/>
                      <a:pt x="1117" y="800"/>
                    </a:cubicBezTo>
                    <a:cubicBezTo>
                      <a:pt x="1190" y="730"/>
                      <a:pt x="1250" y="650"/>
                      <a:pt x="1304" y="567"/>
                    </a:cubicBezTo>
                    <a:cubicBezTo>
                      <a:pt x="1253" y="483"/>
                      <a:pt x="1187" y="410"/>
                      <a:pt x="1113" y="347"/>
                    </a:cubicBezTo>
                    <a:cubicBezTo>
                      <a:pt x="1024" y="274"/>
                      <a:pt x="920" y="217"/>
                      <a:pt x="814" y="171"/>
                    </a:cubicBezTo>
                    <a:cubicBezTo>
                      <a:pt x="597" y="72"/>
                      <a:pt x="361" y="0"/>
                      <a:pt x="121" y="0"/>
                    </a:cubicBezTo>
                    <a:close/>
                  </a:path>
                </a:pathLst>
              </a:custGeom>
              <a:solidFill>
                <a:schemeClr val="dk2">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3"/>
              <p:cNvSpPr/>
              <p:nvPr/>
            </p:nvSpPr>
            <p:spPr>
              <a:xfrm>
                <a:off x="6145419" y="2660042"/>
                <a:ext cx="737758" cy="729636"/>
              </a:xfrm>
              <a:custGeom>
                <a:avLst/>
                <a:gdLst/>
                <a:ahLst/>
                <a:cxnLst/>
                <a:rect l="l" t="t" r="r" b="b"/>
                <a:pathLst>
                  <a:path w="5632" h="5570" extrusionOk="0">
                    <a:moveTo>
                      <a:pt x="3589" y="0"/>
                    </a:moveTo>
                    <a:cubicBezTo>
                      <a:pt x="3460" y="0"/>
                      <a:pt x="3332" y="13"/>
                      <a:pt x="3208" y="46"/>
                    </a:cubicBezTo>
                    <a:cubicBezTo>
                      <a:pt x="2911" y="122"/>
                      <a:pt x="2654" y="308"/>
                      <a:pt x="2432" y="515"/>
                    </a:cubicBezTo>
                    <a:cubicBezTo>
                      <a:pt x="1985" y="931"/>
                      <a:pt x="1642" y="1438"/>
                      <a:pt x="1319" y="1953"/>
                    </a:cubicBezTo>
                    <a:cubicBezTo>
                      <a:pt x="1162" y="2207"/>
                      <a:pt x="1010" y="2460"/>
                      <a:pt x="870" y="2720"/>
                    </a:cubicBezTo>
                    <a:cubicBezTo>
                      <a:pt x="623" y="3172"/>
                      <a:pt x="410" y="3645"/>
                      <a:pt x="271" y="4145"/>
                    </a:cubicBezTo>
                    <a:cubicBezTo>
                      <a:pt x="177" y="4487"/>
                      <a:pt x="0" y="5044"/>
                      <a:pt x="357" y="5307"/>
                    </a:cubicBezTo>
                    <a:cubicBezTo>
                      <a:pt x="443" y="5370"/>
                      <a:pt x="553" y="5397"/>
                      <a:pt x="657" y="5420"/>
                    </a:cubicBezTo>
                    <a:cubicBezTo>
                      <a:pt x="978" y="5495"/>
                      <a:pt x="1302" y="5570"/>
                      <a:pt x="1630" y="5570"/>
                    </a:cubicBezTo>
                    <a:cubicBezTo>
                      <a:pt x="1639" y="5570"/>
                      <a:pt x="1647" y="5570"/>
                      <a:pt x="1656" y="5570"/>
                    </a:cubicBezTo>
                    <a:cubicBezTo>
                      <a:pt x="1739" y="5570"/>
                      <a:pt x="1819" y="5563"/>
                      <a:pt x="1902" y="5554"/>
                    </a:cubicBezTo>
                    <a:cubicBezTo>
                      <a:pt x="2045" y="5537"/>
                      <a:pt x="2185" y="5514"/>
                      <a:pt x="2328" y="5486"/>
                    </a:cubicBezTo>
                    <a:cubicBezTo>
                      <a:pt x="2701" y="5420"/>
                      <a:pt x="3074" y="5357"/>
                      <a:pt x="3450" y="5290"/>
                    </a:cubicBezTo>
                    <a:cubicBezTo>
                      <a:pt x="4053" y="5184"/>
                      <a:pt x="4669" y="5070"/>
                      <a:pt x="5202" y="4764"/>
                    </a:cubicBezTo>
                    <a:cubicBezTo>
                      <a:pt x="5281" y="4718"/>
                      <a:pt x="5361" y="4667"/>
                      <a:pt x="5409" y="4587"/>
                    </a:cubicBezTo>
                    <a:cubicBezTo>
                      <a:pt x="5448" y="4521"/>
                      <a:pt x="5461" y="4444"/>
                      <a:pt x="5472" y="4368"/>
                    </a:cubicBezTo>
                    <a:cubicBezTo>
                      <a:pt x="5592" y="3568"/>
                      <a:pt x="5631" y="2756"/>
                      <a:pt x="5605" y="1950"/>
                    </a:cubicBezTo>
                    <a:cubicBezTo>
                      <a:pt x="5598" y="1667"/>
                      <a:pt x="5578" y="1381"/>
                      <a:pt x="5501" y="1108"/>
                    </a:cubicBezTo>
                    <a:cubicBezTo>
                      <a:pt x="5428" y="834"/>
                      <a:pt x="5289" y="575"/>
                      <a:pt x="5069" y="392"/>
                    </a:cubicBezTo>
                    <a:cubicBezTo>
                      <a:pt x="4862" y="222"/>
                      <a:pt x="4602" y="135"/>
                      <a:pt x="4336" y="82"/>
                    </a:cubicBezTo>
                    <a:cubicBezTo>
                      <a:pt x="4233" y="62"/>
                      <a:pt x="4130" y="49"/>
                      <a:pt x="4027" y="35"/>
                    </a:cubicBezTo>
                    <a:cubicBezTo>
                      <a:pt x="3882" y="16"/>
                      <a:pt x="3735" y="0"/>
                      <a:pt x="3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3"/>
              <p:cNvSpPr/>
              <p:nvPr/>
            </p:nvSpPr>
            <p:spPr>
              <a:xfrm>
                <a:off x="6394426" y="2670783"/>
                <a:ext cx="488738" cy="716799"/>
              </a:xfrm>
              <a:custGeom>
                <a:avLst/>
                <a:gdLst/>
                <a:ahLst/>
                <a:cxnLst/>
                <a:rect l="l" t="t" r="r" b="b"/>
                <a:pathLst>
                  <a:path w="3731" h="5472" extrusionOk="0">
                    <a:moveTo>
                      <a:pt x="2435" y="0"/>
                    </a:moveTo>
                    <a:lnTo>
                      <a:pt x="2435" y="0"/>
                    </a:lnTo>
                    <a:cubicBezTo>
                      <a:pt x="2445" y="67"/>
                      <a:pt x="2465" y="140"/>
                      <a:pt x="2485" y="206"/>
                    </a:cubicBezTo>
                    <a:cubicBezTo>
                      <a:pt x="2568" y="503"/>
                      <a:pt x="2595" y="812"/>
                      <a:pt x="2618" y="1122"/>
                    </a:cubicBezTo>
                    <a:cubicBezTo>
                      <a:pt x="2628" y="1282"/>
                      <a:pt x="2638" y="1452"/>
                      <a:pt x="2581" y="1602"/>
                    </a:cubicBezTo>
                    <a:cubicBezTo>
                      <a:pt x="2535" y="1715"/>
                      <a:pt x="2452" y="1811"/>
                      <a:pt x="2365" y="1898"/>
                    </a:cubicBezTo>
                    <a:cubicBezTo>
                      <a:pt x="1782" y="2484"/>
                      <a:pt x="940" y="2824"/>
                      <a:pt x="537" y="3546"/>
                    </a:cubicBezTo>
                    <a:cubicBezTo>
                      <a:pt x="423" y="3753"/>
                      <a:pt x="354" y="3979"/>
                      <a:pt x="280" y="4202"/>
                    </a:cubicBezTo>
                    <a:cubicBezTo>
                      <a:pt x="160" y="4579"/>
                      <a:pt x="41" y="4962"/>
                      <a:pt x="4" y="5358"/>
                    </a:cubicBezTo>
                    <a:cubicBezTo>
                      <a:pt x="1" y="5395"/>
                      <a:pt x="1" y="5435"/>
                      <a:pt x="1" y="5472"/>
                    </a:cubicBezTo>
                    <a:cubicBezTo>
                      <a:pt x="144" y="5455"/>
                      <a:pt x="284" y="5432"/>
                      <a:pt x="427" y="5404"/>
                    </a:cubicBezTo>
                    <a:cubicBezTo>
                      <a:pt x="800" y="5338"/>
                      <a:pt x="1173" y="5275"/>
                      <a:pt x="1549" y="5208"/>
                    </a:cubicBezTo>
                    <a:cubicBezTo>
                      <a:pt x="2152" y="5102"/>
                      <a:pt x="2768" y="4988"/>
                      <a:pt x="3301" y="4682"/>
                    </a:cubicBezTo>
                    <a:cubicBezTo>
                      <a:pt x="3380" y="4636"/>
                      <a:pt x="3460" y="4585"/>
                      <a:pt x="3508" y="4505"/>
                    </a:cubicBezTo>
                    <a:cubicBezTo>
                      <a:pt x="3547" y="4439"/>
                      <a:pt x="3560" y="4362"/>
                      <a:pt x="3571" y="4286"/>
                    </a:cubicBezTo>
                    <a:cubicBezTo>
                      <a:pt x="3691" y="3486"/>
                      <a:pt x="3730" y="2674"/>
                      <a:pt x="3704" y="1868"/>
                    </a:cubicBezTo>
                    <a:cubicBezTo>
                      <a:pt x="3697" y="1585"/>
                      <a:pt x="3677" y="1299"/>
                      <a:pt x="3600" y="1026"/>
                    </a:cubicBezTo>
                    <a:cubicBezTo>
                      <a:pt x="3527" y="752"/>
                      <a:pt x="3388" y="493"/>
                      <a:pt x="3168" y="310"/>
                    </a:cubicBezTo>
                    <a:cubicBezTo>
                      <a:pt x="2961" y="140"/>
                      <a:pt x="2701" y="53"/>
                      <a:pt x="2435" y="0"/>
                    </a:cubicBezTo>
                    <a:close/>
                  </a:path>
                </a:pathLst>
              </a:custGeom>
              <a:solidFill>
                <a:schemeClr val="dk2">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p:nvPr/>
            </p:nvSpPr>
            <p:spPr>
              <a:xfrm>
                <a:off x="5544841" y="3013969"/>
                <a:ext cx="731994" cy="380013"/>
              </a:xfrm>
              <a:custGeom>
                <a:avLst/>
                <a:gdLst/>
                <a:ahLst/>
                <a:cxnLst/>
                <a:rect l="l" t="t" r="r" b="b"/>
                <a:pathLst>
                  <a:path w="5588" h="2901" extrusionOk="0">
                    <a:moveTo>
                      <a:pt x="882" y="1"/>
                    </a:moveTo>
                    <a:cubicBezTo>
                      <a:pt x="757" y="1"/>
                      <a:pt x="636" y="43"/>
                      <a:pt x="526" y="104"/>
                    </a:cubicBezTo>
                    <a:cubicBezTo>
                      <a:pt x="310" y="224"/>
                      <a:pt x="140" y="420"/>
                      <a:pt x="56" y="650"/>
                    </a:cubicBezTo>
                    <a:cubicBezTo>
                      <a:pt x="20" y="750"/>
                      <a:pt x="0" y="857"/>
                      <a:pt x="20" y="960"/>
                    </a:cubicBezTo>
                    <a:cubicBezTo>
                      <a:pt x="50" y="1123"/>
                      <a:pt x="183" y="1249"/>
                      <a:pt x="310" y="1356"/>
                    </a:cubicBezTo>
                    <a:cubicBezTo>
                      <a:pt x="1015" y="1952"/>
                      <a:pt x="1862" y="2375"/>
                      <a:pt x="2761" y="2578"/>
                    </a:cubicBezTo>
                    <a:cubicBezTo>
                      <a:pt x="3224" y="2685"/>
                      <a:pt x="3697" y="2735"/>
                      <a:pt x="4166" y="2781"/>
                    </a:cubicBezTo>
                    <a:cubicBezTo>
                      <a:pt x="4392" y="2804"/>
                      <a:pt x="4619" y="2828"/>
                      <a:pt x="4848" y="2852"/>
                    </a:cubicBezTo>
                    <a:cubicBezTo>
                      <a:pt x="4944" y="2860"/>
                      <a:pt x="5103" y="2901"/>
                      <a:pt x="5244" y="2901"/>
                    </a:cubicBezTo>
                    <a:cubicBezTo>
                      <a:pt x="5369" y="2901"/>
                      <a:pt x="5479" y="2869"/>
                      <a:pt x="5518" y="2755"/>
                    </a:cubicBezTo>
                    <a:cubicBezTo>
                      <a:pt x="5588" y="2548"/>
                      <a:pt x="5415" y="2242"/>
                      <a:pt x="5301" y="2076"/>
                    </a:cubicBezTo>
                    <a:cubicBezTo>
                      <a:pt x="5225" y="1959"/>
                      <a:pt x="5125" y="1853"/>
                      <a:pt x="5011" y="1762"/>
                    </a:cubicBezTo>
                    <a:cubicBezTo>
                      <a:pt x="4818" y="1618"/>
                      <a:pt x="4573" y="1536"/>
                      <a:pt x="4332" y="1536"/>
                    </a:cubicBezTo>
                    <a:cubicBezTo>
                      <a:pt x="4163" y="1536"/>
                      <a:pt x="3996" y="1576"/>
                      <a:pt x="3849" y="1662"/>
                    </a:cubicBezTo>
                    <a:cubicBezTo>
                      <a:pt x="3793" y="1263"/>
                      <a:pt x="3506" y="903"/>
                      <a:pt x="3130" y="760"/>
                    </a:cubicBezTo>
                    <a:cubicBezTo>
                      <a:pt x="3006" y="714"/>
                      <a:pt x="2873" y="691"/>
                      <a:pt x="2740" y="691"/>
                    </a:cubicBezTo>
                    <a:cubicBezTo>
                      <a:pt x="2470" y="691"/>
                      <a:pt x="2200" y="784"/>
                      <a:pt x="1994" y="960"/>
                    </a:cubicBezTo>
                    <a:cubicBezTo>
                      <a:pt x="1859" y="703"/>
                      <a:pt x="1679" y="474"/>
                      <a:pt x="1462" y="277"/>
                    </a:cubicBezTo>
                    <a:cubicBezTo>
                      <a:pt x="1302" y="134"/>
                      <a:pt x="1109" y="7"/>
                      <a:pt x="896" y="1"/>
                    </a:cubicBezTo>
                    <a:cubicBezTo>
                      <a:pt x="891" y="1"/>
                      <a:pt x="886" y="1"/>
                      <a:pt x="8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3"/>
              <p:cNvSpPr/>
              <p:nvPr/>
            </p:nvSpPr>
            <p:spPr>
              <a:xfrm>
                <a:off x="6496072" y="2975983"/>
                <a:ext cx="474329" cy="394423"/>
              </a:xfrm>
              <a:custGeom>
                <a:avLst/>
                <a:gdLst/>
                <a:ahLst/>
                <a:cxnLst/>
                <a:rect l="l" t="t" r="r" b="b"/>
                <a:pathLst>
                  <a:path w="3621" h="3011" extrusionOk="0">
                    <a:moveTo>
                      <a:pt x="2178" y="0"/>
                    </a:moveTo>
                    <a:cubicBezTo>
                      <a:pt x="1963" y="0"/>
                      <a:pt x="1742" y="54"/>
                      <a:pt x="1530" y="154"/>
                    </a:cubicBezTo>
                    <a:cubicBezTo>
                      <a:pt x="1036" y="391"/>
                      <a:pt x="674" y="837"/>
                      <a:pt x="417" y="1319"/>
                    </a:cubicBezTo>
                    <a:cubicBezTo>
                      <a:pt x="267" y="1603"/>
                      <a:pt x="144" y="1906"/>
                      <a:pt x="101" y="2223"/>
                    </a:cubicBezTo>
                    <a:cubicBezTo>
                      <a:pt x="71" y="2418"/>
                      <a:pt x="1" y="2911"/>
                      <a:pt x="257" y="2991"/>
                    </a:cubicBezTo>
                    <a:cubicBezTo>
                      <a:pt x="301" y="3005"/>
                      <a:pt x="350" y="3011"/>
                      <a:pt x="404" y="3011"/>
                    </a:cubicBezTo>
                    <a:cubicBezTo>
                      <a:pt x="629" y="3011"/>
                      <a:pt x="922" y="2912"/>
                      <a:pt x="1100" y="2871"/>
                    </a:cubicBezTo>
                    <a:cubicBezTo>
                      <a:pt x="1193" y="2851"/>
                      <a:pt x="1283" y="2828"/>
                      <a:pt x="1373" y="2805"/>
                    </a:cubicBezTo>
                    <a:cubicBezTo>
                      <a:pt x="1569" y="2752"/>
                      <a:pt x="1762" y="2692"/>
                      <a:pt x="1952" y="2622"/>
                    </a:cubicBezTo>
                    <a:cubicBezTo>
                      <a:pt x="2272" y="2505"/>
                      <a:pt x="2584" y="2366"/>
                      <a:pt x="2888" y="2206"/>
                    </a:cubicBezTo>
                    <a:cubicBezTo>
                      <a:pt x="3101" y="2089"/>
                      <a:pt x="3311" y="1963"/>
                      <a:pt x="3511" y="1826"/>
                    </a:cubicBezTo>
                    <a:cubicBezTo>
                      <a:pt x="3551" y="1799"/>
                      <a:pt x="3591" y="1769"/>
                      <a:pt x="3607" y="1726"/>
                    </a:cubicBezTo>
                    <a:cubicBezTo>
                      <a:pt x="3620" y="1689"/>
                      <a:pt x="3614" y="1649"/>
                      <a:pt x="3607" y="1610"/>
                    </a:cubicBezTo>
                    <a:cubicBezTo>
                      <a:pt x="3524" y="1140"/>
                      <a:pt x="3324" y="631"/>
                      <a:pt x="2971" y="308"/>
                    </a:cubicBezTo>
                    <a:cubicBezTo>
                      <a:pt x="2741" y="96"/>
                      <a:pt x="2465" y="0"/>
                      <a:pt x="2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3"/>
              <p:cNvSpPr/>
              <p:nvPr/>
            </p:nvSpPr>
            <p:spPr>
              <a:xfrm>
                <a:off x="6670548" y="3139062"/>
                <a:ext cx="203958" cy="204482"/>
              </a:xfrm>
              <a:custGeom>
                <a:avLst/>
                <a:gdLst/>
                <a:ahLst/>
                <a:cxnLst/>
                <a:rect l="l" t="t" r="r" b="b"/>
                <a:pathLst>
                  <a:path w="1557" h="1561" extrusionOk="0">
                    <a:moveTo>
                      <a:pt x="829" y="0"/>
                    </a:moveTo>
                    <a:cubicBezTo>
                      <a:pt x="648" y="0"/>
                      <a:pt x="468" y="88"/>
                      <a:pt x="341" y="221"/>
                    </a:cubicBezTo>
                    <a:cubicBezTo>
                      <a:pt x="181" y="391"/>
                      <a:pt x="98" y="621"/>
                      <a:pt x="58" y="854"/>
                    </a:cubicBezTo>
                    <a:cubicBezTo>
                      <a:pt x="34" y="997"/>
                      <a:pt x="1" y="1304"/>
                      <a:pt x="41" y="1560"/>
                    </a:cubicBezTo>
                    <a:cubicBezTo>
                      <a:pt x="237" y="1507"/>
                      <a:pt x="430" y="1447"/>
                      <a:pt x="620" y="1377"/>
                    </a:cubicBezTo>
                    <a:cubicBezTo>
                      <a:pt x="940" y="1260"/>
                      <a:pt x="1252" y="1121"/>
                      <a:pt x="1556" y="961"/>
                    </a:cubicBezTo>
                    <a:cubicBezTo>
                      <a:pt x="1543" y="901"/>
                      <a:pt x="1532" y="841"/>
                      <a:pt x="1519" y="784"/>
                    </a:cubicBezTo>
                    <a:cubicBezTo>
                      <a:pt x="1479" y="624"/>
                      <a:pt x="1432" y="464"/>
                      <a:pt x="1349" y="325"/>
                    </a:cubicBezTo>
                    <a:cubicBezTo>
                      <a:pt x="1263" y="188"/>
                      <a:pt x="1137" y="68"/>
                      <a:pt x="980" y="22"/>
                    </a:cubicBezTo>
                    <a:cubicBezTo>
                      <a:pt x="930" y="7"/>
                      <a:pt x="880" y="0"/>
                      <a:pt x="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3"/>
              <p:cNvSpPr/>
              <p:nvPr/>
            </p:nvSpPr>
            <p:spPr>
              <a:xfrm>
                <a:off x="6852489" y="2679035"/>
                <a:ext cx="321197" cy="526596"/>
              </a:xfrm>
              <a:custGeom>
                <a:avLst/>
                <a:gdLst/>
                <a:ahLst/>
                <a:cxnLst/>
                <a:rect l="l" t="t" r="r" b="b"/>
                <a:pathLst>
                  <a:path w="2452" h="4020" extrusionOk="0">
                    <a:moveTo>
                      <a:pt x="1758" y="0"/>
                    </a:moveTo>
                    <a:cubicBezTo>
                      <a:pt x="1622" y="4"/>
                      <a:pt x="1492" y="64"/>
                      <a:pt x="1382" y="137"/>
                    </a:cubicBezTo>
                    <a:cubicBezTo>
                      <a:pt x="993" y="400"/>
                      <a:pt x="776" y="893"/>
                      <a:pt x="842" y="1356"/>
                    </a:cubicBezTo>
                    <a:lnTo>
                      <a:pt x="803" y="1289"/>
                    </a:lnTo>
                    <a:cubicBezTo>
                      <a:pt x="723" y="1156"/>
                      <a:pt x="600" y="1033"/>
                      <a:pt x="443" y="1029"/>
                    </a:cubicBezTo>
                    <a:cubicBezTo>
                      <a:pt x="300" y="1029"/>
                      <a:pt x="174" y="1139"/>
                      <a:pt x="110" y="1269"/>
                    </a:cubicBezTo>
                    <a:cubicBezTo>
                      <a:pt x="50" y="1399"/>
                      <a:pt x="43" y="1545"/>
                      <a:pt x="40" y="1692"/>
                    </a:cubicBezTo>
                    <a:cubicBezTo>
                      <a:pt x="40" y="1968"/>
                      <a:pt x="0" y="2384"/>
                      <a:pt x="190" y="2611"/>
                    </a:cubicBezTo>
                    <a:cubicBezTo>
                      <a:pt x="253" y="2687"/>
                      <a:pt x="340" y="2741"/>
                      <a:pt x="410" y="2807"/>
                    </a:cubicBezTo>
                    <a:cubicBezTo>
                      <a:pt x="520" y="2914"/>
                      <a:pt x="593" y="3054"/>
                      <a:pt x="653" y="3194"/>
                    </a:cubicBezTo>
                    <a:cubicBezTo>
                      <a:pt x="773" y="3460"/>
                      <a:pt x="859" y="3737"/>
                      <a:pt x="919" y="4020"/>
                    </a:cubicBezTo>
                    <a:cubicBezTo>
                      <a:pt x="1119" y="3946"/>
                      <a:pt x="1269" y="3783"/>
                      <a:pt x="1402" y="3617"/>
                    </a:cubicBezTo>
                    <a:cubicBezTo>
                      <a:pt x="1602" y="3357"/>
                      <a:pt x="1772" y="3074"/>
                      <a:pt x="1909" y="2778"/>
                    </a:cubicBezTo>
                    <a:cubicBezTo>
                      <a:pt x="2065" y="2424"/>
                      <a:pt x="2175" y="2055"/>
                      <a:pt x="2275" y="1682"/>
                    </a:cubicBezTo>
                    <a:cubicBezTo>
                      <a:pt x="2365" y="1349"/>
                      <a:pt x="2451" y="999"/>
                      <a:pt x="2395" y="660"/>
                    </a:cubicBezTo>
                    <a:cubicBezTo>
                      <a:pt x="2365" y="497"/>
                      <a:pt x="2305" y="334"/>
                      <a:pt x="2195" y="210"/>
                    </a:cubicBezTo>
                    <a:cubicBezTo>
                      <a:pt x="2085" y="84"/>
                      <a:pt x="1925" y="0"/>
                      <a:pt x="17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3"/>
              <p:cNvSpPr/>
              <p:nvPr/>
            </p:nvSpPr>
            <p:spPr>
              <a:xfrm>
                <a:off x="5604048" y="2329693"/>
                <a:ext cx="290676" cy="416299"/>
              </a:xfrm>
              <a:custGeom>
                <a:avLst/>
                <a:gdLst/>
                <a:ahLst/>
                <a:cxnLst/>
                <a:rect l="l" t="t" r="r" b="b"/>
                <a:pathLst>
                  <a:path w="2219" h="3178" extrusionOk="0">
                    <a:moveTo>
                      <a:pt x="720" y="0"/>
                    </a:moveTo>
                    <a:cubicBezTo>
                      <a:pt x="544" y="0"/>
                      <a:pt x="377" y="104"/>
                      <a:pt x="237" y="220"/>
                    </a:cubicBezTo>
                    <a:cubicBezTo>
                      <a:pt x="181" y="267"/>
                      <a:pt x="128" y="316"/>
                      <a:pt x="88" y="379"/>
                    </a:cubicBezTo>
                    <a:cubicBezTo>
                      <a:pt x="21" y="483"/>
                      <a:pt x="1" y="610"/>
                      <a:pt x="11" y="733"/>
                    </a:cubicBezTo>
                    <a:cubicBezTo>
                      <a:pt x="21" y="856"/>
                      <a:pt x="58" y="976"/>
                      <a:pt x="101" y="1089"/>
                    </a:cubicBezTo>
                    <a:cubicBezTo>
                      <a:pt x="284" y="1592"/>
                      <a:pt x="557" y="2054"/>
                      <a:pt x="827" y="2517"/>
                    </a:cubicBezTo>
                    <a:cubicBezTo>
                      <a:pt x="863" y="2574"/>
                      <a:pt x="897" y="2634"/>
                      <a:pt x="930" y="2691"/>
                    </a:cubicBezTo>
                    <a:cubicBezTo>
                      <a:pt x="987" y="2787"/>
                      <a:pt x="1043" y="2884"/>
                      <a:pt x="1100" y="2981"/>
                    </a:cubicBezTo>
                    <a:cubicBezTo>
                      <a:pt x="1153" y="3071"/>
                      <a:pt x="1205" y="3178"/>
                      <a:pt x="1307" y="3178"/>
                    </a:cubicBezTo>
                    <a:cubicBezTo>
                      <a:pt x="1325" y="3178"/>
                      <a:pt x="1345" y="3174"/>
                      <a:pt x="1367" y="3167"/>
                    </a:cubicBezTo>
                    <a:cubicBezTo>
                      <a:pt x="1446" y="3141"/>
                      <a:pt x="2219" y="2651"/>
                      <a:pt x="2202" y="2617"/>
                    </a:cubicBezTo>
                    <a:cubicBezTo>
                      <a:pt x="2129" y="2457"/>
                      <a:pt x="2052" y="2297"/>
                      <a:pt x="1979" y="2138"/>
                    </a:cubicBezTo>
                    <a:cubicBezTo>
                      <a:pt x="1753" y="1638"/>
                      <a:pt x="1533" y="1132"/>
                      <a:pt x="1327" y="619"/>
                    </a:cubicBezTo>
                    <a:cubicBezTo>
                      <a:pt x="1273" y="490"/>
                      <a:pt x="1223" y="356"/>
                      <a:pt x="1140" y="243"/>
                    </a:cubicBezTo>
                    <a:cubicBezTo>
                      <a:pt x="1056" y="130"/>
                      <a:pt x="937" y="33"/>
                      <a:pt x="797" y="7"/>
                    </a:cubicBezTo>
                    <a:cubicBezTo>
                      <a:pt x="771" y="2"/>
                      <a:pt x="745" y="0"/>
                      <a:pt x="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3"/>
              <p:cNvSpPr/>
              <p:nvPr/>
            </p:nvSpPr>
            <p:spPr>
              <a:xfrm>
                <a:off x="5725866" y="2609612"/>
                <a:ext cx="168851" cy="136365"/>
              </a:xfrm>
              <a:custGeom>
                <a:avLst/>
                <a:gdLst/>
                <a:ahLst/>
                <a:cxnLst/>
                <a:rect l="l" t="t" r="r" b="b"/>
                <a:pathLst>
                  <a:path w="1289" h="1041" extrusionOk="0">
                    <a:moveTo>
                      <a:pt x="1049" y="1"/>
                    </a:moveTo>
                    <a:cubicBezTo>
                      <a:pt x="952" y="11"/>
                      <a:pt x="856" y="37"/>
                      <a:pt x="759" y="71"/>
                    </a:cubicBezTo>
                    <a:cubicBezTo>
                      <a:pt x="477" y="168"/>
                      <a:pt x="206" y="337"/>
                      <a:pt x="0" y="554"/>
                    </a:cubicBezTo>
                    <a:cubicBezTo>
                      <a:pt x="57" y="650"/>
                      <a:pt x="113" y="747"/>
                      <a:pt x="170" y="844"/>
                    </a:cubicBezTo>
                    <a:cubicBezTo>
                      <a:pt x="223" y="934"/>
                      <a:pt x="275" y="1041"/>
                      <a:pt x="377" y="1041"/>
                    </a:cubicBezTo>
                    <a:cubicBezTo>
                      <a:pt x="395" y="1041"/>
                      <a:pt x="415" y="1037"/>
                      <a:pt x="437" y="1030"/>
                    </a:cubicBezTo>
                    <a:cubicBezTo>
                      <a:pt x="516" y="1004"/>
                      <a:pt x="1289" y="514"/>
                      <a:pt x="1272" y="480"/>
                    </a:cubicBezTo>
                    <a:cubicBezTo>
                      <a:pt x="1199" y="320"/>
                      <a:pt x="1122" y="160"/>
                      <a:pt x="1049" y="1"/>
                    </a:cubicBezTo>
                    <a:close/>
                  </a:path>
                </a:pathLst>
              </a:custGeom>
              <a:solidFill>
                <a:schemeClr val="dk2">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3"/>
              <p:cNvSpPr/>
              <p:nvPr/>
            </p:nvSpPr>
            <p:spPr>
              <a:xfrm>
                <a:off x="5679104" y="2639608"/>
                <a:ext cx="529215" cy="505899"/>
              </a:xfrm>
              <a:custGeom>
                <a:avLst/>
                <a:gdLst/>
                <a:ahLst/>
                <a:cxnLst/>
                <a:rect l="l" t="t" r="r" b="b"/>
                <a:pathLst>
                  <a:path w="4040" h="3862" extrusionOk="0">
                    <a:moveTo>
                      <a:pt x="1986" y="0"/>
                    </a:moveTo>
                    <a:cubicBezTo>
                      <a:pt x="1758" y="0"/>
                      <a:pt x="1528" y="101"/>
                      <a:pt x="1313" y="191"/>
                    </a:cubicBezTo>
                    <a:cubicBezTo>
                      <a:pt x="1093" y="285"/>
                      <a:pt x="866" y="375"/>
                      <a:pt x="663" y="498"/>
                    </a:cubicBezTo>
                    <a:cubicBezTo>
                      <a:pt x="457" y="624"/>
                      <a:pt x="270" y="791"/>
                      <a:pt x="164" y="1007"/>
                    </a:cubicBezTo>
                    <a:cubicBezTo>
                      <a:pt x="1" y="1340"/>
                      <a:pt x="54" y="1737"/>
                      <a:pt x="107" y="2106"/>
                    </a:cubicBezTo>
                    <a:cubicBezTo>
                      <a:pt x="141" y="2309"/>
                      <a:pt x="170" y="2509"/>
                      <a:pt x="201" y="2713"/>
                    </a:cubicBezTo>
                    <a:cubicBezTo>
                      <a:pt x="207" y="2773"/>
                      <a:pt x="217" y="2836"/>
                      <a:pt x="244" y="2892"/>
                    </a:cubicBezTo>
                    <a:cubicBezTo>
                      <a:pt x="287" y="2979"/>
                      <a:pt x="367" y="3042"/>
                      <a:pt x="437" y="3108"/>
                    </a:cubicBezTo>
                    <a:cubicBezTo>
                      <a:pt x="580" y="3238"/>
                      <a:pt x="700" y="3388"/>
                      <a:pt x="817" y="3541"/>
                    </a:cubicBezTo>
                    <a:cubicBezTo>
                      <a:pt x="857" y="3595"/>
                      <a:pt x="897" y="3648"/>
                      <a:pt x="933" y="3704"/>
                    </a:cubicBezTo>
                    <a:cubicBezTo>
                      <a:pt x="969" y="3752"/>
                      <a:pt x="1006" y="3801"/>
                      <a:pt x="1043" y="3851"/>
                    </a:cubicBezTo>
                    <a:cubicBezTo>
                      <a:pt x="1043" y="3855"/>
                      <a:pt x="1046" y="3858"/>
                      <a:pt x="1049" y="3861"/>
                    </a:cubicBezTo>
                    <a:cubicBezTo>
                      <a:pt x="1166" y="3718"/>
                      <a:pt x="1353" y="3585"/>
                      <a:pt x="1529" y="3548"/>
                    </a:cubicBezTo>
                    <a:cubicBezTo>
                      <a:pt x="1582" y="3536"/>
                      <a:pt x="1636" y="3531"/>
                      <a:pt x="1691" y="3531"/>
                    </a:cubicBezTo>
                    <a:cubicBezTo>
                      <a:pt x="1825" y="3531"/>
                      <a:pt x="1959" y="3565"/>
                      <a:pt x="2075" y="3632"/>
                    </a:cubicBezTo>
                    <a:cubicBezTo>
                      <a:pt x="2145" y="3335"/>
                      <a:pt x="2368" y="3099"/>
                      <a:pt x="2625" y="2936"/>
                    </a:cubicBezTo>
                    <a:cubicBezTo>
                      <a:pt x="2861" y="2785"/>
                      <a:pt x="3141" y="2725"/>
                      <a:pt x="3417" y="2689"/>
                    </a:cubicBezTo>
                    <a:cubicBezTo>
                      <a:pt x="3531" y="2672"/>
                      <a:pt x="3648" y="2660"/>
                      <a:pt x="3763" y="2660"/>
                    </a:cubicBezTo>
                    <a:cubicBezTo>
                      <a:pt x="3856" y="2660"/>
                      <a:pt x="3949" y="2668"/>
                      <a:pt x="4040" y="2689"/>
                    </a:cubicBezTo>
                    <a:cubicBezTo>
                      <a:pt x="3986" y="2513"/>
                      <a:pt x="3906" y="2343"/>
                      <a:pt x="3817" y="2180"/>
                    </a:cubicBezTo>
                    <a:cubicBezTo>
                      <a:pt x="3674" y="1920"/>
                      <a:pt x="3504" y="1670"/>
                      <a:pt x="3374" y="1404"/>
                    </a:cubicBezTo>
                    <a:cubicBezTo>
                      <a:pt x="3287" y="1234"/>
                      <a:pt x="3214" y="1050"/>
                      <a:pt x="3111" y="887"/>
                    </a:cubicBezTo>
                    <a:cubicBezTo>
                      <a:pt x="3007" y="721"/>
                      <a:pt x="2867" y="575"/>
                      <a:pt x="2732" y="431"/>
                    </a:cubicBezTo>
                    <a:cubicBezTo>
                      <a:pt x="2568" y="258"/>
                      <a:pt x="2388" y="78"/>
                      <a:pt x="2159" y="22"/>
                    </a:cubicBezTo>
                    <a:cubicBezTo>
                      <a:pt x="2101" y="7"/>
                      <a:pt x="2043" y="0"/>
                      <a:pt x="1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3"/>
              <p:cNvSpPr/>
              <p:nvPr/>
            </p:nvSpPr>
            <p:spPr>
              <a:xfrm>
                <a:off x="5785989" y="2920969"/>
                <a:ext cx="422324" cy="224524"/>
              </a:xfrm>
              <a:custGeom>
                <a:avLst/>
                <a:gdLst/>
                <a:ahLst/>
                <a:cxnLst/>
                <a:rect l="l" t="t" r="r" b="b"/>
                <a:pathLst>
                  <a:path w="3224" h="1714" extrusionOk="0">
                    <a:moveTo>
                      <a:pt x="2716" y="1"/>
                    </a:moveTo>
                    <a:cubicBezTo>
                      <a:pt x="2653" y="1"/>
                      <a:pt x="2590" y="6"/>
                      <a:pt x="2528" y="15"/>
                    </a:cubicBezTo>
                    <a:cubicBezTo>
                      <a:pt x="2285" y="45"/>
                      <a:pt x="2051" y="135"/>
                      <a:pt x="1836" y="251"/>
                    </a:cubicBezTo>
                    <a:cubicBezTo>
                      <a:pt x="1512" y="428"/>
                      <a:pt x="1216" y="680"/>
                      <a:pt x="1116" y="1037"/>
                    </a:cubicBezTo>
                    <a:cubicBezTo>
                      <a:pt x="1032" y="1018"/>
                      <a:pt x="946" y="1009"/>
                      <a:pt x="860" y="1009"/>
                    </a:cubicBezTo>
                    <a:cubicBezTo>
                      <a:pt x="657" y="1009"/>
                      <a:pt x="455" y="1061"/>
                      <a:pt x="277" y="1164"/>
                    </a:cubicBezTo>
                    <a:cubicBezTo>
                      <a:pt x="173" y="1224"/>
                      <a:pt x="81" y="1304"/>
                      <a:pt x="1" y="1393"/>
                    </a:cubicBezTo>
                    <a:cubicBezTo>
                      <a:pt x="41" y="1447"/>
                      <a:pt x="81" y="1500"/>
                      <a:pt x="117" y="1556"/>
                    </a:cubicBezTo>
                    <a:cubicBezTo>
                      <a:pt x="153" y="1604"/>
                      <a:pt x="190" y="1653"/>
                      <a:pt x="227" y="1703"/>
                    </a:cubicBezTo>
                    <a:cubicBezTo>
                      <a:pt x="227" y="1707"/>
                      <a:pt x="230" y="1710"/>
                      <a:pt x="233" y="1713"/>
                    </a:cubicBezTo>
                    <a:cubicBezTo>
                      <a:pt x="350" y="1570"/>
                      <a:pt x="537" y="1437"/>
                      <a:pt x="713" y="1400"/>
                    </a:cubicBezTo>
                    <a:cubicBezTo>
                      <a:pt x="766" y="1388"/>
                      <a:pt x="820" y="1383"/>
                      <a:pt x="875" y="1383"/>
                    </a:cubicBezTo>
                    <a:cubicBezTo>
                      <a:pt x="1009" y="1383"/>
                      <a:pt x="1143" y="1417"/>
                      <a:pt x="1259" y="1484"/>
                    </a:cubicBezTo>
                    <a:cubicBezTo>
                      <a:pt x="1329" y="1187"/>
                      <a:pt x="1552" y="951"/>
                      <a:pt x="1809" y="788"/>
                    </a:cubicBezTo>
                    <a:cubicBezTo>
                      <a:pt x="2045" y="637"/>
                      <a:pt x="2325" y="577"/>
                      <a:pt x="2601" y="541"/>
                    </a:cubicBezTo>
                    <a:cubicBezTo>
                      <a:pt x="2715" y="524"/>
                      <a:pt x="2832" y="512"/>
                      <a:pt x="2947" y="512"/>
                    </a:cubicBezTo>
                    <a:cubicBezTo>
                      <a:pt x="3040" y="512"/>
                      <a:pt x="3133" y="520"/>
                      <a:pt x="3224" y="541"/>
                    </a:cubicBezTo>
                    <a:cubicBezTo>
                      <a:pt x="3170" y="365"/>
                      <a:pt x="3090" y="195"/>
                      <a:pt x="3001" y="32"/>
                    </a:cubicBezTo>
                    <a:cubicBezTo>
                      <a:pt x="2907" y="11"/>
                      <a:pt x="2811" y="1"/>
                      <a:pt x="2716" y="1"/>
                    </a:cubicBezTo>
                    <a:close/>
                  </a:path>
                </a:pathLst>
              </a:custGeom>
              <a:solidFill>
                <a:schemeClr val="dk2">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3"/>
              <p:cNvSpPr/>
              <p:nvPr/>
            </p:nvSpPr>
            <p:spPr>
              <a:xfrm>
                <a:off x="5429179" y="2262889"/>
                <a:ext cx="1766322" cy="1694537"/>
              </a:xfrm>
              <a:custGeom>
                <a:avLst/>
                <a:gdLst/>
                <a:ahLst/>
                <a:cxnLst/>
                <a:rect l="l" t="t" r="r" b="b"/>
                <a:pathLst>
                  <a:path w="13484" h="12936" extrusionOk="0">
                    <a:moveTo>
                      <a:pt x="10582" y="199"/>
                    </a:moveTo>
                    <a:cubicBezTo>
                      <a:pt x="10597" y="199"/>
                      <a:pt x="10613" y="202"/>
                      <a:pt x="10630" y="207"/>
                    </a:cubicBezTo>
                    <a:cubicBezTo>
                      <a:pt x="10717" y="230"/>
                      <a:pt x="10803" y="244"/>
                      <a:pt x="10873" y="257"/>
                    </a:cubicBezTo>
                    <a:cubicBezTo>
                      <a:pt x="10683" y="654"/>
                      <a:pt x="10500" y="1040"/>
                      <a:pt x="10320" y="1422"/>
                    </a:cubicBezTo>
                    <a:cubicBezTo>
                      <a:pt x="10297" y="1476"/>
                      <a:pt x="10280" y="1533"/>
                      <a:pt x="10277" y="1585"/>
                    </a:cubicBezTo>
                    <a:cubicBezTo>
                      <a:pt x="10274" y="1616"/>
                      <a:pt x="10294" y="1662"/>
                      <a:pt x="10314" y="1669"/>
                    </a:cubicBezTo>
                    <a:cubicBezTo>
                      <a:pt x="10320" y="1671"/>
                      <a:pt x="10327" y="1672"/>
                      <a:pt x="10335" y="1672"/>
                    </a:cubicBezTo>
                    <a:cubicBezTo>
                      <a:pt x="10360" y="1672"/>
                      <a:pt x="10389" y="1661"/>
                      <a:pt x="10407" y="1645"/>
                    </a:cubicBezTo>
                    <a:cubicBezTo>
                      <a:pt x="10437" y="1622"/>
                      <a:pt x="10457" y="1582"/>
                      <a:pt x="10474" y="1545"/>
                    </a:cubicBezTo>
                    <a:cubicBezTo>
                      <a:pt x="10623" y="1246"/>
                      <a:pt x="10773" y="949"/>
                      <a:pt x="10916" y="646"/>
                    </a:cubicBezTo>
                    <a:cubicBezTo>
                      <a:pt x="10963" y="554"/>
                      <a:pt x="10996" y="450"/>
                      <a:pt x="11040" y="340"/>
                    </a:cubicBezTo>
                    <a:cubicBezTo>
                      <a:pt x="11096" y="370"/>
                      <a:pt x="11149" y="400"/>
                      <a:pt x="11213" y="434"/>
                    </a:cubicBezTo>
                    <a:cubicBezTo>
                      <a:pt x="11146" y="580"/>
                      <a:pt x="11080" y="723"/>
                      <a:pt x="11020" y="866"/>
                    </a:cubicBezTo>
                    <a:cubicBezTo>
                      <a:pt x="10986" y="940"/>
                      <a:pt x="10960" y="1016"/>
                      <a:pt x="10949" y="1096"/>
                    </a:cubicBezTo>
                    <a:cubicBezTo>
                      <a:pt x="10946" y="1136"/>
                      <a:pt x="10969" y="1199"/>
                      <a:pt x="11003" y="1216"/>
                    </a:cubicBezTo>
                    <a:cubicBezTo>
                      <a:pt x="11016" y="1225"/>
                      <a:pt x="11029" y="1229"/>
                      <a:pt x="11041" y="1229"/>
                    </a:cubicBezTo>
                    <a:cubicBezTo>
                      <a:pt x="11078" y="1229"/>
                      <a:pt x="11105" y="1190"/>
                      <a:pt x="11123" y="1149"/>
                    </a:cubicBezTo>
                    <a:cubicBezTo>
                      <a:pt x="11209" y="969"/>
                      <a:pt x="11293" y="786"/>
                      <a:pt x="11376" y="603"/>
                    </a:cubicBezTo>
                    <a:cubicBezTo>
                      <a:pt x="11382" y="590"/>
                      <a:pt x="11393" y="577"/>
                      <a:pt x="11399" y="560"/>
                    </a:cubicBezTo>
                    <a:cubicBezTo>
                      <a:pt x="11679" y="706"/>
                      <a:pt x="11742" y="866"/>
                      <a:pt x="11602" y="1139"/>
                    </a:cubicBezTo>
                    <a:cubicBezTo>
                      <a:pt x="11433" y="1469"/>
                      <a:pt x="11246" y="1785"/>
                      <a:pt x="11076" y="2112"/>
                    </a:cubicBezTo>
                    <a:cubicBezTo>
                      <a:pt x="10880" y="2488"/>
                      <a:pt x="10694" y="2871"/>
                      <a:pt x="10500" y="3254"/>
                    </a:cubicBezTo>
                    <a:cubicBezTo>
                      <a:pt x="10494" y="3264"/>
                      <a:pt x="10487" y="3274"/>
                      <a:pt x="10470" y="3297"/>
                    </a:cubicBezTo>
                    <a:cubicBezTo>
                      <a:pt x="10160" y="3024"/>
                      <a:pt x="9770" y="2994"/>
                      <a:pt x="9381" y="2941"/>
                    </a:cubicBezTo>
                    <a:cubicBezTo>
                      <a:pt x="9431" y="2798"/>
                      <a:pt x="9471" y="2658"/>
                      <a:pt x="9524" y="2521"/>
                    </a:cubicBezTo>
                    <a:cubicBezTo>
                      <a:pt x="9761" y="1905"/>
                      <a:pt x="9964" y="1276"/>
                      <a:pt x="10264" y="683"/>
                    </a:cubicBezTo>
                    <a:cubicBezTo>
                      <a:pt x="10334" y="550"/>
                      <a:pt x="10400" y="417"/>
                      <a:pt x="10467" y="280"/>
                    </a:cubicBezTo>
                    <a:cubicBezTo>
                      <a:pt x="10495" y="229"/>
                      <a:pt x="10532" y="199"/>
                      <a:pt x="10582" y="199"/>
                    </a:cubicBezTo>
                    <a:close/>
                    <a:moveTo>
                      <a:pt x="2088" y="676"/>
                    </a:moveTo>
                    <a:cubicBezTo>
                      <a:pt x="2186" y="676"/>
                      <a:pt x="2259" y="727"/>
                      <a:pt x="2308" y="809"/>
                    </a:cubicBezTo>
                    <a:cubicBezTo>
                      <a:pt x="2455" y="1060"/>
                      <a:pt x="2605" y="1309"/>
                      <a:pt x="2734" y="1569"/>
                    </a:cubicBezTo>
                    <a:cubicBezTo>
                      <a:pt x="2894" y="1892"/>
                      <a:pt x="3037" y="2222"/>
                      <a:pt x="3187" y="2552"/>
                    </a:cubicBezTo>
                    <a:cubicBezTo>
                      <a:pt x="3237" y="2655"/>
                      <a:pt x="3281" y="2764"/>
                      <a:pt x="3317" y="2851"/>
                    </a:cubicBezTo>
                    <a:cubicBezTo>
                      <a:pt x="3011" y="3024"/>
                      <a:pt x="2714" y="3194"/>
                      <a:pt x="2402" y="3374"/>
                    </a:cubicBezTo>
                    <a:cubicBezTo>
                      <a:pt x="2208" y="2994"/>
                      <a:pt x="2005" y="2624"/>
                      <a:pt x="1826" y="2245"/>
                    </a:cubicBezTo>
                    <a:cubicBezTo>
                      <a:pt x="1686" y="1948"/>
                      <a:pt x="1569" y="1642"/>
                      <a:pt x="1452" y="1339"/>
                    </a:cubicBezTo>
                    <a:cubicBezTo>
                      <a:pt x="1396" y="1196"/>
                      <a:pt x="1426" y="1056"/>
                      <a:pt x="1509" y="949"/>
                    </a:cubicBezTo>
                    <a:cubicBezTo>
                      <a:pt x="1659" y="1256"/>
                      <a:pt x="1806" y="1559"/>
                      <a:pt x="1955" y="1859"/>
                    </a:cubicBezTo>
                    <a:cubicBezTo>
                      <a:pt x="1982" y="1908"/>
                      <a:pt x="2022" y="1952"/>
                      <a:pt x="2062" y="1992"/>
                    </a:cubicBezTo>
                    <a:cubicBezTo>
                      <a:pt x="2073" y="2005"/>
                      <a:pt x="2104" y="2017"/>
                      <a:pt x="2121" y="2017"/>
                    </a:cubicBezTo>
                    <a:cubicBezTo>
                      <a:pt x="2124" y="2017"/>
                      <a:pt x="2127" y="2017"/>
                      <a:pt x="2129" y="2015"/>
                    </a:cubicBezTo>
                    <a:cubicBezTo>
                      <a:pt x="2149" y="1999"/>
                      <a:pt x="2169" y="1962"/>
                      <a:pt x="2165" y="1942"/>
                    </a:cubicBezTo>
                    <a:cubicBezTo>
                      <a:pt x="2155" y="1882"/>
                      <a:pt x="2135" y="1825"/>
                      <a:pt x="2112" y="1768"/>
                    </a:cubicBezTo>
                    <a:cubicBezTo>
                      <a:pt x="1978" y="1462"/>
                      <a:pt x="1846" y="1156"/>
                      <a:pt x="1712" y="849"/>
                    </a:cubicBezTo>
                    <a:cubicBezTo>
                      <a:pt x="1706" y="833"/>
                      <a:pt x="1695" y="817"/>
                      <a:pt x="1686" y="786"/>
                    </a:cubicBezTo>
                    <a:cubicBezTo>
                      <a:pt x="1739" y="757"/>
                      <a:pt x="1792" y="730"/>
                      <a:pt x="1832" y="706"/>
                    </a:cubicBezTo>
                    <a:cubicBezTo>
                      <a:pt x="1898" y="843"/>
                      <a:pt x="1962" y="976"/>
                      <a:pt x="2029" y="1103"/>
                    </a:cubicBezTo>
                    <a:cubicBezTo>
                      <a:pt x="2052" y="1146"/>
                      <a:pt x="2085" y="1186"/>
                      <a:pt x="2122" y="1219"/>
                    </a:cubicBezTo>
                    <a:cubicBezTo>
                      <a:pt x="2136" y="1231"/>
                      <a:pt x="2164" y="1241"/>
                      <a:pt x="2186" y="1241"/>
                    </a:cubicBezTo>
                    <a:cubicBezTo>
                      <a:pt x="2195" y="1241"/>
                      <a:pt x="2203" y="1240"/>
                      <a:pt x="2208" y="1236"/>
                    </a:cubicBezTo>
                    <a:cubicBezTo>
                      <a:pt x="2228" y="1226"/>
                      <a:pt x="2238" y="1176"/>
                      <a:pt x="2228" y="1153"/>
                    </a:cubicBezTo>
                    <a:cubicBezTo>
                      <a:pt x="2178" y="1026"/>
                      <a:pt x="2122" y="900"/>
                      <a:pt x="2065" y="777"/>
                    </a:cubicBezTo>
                    <a:cubicBezTo>
                      <a:pt x="2055" y="746"/>
                      <a:pt x="2038" y="717"/>
                      <a:pt x="2022" y="683"/>
                    </a:cubicBezTo>
                    <a:cubicBezTo>
                      <a:pt x="2045" y="679"/>
                      <a:pt x="2067" y="676"/>
                      <a:pt x="2088" y="676"/>
                    </a:cubicBezTo>
                    <a:close/>
                    <a:moveTo>
                      <a:pt x="6731" y="2140"/>
                    </a:moveTo>
                    <a:cubicBezTo>
                      <a:pt x="7590" y="2140"/>
                      <a:pt x="8453" y="2235"/>
                      <a:pt x="9321" y="2421"/>
                    </a:cubicBezTo>
                    <a:cubicBezTo>
                      <a:pt x="9278" y="2584"/>
                      <a:pt x="9241" y="2731"/>
                      <a:pt x="9198" y="2881"/>
                    </a:cubicBezTo>
                    <a:cubicBezTo>
                      <a:pt x="9191" y="2898"/>
                      <a:pt x="9158" y="2921"/>
                      <a:pt x="9135" y="2921"/>
                    </a:cubicBezTo>
                    <a:cubicBezTo>
                      <a:pt x="8845" y="2924"/>
                      <a:pt x="8576" y="3004"/>
                      <a:pt x="8306" y="3121"/>
                    </a:cubicBezTo>
                    <a:cubicBezTo>
                      <a:pt x="8289" y="3104"/>
                      <a:pt x="8272" y="3084"/>
                      <a:pt x="8256" y="3064"/>
                    </a:cubicBezTo>
                    <a:cubicBezTo>
                      <a:pt x="8106" y="2838"/>
                      <a:pt x="7889" y="2712"/>
                      <a:pt x="7623" y="2688"/>
                    </a:cubicBezTo>
                    <a:cubicBezTo>
                      <a:pt x="7560" y="2682"/>
                      <a:pt x="7498" y="2678"/>
                      <a:pt x="7436" y="2678"/>
                    </a:cubicBezTo>
                    <a:cubicBezTo>
                      <a:pt x="6994" y="2678"/>
                      <a:pt x="6601" y="2836"/>
                      <a:pt x="6268" y="3161"/>
                    </a:cubicBezTo>
                    <a:cubicBezTo>
                      <a:pt x="6218" y="3211"/>
                      <a:pt x="6178" y="3274"/>
                      <a:pt x="6125" y="3337"/>
                    </a:cubicBezTo>
                    <a:cubicBezTo>
                      <a:pt x="5967" y="3192"/>
                      <a:pt x="5775" y="3121"/>
                      <a:pt x="5579" y="3121"/>
                    </a:cubicBezTo>
                    <a:cubicBezTo>
                      <a:pt x="5341" y="3121"/>
                      <a:pt x="5095" y="3226"/>
                      <a:pt x="4895" y="3427"/>
                    </a:cubicBezTo>
                    <a:cubicBezTo>
                      <a:pt x="4812" y="3334"/>
                      <a:pt x="4729" y="3237"/>
                      <a:pt x="4643" y="3144"/>
                    </a:cubicBezTo>
                    <a:cubicBezTo>
                      <a:pt x="4438" y="2922"/>
                      <a:pt x="4185" y="2823"/>
                      <a:pt x="3899" y="2823"/>
                    </a:cubicBezTo>
                    <a:cubicBezTo>
                      <a:pt x="3864" y="2823"/>
                      <a:pt x="3829" y="2825"/>
                      <a:pt x="3793" y="2827"/>
                    </a:cubicBezTo>
                    <a:cubicBezTo>
                      <a:pt x="3780" y="2827"/>
                      <a:pt x="3767" y="2827"/>
                      <a:pt x="3753" y="2831"/>
                    </a:cubicBezTo>
                    <a:cubicBezTo>
                      <a:pt x="3710" y="2835"/>
                      <a:pt x="3676" y="2837"/>
                      <a:pt x="3647" y="2837"/>
                    </a:cubicBezTo>
                    <a:cubicBezTo>
                      <a:pt x="3531" y="2837"/>
                      <a:pt x="3521" y="2797"/>
                      <a:pt x="3481" y="2601"/>
                    </a:cubicBezTo>
                    <a:cubicBezTo>
                      <a:pt x="4560" y="2292"/>
                      <a:pt x="5642" y="2140"/>
                      <a:pt x="6731" y="2140"/>
                    </a:cubicBezTo>
                    <a:close/>
                    <a:moveTo>
                      <a:pt x="10873" y="2951"/>
                    </a:moveTo>
                    <a:cubicBezTo>
                      <a:pt x="11229" y="3114"/>
                      <a:pt x="11559" y="3304"/>
                      <a:pt x="11848" y="3523"/>
                    </a:cubicBezTo>
                    <a:cubicBezTo>
                      <a:pt x="11748" y="3750"/>
                      <a:pt x="11659" y="3957"/>
                      <a:pt x="11569" y="4163"/>
                    </a:cubicBezTo>
                    <a:cubicBezTo>
                      <a:pt x="11506" y="4151"/>
                      <a:pt x="11423" y="4125"/>
                      <a:pt x="11339" y="4125"/>
                    </a:cubicBezTo>
                    <a:cubicBezTo>
                      <a:pt x="11330" y="4125"/>
                      <a:pt x="11322" y="4125"/>
                      <a:pt x="11313" y="4126"/>
                    </a:cubicBezTo>
                    <a:cubicBezTo>
                      <a:pt x="11219" y="4133"/>
                      <a:pt x="11133" y="4173"/>
                      <a:pt x="11029" y="4203"/>
                    </a:cubicBezTo>
                    <a:cubicBezTo>
                      <a:pt x="10986" y="3910"/>
                      <a:pt x="10889" y="3620"/>
                      <a:pt x="10623" y="3417"/>
                    </a:cubicBezTo>
                    <a:cubicBezTo>
                      <a:pt x="10706" y="3261"/>
                      <a:pt x="10786" y="3111"/>
                      <a:pt x="10873" y="2951"/>
                    </a:cubicBezTo>
                    <a:close/>
                    <a:moveTo>
                      <a:pt x="7432" y="2912"/>
                    </a:moveTo>
                    <a:cubicBezTo>
                      <a:pt x="7516" y="2912"/>
                      <a:pt x="7602" y="2921"/>
                      <a:pt x="7689" y="2941"/>
                    </a:cubicBezTo>
                    <a:cubicBezTo>
                      <a:pt x="7866" y="2981"/>
                      <a:pt x="7999" y="3084"/>
                      <a:pt x="8103" y="3247"/>
                    </a:cubicBezTo>
                    <a:cubicBezTo>
                      <a:pt x="7713" y="3571"/>
                      <a:pt x="7393" y="3946"/>
                      <a:pt x="7110" y="4353"/>
                    </a:cubicBezTo>
                    <a:cubicBezTo>
                      <a:pt x="6876" y="4228"/>
                      <a:pt x="6662" y="4165"/>
                      <a:pt x="6456" y="4165"/>
                    </a:cubicBezTo>
                    <a:cubicBezTo>
                      <a:pt x="6167" y="4165"/>
                      <a:pt x="5894" y="4290"/>
                      <a:pt x="5608" y="4542"/>
                    </a:cubicBezTo>
                    <a:cubicBezTo>
                      <a:pt x="5412" y="4230"/>
                      <a:pt x="5215" y="3917"/>
                      <a:pt x="5019" y="3603"/>
                    </a:cubicBezTo>
                    <a:cubicBezTo>
                      <a:pt x="5148" y="3442"/>
                      <a:pt x="5377" y="3348"/>
                      <a:pt x="5595" y="3348"/>
                    </a:cubicBezTo>
                    <a:cubicBezTo>
                      <a:pt x="5688" y="3348"/>
                      <a:pt x="5778" y="3365"/>
                      <a:pt x="5858" y="3400"/>
                    </a:cubicBezTo>
                    <a:cubicBezTo>
                      <a:pt x="5942" y="3440"/>
                      <a:pt x="6031" y="3474"/>
                      <a:pt x="6111" y="3517"/>
                    </a:cubicBezTo>
                    <a:cubicBezTo>
                      <a:pt x="6139" y="3532"/>
                      <a:pt x="6163" y="3539"/>
                      <a:pt x="6185" y="3539"/>
                    </a:cubicBezTo>
                    <a:cubicBezTo>
                      <a:pt x="6226" y="3539"/>
                      <a:pt x="6259" y="3515"/>
                      <a:pt x="6291" y="3474"/>
                    </a:cubicBezTo>
                    <a:cubicBezTo>
                      <a:pt x="6434" y="3297"/>
                      <a:pt x="6604" y="3154"/>
                      <a:pt x="6810" y="3061"/>
                    </a:cubicBezTo>
                    <a:cubicBezTo>
                      <a:pt x="7013" y="2970"/>
                      <a:pt x="7218" y="2912"/>
                      <a:pt x="7432" y="2912"/>
                    </a:cubicBezTo>
                    <a:close/>
                    <a:moveTo>
                      <a:pt x="6481" y="4413"/>
                    </a:moveTo>
                    <a:cubicBezTo>
                      <a:pt x="6558" y="4413"/>
                      <a:pt x="6637" y="4421"/>
                      <a:pt x="6718" y="4436"/>
                    </a:cubicBezTo>
                    <a:cubicBezTo>
                      <a:pt x="6804" y="4453"/>
                      <a:pt x="6887" y="4502"/>
                      <a:pt x="6980" y="4539"/>
                    </a:cubicBezTo>
                    <a:cubicBezTo>
                      <a:pt x="6750" y="4919"/>
                      <a:pt x="6534" y="5272"/>
                      <a:pt x="6314" y="5632"/>
                    </a:cubicBezTo>
                    <a:cubicBezTo>
                      <a:pt x="6224" y="5575"/>
                      <a:pt x="6138" y="5529"/>
                      <a:pt x="6085" y="5418"/>
                    </a:cubicBezTo>
                    <a:cubicBezTo>
                      <a:pt x="5988" y="5209"/>
                      <a:pt x="5865" y="5012"/>
                      <a:pt x="5751" y="4813"/>
                    </a:cubicBezTo>
                    <a:cubicBezTo>
                      <a:pt x="5722" y="4759"/>
                      <a:pt x="5725" y="4729"/>
                      <a:pt x="5774" y="4686"/>
                    </a:cubicBezTo>
                    <a:cubicBezTo>
                      <a:pt x="5985" y="4501"/>
                      <a:pt x="6221" y="4413"/>
                      <a:pt x="6481" y="4413"/>
                    </a:cubicBezTo>
                    <a:close/>
                    <a:moveTo>
                      <a:pt x="1862" y="4573"/>
                    </a:moveTo>
                    <a:cubicBezTo>
                      <a:pt x="1889" y="4759"/>
                      <a:pt x="1909" y="4949"/>
                      <a:pt x="1946" y="5132"/>
                    </a:cubicBezTo>
                    <a:cubicBezTo>
                      <a:pt x="1978" y="5315"/>
                      <a:pt x="2032" y="5495"/>
                      <a:pt x="2078" y="5681"/>
                    </a:cubicBezTo>
                    <a:cubicBezTo>
                      <a:pt x="1988" y="5659"/>
                      <a:pt x="1902" y="5648"/>
                      <a:pt x="1820" y="5648"/>
                    </a:cubicBezTo>
                    <a:cubicBezTo>
                      <a:pt x="1498" y="5648"/>
                      <a:pt x="1239" y="5814"/>
                      <a:pt x="1026" y="6101"/>
                    </a:cubicBezTo>
                    <a:cubicBezTo>
                      <a:pt x="979" y="5475"/>
                      <a:pt x="1239" y="4759"/>
                      <a:pt x="1862" y="4573"/>
                    </a:cubicBezTo>
                    <a:close/>
                    <a:moveTo>
                      <a:pt x="3801" y="3061"/>
                    </a:moveTo>
                    <a:cubicBezTo>
                      <a:pt x="3893" y="3061"/>
                      <a:pt x="3986" y="3067"/>
                      <a:pt x="4080" y="3078"/>
                    </a:cubicBezTo>
                    <a:cubicBezTo>
                      <a:pt x="4223" y="3094"/>
                      <a:pt x="4340" y="3171"/>
                      <a:pt x="4433" y="3274"/>
                    </a:cubicBezTo>
                    <a:cubicBezTo>
                      <a:pt x="4569" y="3431"/>
                      <a:pt x="4712" y="3583"/>
                      <a:pt x="4819" y="3757"/>
                    </a:cubicBezTo>
                    <a:cubicBezTo>
                      <a:pt x="5155" y="4290"/>
                      <a:pt x="5475" y="4829"/>
                      <a:pt x="5802" y="5365"/>
                    </a:cubicBezTo>
                    <a:cubicBezTo>
                      <a:pt x="5808" y="5375"/>
                      <a:pt x="5808" y="5385"/>
                      <a:pt x="5814" y="5402"/>
                    </a:cubicBezTo>
                    <a:cubicBezTo>
                      <a:pt x="5688" y="5383"/>
                      <a:pt x="5565" y="5374"/>
                      <a:pt x="5447" y="5374"/>
                    </a:cubicBezTo>
                    <a:cubicBezTo>
                      <a:pt x="4813" y="5374"/>
                      <a:pt x="4310" y="5647"/>
                      <a:pt x="3970" y="6284"/>
                    </a:cubicBezTo>
                    <a:cubicBezTo>
                      <a:pt x="3864" y="6260"/>
                      <a:pt x="3759" y="6247"/>
                      <a:pt x="3657" y="6247"/>
                    </a:cubicBezTo>
                    <a:cubicBezTo>
                      <a:pt x="3402" y="6247"/>
                      <a:pt x="3162" y="6331"/>
                      <a:pt x="2948" y="6551"/>
                    </a:cubicBezTo>
                    <a:cubicBezTo>
                      <a:pt x="2857" y="6428"/>
                      <a:pt x="2765" y="6308"/>
                      <a:pt x="2674" y="6184"/>
                    </a:cubicBezTo>
                    <a:cubicBezTo>
                      <a:pt x="2568" y="6031"/>
                      <a:pt x="2458" y="5888"/>
                      <a:pt x="2295" y="5792"/>
                    </a:cubicBezTo>
                    <a:cubicBezTo>
                      <a:pt x="2272" y="5778"/>
                      <a:pt x="2255" y="5744"/>
                      <a:pt x="2252" y="5718"/>
                    </a:cubicBezTo>
                    <a:cubicBezTo>
                      <a:pt x="2195" y="5338"/>
                      <a:pt x="2135" y="4959"/>
                      <a:pt x="2089" y="4579"/>
                    </a:cubicBezTo>
                    <a:cubicBezTo>
                      <a:pt x="2032" y="4103"/>
                      <a:pt x="2248" y="3760"/>
                      <a:pt x="2634" y="3511"/>
                    </a:cubicBezTo>
                    <a:cubicBezTo>
                      <a:pt x="2754" y="3434"/>
                      <a:pt x="2881" y="3364"/>
                      <a:pt x="3001" y="3284"/>
                    </a:cubicBezTo>
                    <a:cubicBezTo>
                      <a:pt x="3252" y="3118"/>
                      <a:pt x="3521" y="3061"/>
                      <a:pt x="3801" y="3061"/>
                    </a:cubicBezTo>
                    <a:close/>
                    <a:moveTo>
                      <a:pt x="2075" y="3184"/>
                    </a:moveTo>
                    <a:cubicBezTo>
                      <a:pt x="2145" y="3284"/>
                      <a:pt x="2212" y="3384"/>
                      <a:pt x="2278" y="3480"/>
                    </a:cubicBezTo>
                    <a:cubicBezTo>
                      <a:pt x="1926" y="3957"/>
                      <a:pt x="1922" y="3963"/>
                      <a:pt x="1862" y="4343"/>
                    </a:cubicBezTo>
                    <a:cubicBezTo>
                      <a:pt x="1566" y="4383"/>
                      <a:pt x="1336" y="4546"/>
                      <a:pt x="1163" y="4769"/>
                    </a:cubicBezTo>
                    <a:cubicBezTo>
                      <a:pt x="863" y="5152"/>
                      <a:pt x="747" y="5595"/>
                      <a:pt x="813" y="6078"/>
                    </a:cubicBezTo>
                    <a:cubicBezTo>
                      <a:pt x="823" y="6154"/>
                      <a:pt x="867" y="6228"/>
                      <a:pt x="890" y="6304"/>
                    </a:cubicBezTo>
                    <a:cubicBezTo>
                      <a:pt x="899" y="6331"/>
                      <a:pt x="903" y="6361"/>
                      <a:pt x="899" y="6388"/>
                    </a:cubicBezTo>
                    <a:cubicBezTo>
                      <a:pt x="890" y="6444"/>
                      <a:pt x="876" y="6504"/>
                      <a:pt x="863" y="6560"/>
                    </a:cubicBezTo>
                    <a:cubicBezTo>
                      <a:pt x="853" y="6568"/>
                      <a:pt x="839" y="6574"/>
                      <a:pt x="830" y="6580"/>
                    </a:cubicBezTo>
                    <a:cubicBezTo>
                      <a:pt x="730" y="6421"/>
                      <a:pt x="616" y="6268"/>
                      <a:pt x="533" y="6101"/>
                    </a:cubicBezTo>
                    <a:cubicBezTo>
                      <a:pt x="237" y="5505"/>
                      <a:pt x="310" y="4929"/>
                      <a:pt x="670" y="4383"/>
                    </a:cubicBezTo>
                    <a:cubicBezTo>
                      <a:pt x="1019" y="3850"/>
                      <a:pt x="1519" y="3494"/>
                      <a:pt x="2075" y="3184"/>
                    </a:cubicBezTo>
                    <a:close/>
                    <a:moveTo>
                      <a:pt x="12679" y="3241"/>
                    </a:moveTo>
                    <a:cubicBezTo>
                      <a:pt x="12847" y="3241"/>
                      <a:pt x="13005" y="3364"/>
                      <a:pt x="13071" y="3560"/>
                    </a:cubicBezTo>
                    <a:cubicBezTo>
                      <a:pt x="13127" y="3730"/>
                      <a:pt x="13174" y="3913"/>
                      <a:pt x="13164" y="4090"/>
                    </a:cubicBezTo>
                    <a:cubicBezTo>
                      <a:pt x="13131" y="4762"/>
                      <a:pt x="13001" y="5422"/>
                      <a:pt x="12691" y="6031"/>
                    </a:cubicBezTo>
                    <a:cubicBezTo>
                      <a:pt x="12498" y="6421"/>
                      <a:pt x="12198" y="6723"/>
                      <a:pt x="11852" y="6994"/>
                    </a:cubicBezTo>
                    <a:cubicBezTo>
                      <a:pt x="11779" y="6774"/>
                      <a:pt x="11719" y="6597"/>
                      <a:pt x="11642" y="6371"/>
                    </a:cubicBezTo>
                    <a:cubicBezTo>
                      <a:pt x="11642" y="6371"/>
                      <a:pt x="11642" y="6371"/>
                      <a:pt x="11641" y="6371"/>
                    </a:cubicBezTo>
                    <a:cubicBezTo>
                      <a:pt x="11640" y="6371"/>
                      <a:pt x="11643" y="6360"/>
                      <a:pt x="11653" y="6354"/>
                    </a:cubicBezTo>
                    <a:cubicBezTo>
                      <a:pt x="11879" y="6158"/>
                      <a:pt x="12019" y="5872"/>
                      <a:pt x="12165" y="5615"/>
                    </a:cubicBezTo>
                    <a:cubicBezTo>
                      <a:pt x="12185" y="5581"/>
                      <a:pt x="12232" y="5555"/>
                      <a:pt x="12268" y="5541"/>
                    </a:cubicBezTo>
                    <a:cubicBezTo>
                      <a:pt x="12392" y="5501"/>
                      <a:pt x="12521" y="5472"/>
                      <a:pt x="12641" y="5429"/>
                    </a:cubicBezTo>
                    <a:cubicBezTo>
                      <a:pt x="12681" y="5415"/>
                      <a:pt x="12755" y="5389"/>
                      <a:pt x="12735" y="5329"/>
                    </a:cubicBezTo>
                    <a:cubicBezTo>
                      <a:pt x="12719" y="5282"/>
                      <a:pt x="12672" y="5274"/>
                      <a:pt x="12631" y="5274"/>
                    </a:cubicBezTo>
                    <a:cubicBezTo>
                      <a:pt x="12619" y="5274"/>
                      <a:pt x="12608" y="5275"/>
                      <a:pt x="12598" y="5275"/>
                    </a:cubicBezTo>
                    <a:cubicBezTo>
                      <a:pt x="12501" y="5289"/>
                      <a:pt x="12405" y="5318"/>
                      <a:pt x="12298" y="5345"/>
                    </a:cubicBezTo>
                    <a:cubicBezTo>
                      <a:pt x="12312" y="5305"/>
                      <a:pt x="12325" y="5269"/>
                      <a:pt x="12341" y="5235"/>
                    </a:cubicBezTo>
                    <a:cubicBezTo>
                      <a:pt x="12524" y="4825"/>
                      <a:pt x="12655" y="4403"/>
                      <a:pt x="12744" y="3966"/>
                    </a:cubicBezTo>
                    <a:cubicBezTo>
                      <a:pt x="12758" y="3903"/>
                      <a:pt x="12784" y="3783"/>
                      <a:pt x="12724" y="3766"/>
                    </a:cubicBezTo>
                    <a:cubicBezTo>
                      <a:pt x="12723" y="3766"/>
                      <a:pt x="12722" y="3766"/>
                      <a:pt x="12720" y="3766"/>
                    </a:cubicBezTo>
                    <a:cubicBezTo>
                      <a:pt x="12660" y="3766"/>
                      <a:pt x="12505" y="4190"/>
                      <a:pt x="12392" y="4522"/>
                    </a:cubicBezTo>
                    <a:cubicBezTo>
                      <a:pt x="12358" y="4436"/>
                      <a:pt x="12335" y="4363"/>
                      <a:pt x="12301" y="4293"/>
                    </a:cubicBezTo>
                    <a:cubicBezTo>
                      <a:pt x="12268" y="4223"/>
                      <a:pt x="12235" y="4153"/>
                      <a:pt x="12192" y="4093"/>
                    </a:cubicBezTo>
                    <a:cubicBezTo>
                      <a:pt x="12179" y="4072"/>
                      <a:pt x="12157" y="4044"/>
                      <a:pt x="12126" y="4044"/>
                    </a:cubicBezTo>
                    <a:cubicBezTo>
                      <a:pt x="12119" y="4044"/>
                      <a:pt x="12110" y="4046"/>
                      <a:pt x="12102" y="4050"/>
                    </a:cubicBezTo>
                    <a:cubicBezTo>
                      <a:pt x="12055" y="4066"/>
                      <a:pt x="12072" y="4113"/>
                      <a:pt x="12082" y="4136"/>
                    </a:cubicBezTo>
                    <a:cubicBezTo>
                      <a:pt x="12142" y="4336"/>
                      <a:pt x="12208" y="4530"/>
                      <a:pt x="12272" y="4725"/>
                    </a:cubicBezTo>
                    <a:cubicBezTo>
                      <a:pt x="12281" y="4756"/>
                      <a:pt x="12295" y="4796"/>
                      <a:pt x="12285" y="4819"/>
                    </a:cubicBezTo>
                    <a:cubicBezTo>
                      <a:pt x="12135" y="5142"/>
                      <a:pt x="11985" y="5462"/>
                      <a:pt x="11836" y="5781"/>
                    </a:cubicBezTo>
                    <a:cubicBezTo>
                      <a:pt x="11832" y="5784"/>
                      <a:pt x="11825" y="5792"/>
                      <a:pt x="11819" y="5795"/>
                    </a:cubicBezTo>
                    <a:cubicBezTo>
                      <a:pt x="11728" y="5535"/>
                      <a:pt x="11642" y="5279"/>
                      <a:pt x="11553" y="5025"/>
                    </a:cubicBezTo>
                    <a:cubicBezTo>
                      <a:pt x="11525" y="4956"/>
                      <a:pt x="11489" y="4889"/>
                      <a:pt x="11453" y="4829"/>
                    </a:cubicBezTo>
                    <a:cubicBezTo>
                      <a:pt x="11444" y="4812"/>
                      <a:pt x="11410" y="4795"/>
                      <a:pt x="11394" y="4795"/>
                    </a:cubicBezTo>
                    <a:cubicBezTo>
                      <a:pt x="11392" y="4795"/>
                      <a:pt x="11390" y="4795"/>
                      <a:pt x="11389" y="4796"/>
                    </a:cubicBezTo>
                    <a:cubicBezTo>
                      <a:pt x="11369" y="4809"/>
                      <a:pt x="11349" y="4842"/>
                      <a:pt x="11353" y="4865"/>
                    </a:cubicBezTo>
                    <a:cubicBezTo>
                      <a:pt x="11362" y="4936"/>
                      <a:pt x="11379" y="5009"/>
                      <a:pt x="11399" y="5079"/>
                    </a:cubicBezTo>
                    <a:cubicBezTo>
                      <a:pt x="11486" y="5398"/>
                      <a:pt x="11579" y="5715"/>
                      <a:pt x="11656" y="6035"/>
                    </a:cubicBezTo>
                    <a:cubicBezTo>
                      <a:pt x="11669" y="6091"/>
                      <a:pt x="11609" y="6164"/>
                      <a:pt x="11589" y="6221"/>
                    </a:cubicBezTo>
                    <a:cubicBezTo>
                      <a:pt x="11436" y="6035"/>
                      <a:pt x="11299" y="5844"/>
                      <a:pt x="11139" y="5678"/>
                    </a:cubicBezTo>
                    <a:cubicBezTo>
                      <a:pt x="11053" y="5589"/>
                      <a:pt x="11020" y="5509"/>
                      <a:pt x="11029" y="5378"/>
                    </a:cubicBezTo>
                    <a:cubicBezTo>
                      <a:pt x="11053" y="5095"/>
                      <a:pt x="11046" y="4805"/>
                      <a:pt x="11056" y="4519"/>
                    </a:cubicBezTo>
                    <a:cubicBezTo>
                      <a:pt x="11056" y="4493"/>
                      <a:pt x="11066" y="4456"/>
                      <a:pt x="11083" y="4439"/>
                    </a:cubicBezTo>
                    <a:cubicBezTo>
                      <a:pt x="11164" y="4363"/>
                      <a:pt x="11251" y="4326"/>
                      <a:pt x="11337" y="4326"/>
                    </a:cubicBezTo>
                    <a:cubicBezTo>
                      <a:pt x="11441" y="4326"/>
                      <a:pt x="11542" y="4382"/>
                      <a:pt x="11622" y="4490"/>
                    </a:cubicBezTo>
                    <a:cubicBezTo>
                      <a:pt x="11685" y="4576"/>
                      <a:pt x="11748" y="4662"/>
                      <a:pt x="11812" y="4745"/>
                    </a:cubicBezTo>
                    <a:cubicBezTo>
                      <a:pt x="11822" y="4759"/>
                      <a:pt x="11839" y="4765"/>
                      <a:pt x="11876" y="4789"/>
                    </a:cubicBezTo>
                    <a:cubicBezTo>
                      <a:pt x="11868" y="4713"/>
                      <a:pt x="11868" y="4656"/>
                      <a:pt x="11859" y="4599"/>
                    </a:cubicBezTo>
                    <a:cubicBezTo>
                      <a:pt x="11848" y="4536"/>
                      <a:pt x="11828" y="4470"/>
                      <a:pt x="11812" y="4406"/>
                    </a:cubicBezTo>
                    <a:cubicBezTo>
                      <a:pt x="11765" y="4186"/>
                      <a:pt x="11805" y="3986"/>
                      <a:pt x="11935" y="3806"/>
                    </a:cubicBezTo>
                    <a:cubicBezTo>
                      <a:pt x="12015" y="3694"/>
                      <a:pt x="12082" y="3567"/>
                      <a:pt x="12182" y="3480"/>
                    </a:cubicBezTo>
                    <a:cubicBezTo>
                      <a:pt x="12295" y="3384"/>
                      <a:pt x="12435" y="3301"/>
                      <a:pt x="12575" y="3257"/>
                    </a:cubicBezTo>
                    <a:cubicBezTo>
                      <a:pt x="12609" y="3247"/>
                      <a:pt x="12644" y="3241"/>
                      <a:pt x="12679" y="3241"/>
                    </a:cubicBezTo>
                    <a:close/>
                    <a:moveTo>
                      <a:pt x="5450" y="5596"/>
                    </a:moveTo>
                    <a:cubicBezTo>
                      <a:pt x="5718" y="5596"/>
                      <a:pt x="5984" y="5671"/>
                      <a:pt x="6211" y="5838"/>
                    </a:cubicBezTo>
                    <a:cubicBezTo>
                      <a:pt x="6034" y="6288"/>
                      <a:pt x="5811" y="6720"/>
                      <a:pt x="5742" y="7217"/>
                    </a:cubicBezTo>
                    <a:cubicBezTo>
                      <a:pt x="5581" y="7146"/>
                      <a:pt x="5421" y="7105"/>
                      <a:pt x="5262" y="7105"/>
                    </a:cubicBezTo>
                    <a:cubicBezTo>
                      <a:pt x="5105" y="7105"/>
                      <a:pt x="4948" y="7145"/>
                      <a:pt x="4792" y="7240"/>
                    </a:cubicBezTo>
                    <a:cubicBezTo>
                      <a:pt x="4643" y="6883"/>
                      <a:pt x="4513" y="6524"/>
                      <a:pt x="4136" y="6351"/>
                    </a:cubicBezTo>
                    <a:cubicBezTo>
                      <a:pt x="4376" y="5896"/>
                      <a:pt x="4915" y="5596"/>
                      <a:pt x="5450" y="5596"/>
                    </a:cubicBezTo>
                    <a:close/>
                    <a:moveTo>
                      <a:pt x="10290" y="5527"/>
                    </a:moveTo>
                    <a:cubicBezTo>
                      <a:pt x="10498" y="5527"/>
                      <a:pt x="10683" y="5607"/>
                      <a:pt x="10853" y="5748"/>
                    </a:cubicBezTo>
                    <a:cubicBezTo>
                      <a:pt x="11193" y="6028"/>
                      <a:pt x="11413" y="6388"/>
                      <a:pt x="11542" y="6807"/>
                    </a:cubicBezTo>
                    <a:cubicBezTo>
                      <a:pt x="11569" y="6887"/>
                      <a:pt x="11589" y="6974"/>
                      <a:pt x="11616" y="7057"/>
                    </a:cubicBezTo>
                    <a:cubicBezTo>
                      <a:pt x="11639" y="7123"/>
                      <a:pt x="11622" y="7163"/>
                      <a:pt x="11559" y="7203"/>
                    </a:cubicBezTo>
                    <a:cubicBezTo>
                      <a:pt x="11069" y="7519"/>
                      <a:pt x="10543" y="7753"/>
                      <a:pt x="9994" y="7936"/>
                    </a:cubicBezTo>
                    <a:cubicBezTo>
                      <a:pt x="9488" y="8106"/>
                      <a:pt x="8971" y="8226"/>
                      <a:pt x="8445" y="8312"/>
                    </a:cubicBezTo>
                    <a:cubicBezTo>
                      <a:pt x="8405" y="8319"/>
                      <a:pt x="8369" y="8326"/>
                      <a:pt x="8322" y="8329"/>
                    </a:cubicBezTo>
                    <a:cubicBezTo>
                      <a:pt x="8312" y="8033"/>
                      <a:pt x="8352" y="7750"/>
                      <a:pt x="8422" y="7470"/>
                    </a:cubicBezTo>
                    <a:cubicBezTo>
                      <a:pt x="8528" y="7023"/>
                      <a:pt x="8682" y="6594"/>
                      <a:pt x="8985" y="6231"/>
                    </a:cubicBezTo>
                    <a:cubicBezTo>
                      <a:pt x="9285" y="5872"/>
                      <a:pt x="9655" y="5638"/>
                      <a:pt x="10117" y="5545"/>
                    </a:cubicBezTo>
                    <a:cubicBezTo>
                      <a:pt x="10177" y="5533"/>
                      <a:pt x="10234" y="5527"/>
                      <a:pt x="10290" y="5527"/>
                    </a:cubicBezTo>
                    <a:close/>
                    <a:moveTo>
                      <a:pt x="1805" y="5877"/>
                    </a:moveTo>
                    <a:cubicBezTo>
                      <a:pt x="2005" y="5877"/>
                      <a:pt x="2206" y="5968"/>
                      <a:pt x="2352" y="6151"/>
                    </a:cubicBezTo>
                    <a:cubicBezTo>
                      <a:pt x="2508" y="6344"/>
                      <a:pt x="2648" y="6548"/>
                      <a:pt x="2794" y="6747"/>
                    </a:cubicBezTo>
                    <a:cubicBezTo>
                      <a:pt x="2850" y="6822"/>
                      <a:pt x="2902" y="6861"/>
                      <a:pt x="2953" y="6861"/>
                    </a:cubicBezTo>
                    <a:cubicBezTo>
                      <a:pt x="3000" y="6861"/>
                      <a:pt x="3046" y="6827"/>
                      <a:pt x="3094" y="6757"/>
                    </a:cubicBezTo>
                    <a:cubicBezTo>
                      <a:pt x="3210" y="6587"/>
                      <a:pt x="3433" y="6492"/>
                      <a:pt x="3666" y="6492"/>
                    </a:cubicBezTo>
                    <a:cubicBezTo>
                      <a:pt x="3931" y="6492"/>
                      <a:pt x="4208" y="6614"/>
                      <a:pt x="4353" y="6887"/>
                    </a:cubicBezTo>
                    <a:cubicBezTo>
                      <a:pt x="4443" y="7057"/>
                      <a:pt x="4513" y="7237"/>
                      <a:pt x="4580" y="7420"/>
                    </a:cubicBezTo>
                    <a:cubicBezTo>
                      <a:pt x="4618" y="7521"/>
                      <a:pt x="4661" y="7571"/>
                      <a:pt x="4720" y="7571"/>
                    </a:cubicBezTo>
                    <a:cubicBezTo>
                      <a:pt x="4759" y="7571"/>
                      <a:pt x="4804" y="7550"/>
                      <a:pt x="4859" y="7507"/>
                    </a:cubicBezTo>
                    <a:cubicBezTo>
                      <a:pt x="4982" y="7409"/>
                      <a:pt x="5113" y="7355"/>
                      <a:pt x="5256" y="7355"/>
                    </a:cubicBezTo>
                    <a:cubicBezTo>
                      <a:pt x="5307" y="7355"/>
                      <a:pt x="5360" y="7362"/>
                      <a:pt x="5415" y="7376"/>
                    </a:cubicBezTo>
                    <a:cubicBezTo>
                      <a:pt x="5834" y="7490"/>
                      <a:pt x="6158" y="7710"/>
                      <a:pt x="6258" y="8166"/>
                    </a:cubicBezTo>
                    <a:cubicBezTo>
                      <a:pt x="6261" y="8182"/>
                      <a:pt x="6268" y="8199"/>
                      <a:pt x="6268" y="8216"/>
                    </a:cubicBezTo>
                    <a:cubicBezTo>
                      <a:pt x="6274" y="8292"/>
                      <a:pt x="6281" y="8369"/>
                      <a:pt x="6288" y="8455"/>
                    </a:cubicBezTo>
                    <a:cubicBezTo>
                      <a:pt x="6217" y="8455"/>
                      <a:pt x="6150" y="8457"/>
                      <a:pt x="6086" y="8457"/>
                    </a:cubicBezTo>
                    <a:cubicBezTo>
                      <a:pt x="6054" y="8457"/>
                      <a:pt x="6022" y="8456"/>
                      <a:pt x="5991" y="8455"/>
                    </a:cubicBezTo>
                    <a:cubicBezTo>
                      <a:pt x="4855" y="8402"/>
                      <a:pt x="3750" y="8212"/>
                      <a:pt x="2691" y="7793"/>
                    </a:cubicBezTo>
                    <a:cubicBezTo>
                      <a:pt x="2129" y="7570"/>
                      <a:pt x="1603" y="7283"/>
                      <a:pt x="1143" y="6880"/>
                    </a:cubicBezTo>
                    <a:cubicBezTo>
                      <a:pt x="1076" y="6823"/>
                      <a:pt x="1046" y="6763"/>
                      <a:pt x="1056" y="6674"/>
                    </a:cubicBezTo>
                    <a:cubicBezTo>
                      <a:pt x="1076" y="6471"/>
                      <a:pt x="1143" y="6291"/>
                      <a:pt x="1273" y="6134"/>
                    </a:cubicBezTo>
                    <a:cubicBezTo>
                      <a:pt x="1417" y="5962"/>
                      <a:pt x="1611" y="5877"/>
                      <a:pt x="1805" y="5877"/>
                    </a:cubicBezTo>
                    <a:close/>
                    <a:moveTo>
                      <a:pt x="9127" y="3177"/>
                    </a:moveTo>
                    <a:cubicBezTo>
                      <a:pt x="9204" y="3177"/>
                      <a:pt x="9284" y="3181"/>
                      <a:pt x="9364" y="3191"/>
                    </a:cubicBezTo>
                    <a:cubicBezTo>
                      <a:pt x="9478" y="3204"/>
                      <a:pt x="9595" y="3231"/>
                      <a:pt x="9710" y="3244"/>
                    </a:cubicBezTo>
                    <a:cubicBezTo>
                      <a:pt x="10057" y="3284"/>
                      <a:pt x="10327" y="3464"/>
                      <a:pt x="10563" y="3707"/>
                    </a:cubicBezTo>
                    <a:cubicBezTo>
                      <a:pt x="10706" y="3857"/>
                      <a:pt x="10763" y="4046"/>
                      <a:pt x="10777" y="4236"/>
                    </a:cubicBezTo>
                    <a:cubicBezTo>
                      <a:pt x="10803" y="4619"/>
                      <a:pt x="10806" y="5002"/>
                      <a:pt x="10820" y="5405"/>
                    </a:cubicBezTo>
                    <a:cubicBezTo>
                      <a:pt x="10627" y="5318"/>
                      <a:pt x="10445" y="5282"/>
                      <a:pt x="10272" y="5282"/>
                    </a:cubicBezTo>
                    <a:cubicBezTo>
                      <a:pt x="9906" y="5282"/>
                      <a:pt x="9579" y="5447"/>
                      <a:pt x="9265" y="5655"/>
                    </a:cubicBezTo>
                    <a:cubicBezTo>
                      <a:pt x="8891" y="5901"/>
                      <a:pt x="8636" y="6254"/>
                      <a:pt x="8459" y="6660"/>
                    </a:cubicBezTo>
                    <a:cubicBezTo>
                      <a:pt x="8279" y="7067"/>
                      <a:pt x="8166" y="7493"/>
                      <a:pt x="8146" y="7939"/>
                    </a:cubicBezTo>
                    <a:cubicBezTo>
                      <a:pt x="8142" y="8072"/>
                      <a:pt x="8162" y="8209"/>
                      <a:pt x="8172" y="8352"/>
                    </a:cubicBezTo>
                    <a:cubicBezTo>
                      <a:pt x="7660" y="8426"/>
                      <a:pt x="7131" y="8466"/>
                      <a:pt x="6596" y="8466"/>
                    </a:cubicBezTo>
                    <a:cubicBezTo>
                      <a:pt x="6575" y="8466"/>
                      <a:pt x="6554" y="8466"/>
                      <a:pt x="6534" y="8466"/>
                    </a:cubicBezTo>
                    <a:cubicBezTo>
                      <a:pt x="6554" y="7913"/>
                      <a:pt x="6328" y="7516"/>
                      <a:pt x="5842" y="7267"/>
                    </a:cubicBezTo>
                    <a:cubicBezTo>
                      <a:pt x="6005" y="6887"/>
                      <a:pt x="6154" y="6508"/>
                      <a:pt x="6334" y="6144"/>
                    </a:cubicBezTo>
                    <a:cubicBezTo>
                      <a:pt x="6734" y="5329"/>
                      <a:pt x="7203" y="4556"/>
                      <a:pt x="7803" y="3866"/>
                    </a:cubicBezTo>
                    <a:cubicBezTo>
                      <a:pt x="7892" y="3763"/>
                      <a:pt x="7992" y="3671"/>
                      <a:pt x="8092" y="3577"/>
                    </a:cubicBezTo>
                    <a:cubicBezTo>
                      <a:pt x="8391" y="3297"/>
                      <a:pt x="8741" y="3177"/>
                      <a:pt x="9127" y="3177"/>
                    </a:cubicBezTo>
                    <a:close/>
                    <a:moveTo>
                      <a:pt x="13018" y="5792"/>
                    </a:moveTo>
                    <a:cubicBezTo>
                      <a:pt x="13018" y="5795"/>
                      <a:pt x="13027" y="5815"/>
                      <a:pt x="13027" y="5835"/>
                    </a:cubicBezTo>
                    <a:cubicBezTo>
                      <a:pt x="13038" y="6071"/>
                      <a:pt x="13047" y="6308"/>
                      <a:pt x="13051" y="6548"/>
                    </a:cubicBezTo>
                    <a:cubicBezTo>
                      <a:pt x="13051" y="6588"/>
                      <a:pt x="13031" y="6637"/>
                      <a:pt x="13007" y="6674"/>
                    </a:cubicBezTo>
                    <a:cubicBezTo>
                      <a:pt x="12855" y="6920"/>
                      <a:pt x="12652" y="7117"/>
                      <a:pt x="12428" y="7293"/>
                    </a:cubicBezTo>
                    <a:cubicBezTo>
                      <a:pt x="11565" y="7976"/>
                      <a:pt x="10600" y="8466"/>
                      <a:pt x="9544" y="8769"/>
                    </a:cubicBezTo>
                    <a:cubicBezTo>
                      <a:pt x="8554" y="9052"/>
                      <a:pt x="7541" y="9169"/>
                      <a:pt x="6519" y="9169"/>
                    </a:cubicBezTo>
                    <a:cubicBezTo>
                      <a:pt x="6284" y="9169"/>
                      <a:pt x="6048" y="9163"/>
                      <a:pt x="5811" y="9151"/>
                    </a:cubicBezTo>
                    <a:cubicBezTo>
                      <a:pt x="5362" y="9128"/>
                      <a:pt x="4906" y="9118"/>
                      <a:pt x="4463" y="9045"/>
                    </a:cubicBezTo>
                    <a:cubicBezTo>
                      <a:pt x="3884" y="8948"/>
                      <a:pt x="3327" y="8749"/>
                      <a:pt x="2778" y="8532"/>
                    </a:cubicBezTo>
                    <a:cubicBezTo>
                      <a:pt x="2478" y="8412"/>
                      <a:pt x="2169" y="8309"/>
                      <a:pt x="1886" y="8152"/>
                    </a:cubicBezTo>
                    <a:cubicBezTo>
                      <a:pt x="1469" y="7922"/>
                      <a:pt x="1066" y="7663"/>
                      <a:pt x="670" y="7396"/>
                    </a:cubicBezTo>
                    <a:cubicBezTo>
                      <a:pt x="527" y="7300"/>
                      <a:pt x="424" y="7143"/>
                      <a:pt x="304" y="7014"/>
                    </a:cubicBezTo>
                    <a:cubicBezTo>
                      <a:pt x="294" y="7003"/>
                      <a:pt x="287" y="6983"/>
                      <a:pt x="287" y="6970"/>
                    </a:cubicBezTo>
                    <a:lnTo>
                      <a:pt x="287" y="6131"/>
                    </a:lnTo>
                    <a:lnTo>
                      <a:pt x="317" y="6131"/>
                    </a:lnTo>
                    <a:cubicBezTo>
                      <a:pt x="807" y="7117"/>
                      <a:pt x="1675" y="7636"/>
                      <a:pt x="2645" y="8033"/>
                    </a:cubicBezTo>
                    <a:cubicBezTo>
                      <a:pt x="3510" y="8389"/>
                      <a:pt x="4420" y="8572"/>
                      <a:pt x="5352" y="8658"/>
                    </a:cubicBezTo>
                    <a:cubicBezTo>
                      <a:pt x="5744" y="8696"/>
                      <a:pt x="6137" y="8715"/>
                      <a:pt x="6529" y="8715"/>
                    </a:cubicBezTo>
                    <a:cubicBezTo>
                      <a:pt x="7211" y="8715"/>
                      <a:pt x="7892" y="8657"/>
                      <a:pt x="8568" y="8538"/>
                    </a:cubicBezTo>
                    <a:cubicBezTo>
                      <a:pt x="9584" y="8362"/>
                      <a:pt x="10560" y="8066"/>
                      <a:pt x="11449" y="7533"/>
                    </a:cubicBezTo>
                    <a:cubicBezTo>
                      <a:pt x="11955" y="7233"/>
                      <a:pt x="12408" y="6871"/>
                      <a:pt x="12724" y="6364"/>
                    </a:cubicBezTo>
                    <a:cubicBezTo>
                      <a:pt x="12838" y="6181"/>
                      <a:pt x="12921" y="5981"/>
                      <a:pt x="13018" y="5792"/>
                    </a:cubicBezTo>
                    <a:close/>
                    <a:moveTo>
                      <a:pt x="13021" y="7063"/>
                    </a:moveTo>
                    <a:cubicBezTo>
                      <a:pt x="12987" y="7423"/>
                      <a:pt x="12927" y="7762"/>
                      <a:pt x="12824" y="8089"/>
                    </a:cubicBezTo>
                    <a:cubicBezTo>
                      <a:pt x="12158" y="10224"/>
                      <a:pt x="10743" y="11649"/>
                      <a:pt x="8639" y="12331"/>
                    </a:cubicBezTo>
                    <a:cubicBezTo>
                      <a:pt x="7901" y="12571"/>
                      <a:pt x="7178" y="12691"/>
                      <a:pt x="6473" y="12691"/>
                    </a:cubicBezTo>
                    <a:cubicBezTo>
                      <a:pt x="5087" y="12691"/>
                      <a:pt x="3771" y="12226"/>
                      <a:pt x="2555" y="11292"/>
                    </a:cubicBezTo>
                    <a:cubicBezTo>
                      <a:pt x="1316" y="10344"/>
                      <a:pt x="587" y="9068"/>
                      <a:pt x="337" y="7523"/>
                    </a:cubicBezTo>
                    <a:cubicBezTo>
                      <a:pt x="330" y="7487"/>
                      <a:pt x="330" y="7453"/>
                      <a:pt x="327" y="7433"/>
                    </a:cubicBezTo>
                    <a:lnTo>
                      <a:pt x="327" y="7433"/>
                    </a:lnTo>
                    <a:cubicBezTo>
                      <a:pt x="580" y="7607"/>
                      <a:pt x="830" y="7790"/>
                      <a:pt x="1093" y="7953"/>
                    </a:cubicBezTo>
                    <a:cubicBezTo>
                      <a:pt x="1336" y="8109"/>
                      <a:pt x="1583" y="8266"/>
                      <a:pt x="1846" y="8389"/>
                    </a:cubicBezTo>
                    <a:cubicBezTo>
                      <a:pt x="2631" y="8755"/>
                      <a:pt x="3444" y="9055"/>
                      <a:pt x="4290" y="9248"/>
                    </a:cubicBezTo>
                    <a:cubicBezTo>
                      <a:pt x="4623" y="9321"/>
                      <a:pt x="4972" y="9348"/>
                      <a:pt x="5315" y="9358"/>
                    </a:cubicBezTo>
                    <a:cubicBezTo>
                      <a:pt x="5737" y="9368"/>
                      <a:pt x="6158" y="9376"/>
                      <a:pt x="6579" y="9376"/>
                    </a:cubicBezTo>
                    <a:cubicBezTo>
                      <a:pt x="6846" y="9376"/>
                      <a:pt x="7113" y="9373"/>
                      <a:pt x="7380" y="9365"/>
                    </a:cubicBezTo>
                    <a:cubicBezTo>
                      <a:pt x="8046" y="9348"/>
                      <a:pt x="8702" y="9218"/>
                      <a:pt x="9348" y="9058"/>
                    </a:cubicBezTo>
                    <a:cubicBezTo>
                      <a:pt x="10566" y="8752"/>
                      <a:pt x="11662" y="8199"/>
                      <a:pt x="12641" y="7416"/>
                    </a:cubicBezTo>
                    <a:cubicBezTo>
                      <a:pt x="12771" y="7313"/>
                      <a:pt x="12884" y="7190"/>
                      <a:pt x="13021" y="7063"/>
                    </a:cubicBezTo>
                    <a:close/>
                    <a:moveTo>
                      <a:pt x="10626" y="0"/>
                    </a:moveTo>
                    <a:cubicBezTo>
                      <a:pt x="10472" y="0"/>
                      <a:pt x="10321" y="44"/>
                      <a:pt x="10244" y="220"/>
                    </a:cubicBezTo>
                    <a:cubicBezTo>
                      <a:pt x="10054" y="650"/>
                      <a:pt x="9847" y="1073"/>
                      <a:pt x="9658" y="1502"/>
                    </a:cubicBezTo>
                    <a:cubicBezTo>
                      <a:pt x="9558" y="1736"/>
                      <a:pt x="9478" y="1979"/>
                      <a:pt x="9391" y="2215"/>
                    </a:cubicBezTo>
                    <a:cubicBezTo>
                      <a:pt x="9380" y="2215"/>
                      <a:pt x="9372" y="2217"/>
                      <a:pt x="9365" y="2217"/>
                    </a:cubicBezTo>
                    <a:cubicBezTo>
                      <a:pt x="9361" y="2217"/>
                      <a:pt x="9358" y="2216"/>
                      <a:pt x="9355" y="2215"/>
                    </a:cubicBezTo>
                    <a:cubicBezTo>
                      <a:pt x="9331" y="2212"/>
                      <a:pt x="9311" y="2208"/>
                      <a:pt x="9288" y="2202"/>
                    </a:cubicBezTo>
                    <a:cubicBezTo>
                      <a:pt x="8450" y="2012"/>
                      <a:pt x="7603" y="1920"/>
                      <a:pt x="6748" y="1920"/>
                    </a:cubicBezTo>
                    <a:cubicBezTo>
                      <a:pt x="6676" y="1920"/>
                      <a:pt x="6603" y="1921"/>
                      <a:pt x="6531" y="1922"/>
                    </a:cubicBezTo>
                    <a:cubicBezTo>
                      <a:pt x="5485" y="1935"/>
                      <a:pt x="4456" y="2072"/>
                      <a:pt x="3454" y="2375"/>
                    </a:cubicBezTo>
                    <a:cubicBezTo>
                      <a:pt x="3435" y="2381"/>
                      <a:pt x="3419" y="2385"/>
                      <a:pt x="3405" y="2385"/>
                    </a:cubicBezTo>
                    <a:cubicBezTo>
                      <a:pt x="3379" y="2385"/>
                      <a:pt x="3359" y="2371"/>
                      <a:pt x="3344" y="2332"/>
                    </a:cubicBezTo>
                    <a:cubicBezTo>
                      <a:pt x="3224" y="2059"/>
                      <a:pt x="3108" y="1785"/>
                      <a:pt x="2974" y="1519"/>
                    </a:cubicBezTo>
                    <a:cubicBezTo>
                      <a:pt x="2845" y="1253"/>
                      <a:pt x="2708" y="989"/>
                      <a:pt x="2551" y="737"/>
                    </a:cubicBezTo>
                    <a:cubicBezTo>
                      <a:pt x="2417" y="523"/>
                      <a:pt x="2265" y="426"/>
                      <a:pt x="2057" y="426"/>
                    </a:cubicBezTo>
                    <a:cubicBezTo>
                      <a:pt x="1992" y="426"/>
                      <a:pt x="1922" y="436"/>
                      <a:pt x="1846" y="454"/>
                    </a:cubicBezTo>
                    <a:cubicBezTo>
                      <a:pt x="1479" y="540"/>
                      <a:pt x="1053" y="900"/>
                      <a:pt x="1233" y="1449"/>
                    </a:cubicBezTo>
                    <a:cubicBezTo>
                      <a:pt x="1283" y="1605"/>
                      <a:pt x="1333" y="1762"/>
                      <a:pt x="1403" y="1908"/>
                    </a:cubicBezTo>
                    <a:cubicBezTo>
                      <a:pt x="1572" y="2272"/>
                      <a:pt x="1755" y="2628"/>
                      <a:pt x="1938" y="3001"/>
                    </a:cubicBezTo>
                    <a:cubicBezTo>
                      <a:pt x="1909" y="3018"/>
                      <a:pt x="1872" y="3034"/>
                      <a:pt x="1842" y="3058"/>
                    </a:cubicBezTo>
                    <a:cubicBezTo>
                      <a:pt x="1566" y="3257"/>
                      <a:pt x="1276" y="3444"/>
                      <a:pt x="1019" y="3663"/>
                    </a:cubicBezTo>
                    <a:cubicBezTo>
                      <a:pt x="633" y="4003"/>
                      <a:pt x="337" y="4413"/>
                      <a:pt x="220" y="4925"/>
                    </a:cubicBezTo>
                    <a:cubicBezTo>
                      <a:pt x="147" y="5262"/>
                      <a:pt x="100" y="5609"/>
                      <a:pt x="60" y="5951"/>
                    </a:cubicBezTo>
                    <a:cubicBezTo>
                      <a:pt x="0" y="6500"/>
                      <a:pt x="4" y="7054"/>
                      <a:pt x="94" y="7603"/>
                    </a:cubicBezTo>
                    <a:cubicBezTo>
                      <a:pt x="364" y="9221"/>
                      <a:pt x="1146" y="10550"/>
                      <a:pt x="2451" y="11539"/>
                    </a:cubicBezTo>
                    <a:cubicBezTo>
                      <a:pt x="3686" y="12476"/>
                      <a:pt x="5038" y="12935"/>
                      <a:pt x="6480" y="12935"/>
                    </a:cubicBezTo>
                    <a:cubicBezTo>
                      <a:pt x="7022" y="12935"/>
                      <a:pt x="7577" y="12870"/>
                      <a:pt x="8142" y="12741"/>
                    </a:cubicBezTo>
                    <a:cubicBezTo>
                      <a:pt x="9981" y="12322"/>
                      <a:pt x="11426" y="11303"/>
                      <a:pt x="12401" y="9680"/>
                    </a:cubicBezTo>
                    <a:cubicBezTo>
                      <a:pt x="13204" y="8349"/>
                      <a:pt x="13483" y="6910"/>
                      <a:pt x="13157" y="5372"/>
                    </a:cubicBezTo>
                    <a:cubicBezTo>
                      <a:pt x="13151" y="5338"/>
                      <a:pt x="13154" y="5298"/>
                      <a:pt x="13161" y="5265"/>
                    </a:cubicBezTo>
                    <a:cubicBezTo>
                      <a:pt x="13231" y="4976"/>
                      <a:pt x="13307" y="4690"/>
                      <a:pt x="13367" y="4399"/>
                    </a:cubicBezTo>
                    <a:cubicBezTo>
                      <a:pt x="13427" y="4110"/>
                      <a:pt x="13417" y="3817"/>
                      <a:pt x="13317" y="3537"/>
                    </a:cubicBezTo>
                    <a:cubicBezTo>
                      <a:pt x="13217" y="3267"/>
                      <a:pt x="13041" y="3067"/>
                      <a:pt x="12738" y="3031"/>
                    </a:cubicBezTo>
                    <a:cubicBezTo>
                      <a:pt x="12709" y="3027"/>
                      <a:pt x="12680" y="3025"/>
                      <a:pt x="12652" y="3025"/>
                    </a:cubicBezTo>
                    <a:cubicBezTo>
                      <a:pt x="12458" y="3025"/>
                      <a:pt x="12290" y="3113"/>
                      <a:pt x="12142" y="3241"/>
                    </a:cubicBezTo>
                    <a:cubicBezTo>
                      <a:pt x="12092" y="3284"/>
                      <a:pt x="12045" y="3331"/>
                      <a:pt x="12012" y="3364"/>
                    </a:cubicBezTo>
                    <a:cubicBezTo>
                      <a:pt x="11665" y="3157"/>
                      <a:pt x="11329" y="2954"/>
                      <a:pt x="10983" y="2744"/>
                    </a:cubicBezTo>
                    <a:cubicBezTo>
                      <a:pt x="11089" y="2558"/>
                      <a:pt x="11199" y="2372"/>
                      <a:pt x="11306" y="2175"/>
                    </a:cubicBezTo>
                    <a:cubicBezTo>
                      <a:pt x="11486" y="1842"/>
                      <a:pt x="11669" y="1506"/>
                      <a:pt x="11836" y="1163"/>
                    </a:cubicBezTo>
                    <a:cubicBezTo>
                      <a:pt x="11932" y="960"/>
                      <a:pt x="11955" y="730"/>
                      <a:pt x="11776" y="554"/>
                    </a:cubicBezTo>
                    <a:cubicBezTo>
                      <a:pt x="11462" y="247"/>
                      <a:pt x="11099" y="14"/>
                      <a:pt x="10643" y="1"/>
                    </a:cubicBezTo>
                    <a:cubicBezTo>
                      <a:pt x="10637" y="1"/>
                      <a:pt x="10632" y="0"/>
                      <a:pt x="106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3"/>
              <p:cNvSpPr/>
              <p:nvPr/>
            </p:nvSpPr>
            <p:spPr>
              <a:xfrm>
                <a:off x="6273263" y="2780288"/>
                <a:ext cx="252556" cy="509697"/>
              </a:xfrm>
              <a:custGeom>
                <a:avLst/>
                <a:gdLst/>
                <a:ahLst/>
                <a:cxnLst/>
                <a:rect l="l" t="t" r="r" b="b"/>
                <a:pathLst>
                  <a:path w="1928" h="3891" extrusionOk="0">
                    <a:moveTo>
                      <a:pt x="909" y="1862"/>
                    </a:moveTo>
                    <a:cubicBezTo>
                      <a:pt x="1013" y="1925"/>
                      <a:pt x="1109" y="1985"/>
                      <a:pt x="1209" y="2045"/>
                    </a:cubicBezTo>
                    <a:cubicBezTo>
                      <a:pt x="1119" y="2201"/>
                      <a:pt x="1033" y="2351"/>
                      <a:pt x="942" y="2504"/>
                    </a:cubicBezTo>
                    <a:cubicBezTo>
                      <a:pt x="843" y="2458"/>
                      <a:pt x="746" y="2414"/>
                      <a:pt x="643" y="2364"/>
                    </a:cubicBezTo>
                    <a:cubicBezTo>
                      <a:pt x="729" y="2198"/>
                      <a:pt x="816" y="2034"/>
                      <a:pt x="909" y="1862"/>
                    </a:cubicBezTo>
                    <a:close/>
                    <a:moveTo>
                      <a:pt x="1892" y="0"/>
                    </a:moveTo>
                    <a:cubicBezTo>
                      <a:pt x="1842" y="23"/>
                      <a:pt x="1778" y="33"/>
                      <a:pt x="1742" y="67"/>
                    </a:cubicBezTo>
                    <a:cubicBezTo>
                      <a:pt x="1678" y="133"/>
                      <a:pt x="1622" y="210"/>
                      <a:pt x="1572" y="290"/>
                    </a:cubicBezTo>
                    <a:cubicBezTo>
                      <a:pt x="1345" y="660"/>
                      <a:pt x="1119" y="1032"/>
                      <a:pt x="896" y="1405"/>
                    </a:cubicBezTo>
                    <a:cubicBezTo>
                      <a:pt x="856" y="1473"/>
                      <a:pt x="821" y="1537"/>
                      <a:pt x="752" y="1537"/>
                    </a:cubicBezTo>
                    <a:cubicBezTo>
                      <a:pt x="730" y="1537"/>
                      <a:pt x="704" y="1530"/>
                      <a:pt x="673" y="1515"/>
                    </a:cubicBezTo>
                    <a:cubicBezTo>
                      <a:pt x="669" y="1513"/>
                      <a:pt x="664" y="1512"/>
                      <a:pt x="659" y="1512"/>
                    </a:cubicBezTo>
                    <a:cubicBezTo>
                      <a:pt x="630" y="1512"/>
                      <a:pt x="585" y="1532"/>
                      <a:pt x="583" y="1548"/>
                    </a:cubicBezTo>
                    <a:cubicBezTo>
                      <a:pt x="573" y="1579"/>
                      <a:pt x="586" y="1622"/>
                      <a:pt x="606" y="1651"/>
                    </a:cubicBezTo>
                    <a:cubicBezTo>
                      <a:pt x="626" y="1685"/>
                      <a:pt x="666" y="1705"/>
                      <a:pt x="699" y="1735"/>
                    </a:cubicBezTo>
                    <a:cubicBezTo>
                      <a:pt x="606" y="1918"/>
                      <a:pt x="513" y="2098"/>
                      <a:pt x="420" y="2278"/>
                    </a:cubicBezTo>
                    <a:cubicBezTo>
                      <a:pt x="357" y="2261"/>
                      <a:pt x="303" y="2238"/>
                      <a:pt x="246" y="2234"/>
                    </a:cubicBezTo>
                    <a:cubicBezTo>
                      <a:pt x="217" y="2234"/>
                      <a:pt x="177" y="2254"/>
                      <a:pt x="160" y="2281"/>
                    </a:cubicBezTo>
                    <a:cubicBezTo>
                      <a:pt x="150" y="2298"/>
                      <a:pt x="166" y="2344"/>
                      <a:pt x="186" y="2364"/>
                    </a:cubicBezTo>
                    <a:cubicBezTo>
                      <a:pt x="226" y="2404"/>
                      <a:pt x="277" y="2434"/>
                      <a:pt x="326" y="2471"/>
                    </a:cubicBezTo>
                    <a:cubicBezTo>
                      <a:pt x="250" y="2627"/>
                      <a:pt x="177" y="2777"/>
                      <a:pt x="103" y="2933"/>
                    </a:cubicBezTo>
                    <a:cubicBezTo>
                      <a:pt x="67" y="3010"/>
                      <a:pt x="34" y="3093"/>
                      <a:pt x="10" y="3177"/>
                    </a:cubicBezTo>
                    <a:cubicBezTo>
                      <a:pt x="0" y="3213"/>
                      <a:pt x="23" y="3260"/>
                      <a:pt x="34" y="3303"/>
                    </a:cubicBezTo>
                    <a:cubicBezTo>
                      <a:pt x="67" y="3283"/>
                      <a:pt x="114" y="3270"/>
                      <a:pt x="137" y="3240"/>
                    </a:cubicBezTo>
                    <a:cubicBezTo>
                      <a:pt x="214" y="3133"/>
                      <a:pt x="283" y="3024"/>
                      <a:pt x="353" y="2913"/>
                    </a:cubicBezTo>
                    <a:cubicBezTo>
                      <a:pt x="417" y="2804"/>
                      <a:pt x="473" y="2690"/>
                      <a:pt x="540" y="2574"/>
                    </a:cubicBezTo>
                    <a:cubicBezTo>
                      <a:pt x="636" y="2621"/>
                      <a:pt x="726" y="2667"/>
                      <a:pt x="823" y="2714"/>
                    </a:cubicBezTo>
                    <a:cubicBezTo>
                      <a:pt x="789" y="2773"/>
                      <a:pt x="763" y="2821"/>
                      <a:pt x="739" y="2867"/>
                    </a:cubicBezTo>
                    <a:cubicBezTo>
                      <a:pt x="616" y="3127"/>
                      <a:pt x="486" y="3383"/>
                      <a:pt x="369" y="3646"/>
                    </a:cubicBezTo>
                    <a:cubicBezTo>
                      <a:pt x="337" y="3720"/>
                      <a:pt x="257" y="3840"/>
                      <a:pt x="353" y="3883"/>
                    </a:cubicBezTo>
                    <a:cubicBezTo>
                      <a:pt x="365" y="3888"/>
                      <a:pt x="376" y="3891"/>
                      <a:pt x="386" y="3891"/>
                    </a:cubicBezTo>
                    <a:cubicBezTo>
                      <a:pt x="454" y="3891"/>
                      <a:pt x="491" y="3777"/>
                      <a:pt x="526" y="3713"/>
                    </a:cubicBezTo>
                    <a:cubicBezTo>
                      <a:pt x="680" y="3453"/>
                      <a:pt x="823" y="3190"/>
                      <a:pt x="969" y="2927"/>
                    </a:cubicBezTo>
                    <a:cubicBezTo>
                      <a:pt x="989" y="2893"/>
                      <a:pt x="1009" y="2861"/>
                      <a:pt x="1029" y="2827"/>
                    </a:cubicBezTo>
                    <a:cubicBezTo>
                      <a:pt x="1122" y="2867"/>
                      <a:pt x="1202" y="2907"/>
                      <a:pt x="1285" y="2937"/>
                    </a:cubicBezTo>
                    <a:cubicBezTo>
                      <a:pt x="1376" y="2970"/>
                      <a:pt x="1468" y="3004"/>
                      <a:pt x="1565" y="3020"/>
                    </a:cubicBezTo>
                    <a:cubicBezTo>
                      <a:pt x="1568" y="3021"/>
                      <a:pt x="1571" y="3021"/>
                      <a:pt x="1574" y="3021"/>
                    </a:cubicBezTo>
                    <a:cubicBezTo>
                      <a:pt x="1609" y="3021"/>
                      <a:pt x="1652" y="2989"/>
                      <a:pt x="1695" y="2973"/>
                    </a:cubicBezTo>
                    <a:cubicBezTo>
                      <a:pt x="1675" y="2933"/>
                      <a:pt x="1665" y="2884"/>
                      <a:pt x="1632" y="2861"/>
                    </a:cubicBezTo>
                    <a:cubicBezTo>
                      <a:pt x="1568" y="2813"/>
                      <a:pt x="1495" y="2781"/>
                      <a:pt x="1425" y="2744"/>
                    </a:cubicBezTo>
                    <a:cubicBezTo>
                      <a:pt x="1336" y="2701"/>
                      <a:pt x="1245" y="2661"/>
                      <a:pt x="1149" y="2614"/>
                    </a:cubicBezTo>
                    <a:cubicBezTo>
                      <a:pt x="1239" y="2461"/>
                      <a:pt x="1322" y="2318"/>
                      <a:pt x="1405" y="2174"/>
                    </a:cubicBezTo>
                    <a:cubicBezTo>
                      <a:pt x="1479" y="2211"/>
                      <a:pt x="1535" y="2244"/>
                      <a:pt x="1599" y="2268"/>
                    </a:cubicBezTo>
                    <a:cubicBezTo>
                      <a:pt x="1621" y="2277"/>
                      <a:pt x="1645" y="2283"/>
                      <a:pt x="1667" y="2283"/>
                    </a:cubicBezTo>
                    <a:cubicBezTo>
                      <a:pt x="1705" y="2283"/>
                      <a:pt x="1739" y="2266"/>
                      <a:pt x="1752" y="2224"/>
                    </a:cubicBezTo>
                    <a:cubicBezTo>
                      <a:pt x="1765" y="2184"/>
                      <a:pt x="1735" y="2118"/>
                      <a:pt x="1705" y="2081"/>
                    </a:cubicBezTo>
                    <a:cubicBezTo>
                      <a:pt x="1662" y="2031"/>
                      <a:pt x="1595" y="1998"/>
                      <a:pt x="1542" y="1961"/>
                    </a:cubicBezTo>
                    <a:cubicBezTo>
                      <a:pt x="1632" y="1798"/>
                      <a:pt x="1722" y="1645"/>
                      <a:pt x="1802" y="1488"/>
                    </a:cubicBezTo>
                    <a:cubicBezTo>
                      <a:pt x="1828" y="1432"/>
                      <a:pt x="1845" y="1368"/>
                      <a:pt x="1852" y="1305"/>
                    </a:cubicBezTo>
                    <a:cubicBezTo>
                      <a:pt x="1858" y="1262"/>
                      <a:pt x="1842" y="1238"/>
                      <a:pt x="1815" y="1238"/>
                    </a:cubicBezTo>
                    <a:cubicBezTo>
                      <a:pt x="1801" y="1238"/>
                      <a:pt x="1783" y="1245"/>
                      <a:pt x="1765" y="1259"/>
                    </a:cubicBezTo>
                    <a:cubicBezTo>
                      <a:pt x="1712" y="1302"/>
                      <a:pt x="1665" y="1355"/>
                      <a:pt x="1622" y="1412"/>
                    </a:cubicBezTo>
                    <a:cubicBezTo>
                      <a:pt x="1525" y="1548"/>
                      <a:pt x="1432" y="1691"/>
                      <a:pt x="1336" y="1834"/>
                    </a:cubicBezTo>
                    <a:cubicBezTo>
                      <a:pt x="1229" y="1778"/>
                      <a:pt x="1133" y="1722"/>
                      <a:pt x="1026" y="1662"/>
                    </a:cubicBezTo>
                    <a:cubicBezTo>
                      <a:pt x="1056" y="1608"/>
                      <a:pt x="1082" y="1565"/>
                      <a:pt x="1109" y="1522"/>
                    </a:cubicBezTo>
                    <a:cubicBezTo>
                      <a:pt x="1359" y="1089"/>
                      <a:pt x="1612" y="656"/>
                      <a:pt x="1862" y="220"/>
                    </a:cubicBezTo>
                    <a:cubicBezTo>
                      <a:pt x="1895" y="163"/>
                      <a:pt x="1905" y="93"/>
                      <a:pt x="1928" y="33"/>
                    </a:cubicBezTo>
                    <a:cubicBezTo>
                      <a:pt x="1915" y="20"/>
                      <a:pt x="1905" y="10"/>
                      <a:pt x="18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3"/>
              <p:cNvSpPr/>
              <p:nvPr/>
            </p:nvSpPr>
            <p:spPr>
              <a:xfrm>
                <a:off x="5729272" y="2751864"/>
                <a:ext cx="181165" cy="263560"/>
              </a:xfrm>
              <a:custGeom>
                <a:avLst/>
                <a:gdLst/>
                <a:ahLst/>
                <a:cxnLst/>
                <a:rect l="l" t="t" r="r" b="b"/>
                <a:pathLst>
                  <a:path w="1383" h="2012" extrusionOk="0">
                    <a:moveTo>
                      <a:pt x="773" y="1"/>
                    </a:moveTo>
                    <a:cubicBezTo>
                      <a:pt x="537" y="207"/>
                      <a:pt x="534" y="533"/>
                      <a:pt x="407" y="803"/>
                    </a:cubicBezTo>
                    <a:cubicBezTo>
                      <a:pt x="351" y="777"/>
                      <a:pt x="300" y="750"/>
                      <a:pt x="247" y="733"/>
                    </a:cubicBezTo>
                    <a:cubicBezTo>
                      <a:pt x="207" y="720"/>
                      <a:pt x="161" y="697"/>
                      <a:pt x="120" y="697"/>
                    </a:cubicBezTo>
                    <a:cubicBezTo>
                      <a:pt x="90" y="697"/>
                      <a:pt x="62" y="710"/>
                      <a:pt x="44" y="750"/>
                    </a:cubicBezTo>
                    <a:cubicBezTo>
                      <a:pt x="1" y="837"/>
                      <a:pt x="97" y="866"/>
                      <a:pt x="151" y="903"/>
                    </a:cubicBezTo>
                    <a:cubicBezTo>
                      <a:pt x="343" y="1026"/>
                      <a:pt x="340" y="1026"/>
                      <a:pt x="294" y="1246"/>
                    </a:cubicBezTo>
                    <a:cubicBezTo>
                      <a:pt x="267" y="1376"/>
                      <a:pt x="244" y="1509"/>
                      <a:pt x="231" y="1642"/>
                    </a:cubicBezTo>
                    <a:cubicBezTo>
                      <a:pt x="227" y="1679"/>
                      <a:pt x="267" y="1719"/>
                      <a:pt x="284" y="1756"/>
                    </a:cubicBezTo>
                    <a:cubicBezTo>
                      <a:pt x="317" y="1732"/>
                      <a:pt x="360" y="1712"/>
                      <a:pt x="377" y="1679"/>
                    </a:cubicBezTo>
                    <a:cubicBezTo>
                      <a:pt x="407" y="1625"/>
                      <a:pt x="423" y="1562"/>
                      <a:pt x="443" y="1502"/>
                    </a:cubicBezTo>
                    <a:cubicBezTo>
                      <a:pt x="477" y="1392"/>
                      <a:pt x="506" y="1279"/>
                      <a:pt x="540" y="1156"/>
                    </a:cubicBezTo>
                    <a:cubicBezTo>
                      <a:pt x="617" y="1206"/>
                      <a:pt x="677" y="1243"/>
                      <a:pt x="743" y="1286"/>
                    </a:cubicBezTo>
                    <a:cubicBezTo>
                      <a:pt x="717" y="1406"/>
                      <a:pt x="683" y="1516"/>
                      <a:pt x="663" y="1625"/>
                    </a:cubicBezTo>
                    <a:cubicBezTo>
                      <a:pt x="643" y="1736"/>
                      <a:pt x="637" y="1845"/>
                      <a:pt x="626" y="1952"/>
                    </a:cubicBezTo>
                    <a:cubicBezTo>
                      <a:pt x="626" y="1971"/>
                      <a:pt x="650" y="2011"/>
                      <a:pt x="663" y="2011"/>
                    </a:cubicBezTo>
                    <a:cubicBezTo>
                      <a:pt x="686" y="2011"/>
                      <a:pt x="720" y="1999"/>
                      <a:pt x="733" y="1979"/>
                    </a:cubicBezTo>
                    <a:cubicBezTo>
                      <a:pt x="760" y="1939"/>
                      <a:pt x="773" y="1892"/>
                      <a:pt x="790" y="1848"/>
                    </a:cubicBezTo>
                    <a:cubicBezTo>
                      <a:pt x="837" y="1705"/>
                      <a:pt x="883" y="1559"/>
                      <a:pt x="930" y="1416"/>
                    </a:cubicBezTo>
                    <a:cubicBezTo>
                      <a:pt x="1036" y="1462"/>
                      <a:pt x="1130" y="1516"/>
                      <a:pt x="1230" y="1546"/>
                    </a:cubicBezTo>
                    <a:cubicBezTo>
                      <a:pt x="1236" y="1548"/>
                      <a:pt x="1243" y="1548"/>
                      <a:pt x="1250" y="1548"/>
                    </a:cubicBezTo>
                    <a:cubicBezTo>
                      <a:pt x="1290" y="1548"/>
                      <a:pt x="1338" y="1520"/>
                      <a:pt x="1382" y="1506"/>
                    </a:cubicBezTo>
                    <a:cubicBezTo>
                      <a:pt x="1362" y="1459"/>
                      <a:pt x="1353" y="1396"/>
                      <a:pt x="1316" y="1366"/>
                    </a:cubicBezTo>
                    <a:cubicBezTo>
                      <a:pt x="1243" y="1306"/>
                      <a:pt x="1156" y="1256"/>
                      <a:pt x="1073" y="1209"/>
                    </a:cubicBezTo>
                    <a:cubicBezTo>
                      <a:pt x="1020" y="1179"/>
                      <a:pt x="1010" y="1149"/>
                      <a:pt x="1026" y="1089"/>
                    </a:cubicBezTo>
                    <a:cubicBezTo>
                      <a:pt x="1086" y="886"/>
                      <a:pt x="1136" y="683"/>
                      <a:pt x="1183" y="477"/>
                    </a:cubicBezTo>
                    <a:cubicBezTo>
                      <a:pt x="1193" y="427"/>
                      <a:pt x="1173" y="370"/>
                      <a:pt x="1170" y="317"/>
                    </a:cubicBezTo>
                    <a:cubicBezTo>
                      <a:pt x="1153" y="313"/>
                      <a:pt x="1136" y="310"/>
                      <a:pt x="1119" y="310"/>
                    </a:cubicBezTo>
                    <a:cubicBezTo>
                      <a:pt x="920" y="507"/>
                      <a:pt x="936" y="803"/>
                      <a:pt x="810" y="1043"/>
                    </a:cubicBezTo>
                    <a:cubicBezTo>
                      <a:pt x="783" y="1026"/>
                      <a:pt x="760" y="1012"/>
                      <a:pt x="733" y="1000"/>
                    </a:cubicBezTo>
                    <a:cubicBezTo>
                      <a:pt x="634" y="960"/>
                      <a:pt x="610" y="903"/>
                      <a:pt x="646" y="793"/>
                    </a:cubicBezTo>
                    <a:cubicBezTo>
                      <a:pt x="710" y="600"/>
                      <a:pt x="753" y="400"/>
                      <a:pt x="800" y="204"/>
                    </a:cubicBezTo>
                    <a:cubicBezTo>
                      <a:pt x="813" y="141"/>
                      <a:pt x="806" y="73"/>
                      <a:pt x="810" y="10"/>
                    </a:cubicBezTo>
                    <a:cubicBezTo>
                      <a:pt x="797" y="7"/>
                      <a:pt x="786" y="4"/>
                      <a:pt x="7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3"/>
              <p:cNvSpPr/>
              <p:nvPr/>
            </p:nvSpPr>
            <p:spPr>
              <a:xfrm>
                <a:off x="5598808" y="3084833"/>
                <a:ext cx="72571" cy="81871"/>
              </a:xfrm>
              <a:custGeom>
                <a:avLst/>
                <a:gdLst/>
                <a:ahLst/>
                <a:cxnLst/>
                <a:rect l="l" t="t" r="r" b="b"/>
                <a:pathLst>
                  <a:path w="554" h="625" extrusionOk="0">
                    <a:moveTo>
                      <a:pt x="507" y="1"/>
                    </a:moveTo>
                    <a:cubicBezTo>
                      <a:pt x="468" y="1"/>
                      <a:pt x="395" y="34"/>
                      <a:pt x="354" y="59"/>
                    </a:cubicBezTo>
                    <a:cubicBezTo>
                      <a:pt x="194" y="162"/>
                      <a:pt x="84" y="309"/>
                      <a:pt x="21" y="485"/>
                    </a:cubicBezTo>
                    <a:cubicBezTo>
                      <a:pt x="8" y="522"/>
                      <a:pt x="1" y="599"/>
                      <a:pt x="44" y="619"/>
                    </a:cubicBezTo>
                    <a:cubicBezTo>
                      <a:pt x="51" y="623"/>
                      <a:pt x="59" y="625"/>
                      <a:pt x="68" y="625"/>
                    </a:cubicBezTo>
                    <a:cubicBezTo>
                      <a:pt x="103" y="625"/>
                      <a:pt x="142" y="589"/>
                      <a:pt x="164" y="562"/>
                    </a:cubicBezTo>
                    <a:cubicBezTo>
                      <a:pt x="274" y="432"/>
                      <a:pt x="374" y="296"/>
                      <a:pt x="474" y="156"/>
                    </a:cubicBezTo>
                    <a:cubicBezTo>
                      <a:pt x="500" y="119"/>
                      <a:pt x="554" y="22"/>
                      <a:pt x="527" y="6"/>
                    </a:cubicBezTo>
                    <a:cubicBezTo>
                      <a:pt x="523" y="2"/>
                      <a:pt x="516" y="1"/>
                      <a:pt x="5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3"/>
              <p:cNvSpPr/>
              <p:nvPr/>
            </p:nvSpPr>
            <p:spPr>
              <a:xfrm>
                <a:off x="5645571" y="3130024"/>
                <a:ext cx="41132" cy="49385"/>
              </a:xfrm>
              <a:custGeom>
                <a:avLst/>
                <a:gdLst/>
                <a:ahLst/>
                <a:cxnLst/>
                <a:rect l="l" t="t" r="r" b="b"/>
                <a:pathLst>
                  <a:path w="314" h="377" extrusionOk="0">
                    <a:moveTo>
                      <a:pt x="294" y="0"/>
                    </a:moveTo>
                    <a:lnTo>
                      <a:pt x="294" y="0"/>
                    </a:lnTo>
                    <a:cubicBezTo>
                      <a:pt x="150" y="4"/>
                      <a:pt x="0" y="174"/>
                      <a:pt x="23" y="310"/>
                    </a:cubicBezTo>
                    <a:cubicBezTo>
                      <a:pt x="31" y="352"/>
                      <a:pt x="53" y="376"/>
                      <a:pt x="86" y="376"/>
                    </a:cubicBezTo>
                    <a:cubicBezTo>
                      <a:pt x="97" y="376"/>
                      <a:pt x="110" y="373"/>
                      <a:pt x="123" y="367"/>
                    </a:cubicBezTo>
                    <a:cubicBezTo>
                      <a:pt x="206" y="330"/>
                      <a:pt x="314" y="94"/>
                      <a:pt x="2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3"/>
              <p:cNvSpPr/>
              <p:nvPr/>
            </p:nvSpPr>
            <p:spPr>
              <a:xfrm>
                <a:off x="6583310" y="3105922"/>
                <a:ext cx="86456" cy="189155"/>
              </a:xfrm>
              <a:custGeom>
                <a:avLst/>
                <a:gdLst/>
                <a:ahLst/>
                <a:cxnLst/>
                <a:rect l="l" t="t" r="r" b="b"/>
                <a:pathLst>
                  <a:path w="660" h="1444" extrusionOk="0">
                    <a:moveTo>
                      <a:pt x="608" y="1"/>
                    </a:moveTo>
                    <a:cubicBezTo>
                      <a:pt x="535" y="1"/>
                      <a:pt x="488" y="44"/>
                      <a:pt x="447" y="88"/>
                    </a:cubicBezTo>
                    <a:cubicBezTo>
                      <a:pt x="111" y="427"/>
                      <a:pt x="0" y="837"/>
                      <a:pt x="74" y="1300"/>
                    </a:cubicBezTo>
                    <a:cubicBezTo>
                      <a:pt x="84" y="1350"/>
                      <a:pt x="134" y="1397"/>
                      <a:pt x="164" y="1443"/>
                    </a:cubicBezTo>
                    <a:cubicBezTo>
                      <a:pt x="180" y="1394"/>
                      <a:pt x="211" y="1346"/>
                      <a:pt x="214" y="1297"/>
                    </a:cubicBezTo>
                    <a:cubicBezTo>
                      <a:pt x="231" y="897"/>
                      <a:pt x="334" y="527"/>
                      <a:pt x="570" y="198"/>
                    </a:cubicBezTo>
                    <a:cubicBezTo>
                      <a:pt x="610" y="144"/>
                      <a:pt x="630" y="75"/>
                      <a:pt x="660" y="8"/>
                    </a:cubicBezTo>
                    <a:cubicBezTo>
                      <a:pt x="641" y="3"/>
                      <a:pt x="624" y="1"/>
                      <a:pt x="6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3"/>
              <p:cNvSpPr/>
              <p:nvPr/>
            </p:nvSpPr>
            <p:spPr>
              <a:xfrm>
                <a:off x="6693732" y="3016196"/>
                <a:ext cx="96019" cy="57768"/>
              </a:xfrm>
              <a:custGeom>
                <a:avLst/>
                <a:gdLst/>
                <a:ahLst/>
                <a:cxnLst/>
                <a:rect l="l" t="t" r="r" b="b"/>
                <a:pathLst>
                  <a:path w="733" h="441" extrusionOk="0">
                    <a:moveTo>
                      <a:pt x="666" y="1"/>
                    </a:moveTo>
                    <a:cubicBezTo>
                      <a:pt x="413" y="7"/>
                      <a:pt x="196" y="84"/>
                      <a:pt x="33" y="284"/>
                    </a:cubicBezTo>
                    <a:cubicBezTo>
                      <a:pt x="17" y="300"/>
                      <a:pt x="4" y="324"/>
                      <a:pt x="4" y="347"/>
                    </a:cubicBezTo>
                    <a:cubicBezTo>
                      <a:pt x="1" y="377"/>
                      <a:pt x="1" y="420"/>
                      <a:pt x="21" y="433"/>
                    </a:cubicBezTo>
                    <a:cubicBezTo>
                      <a:pt x="27" y="438"/>
                      <a:pt x="38" y="441"/>
                      <a:pt x="50" y="441"/>
                    </a:cubicBezTo>
                    <a:cubicBezTo>
                      <a:pt x="70" y="441"/>
                      <a:pt x="93" y="435"/>
                      <a:pt x="107" y="427"/>
                    </a:cubicBezTo>
                    <a:cubicBezTo>
                      <a:pt x="253" y="353"/>
                      <a:pt x="396" y="280"/>
                      <a:pt x="533" y="197"/>
                    </a:cubicBezTo>
                    <a:cubicBezTo>
                      <a:pt x="603" y="157"/>
                      <a:pt x="663" y="104"/>
                      <a:pt x="733" y="50"/>
                    </a:cubicBezTo>
                    <a:cubicBezTo>
                      <a:pt x="703" y="21"/>
                      <a:pt x="700" y="13"/>
                      <a:pt x="693" y="10"/>
                    </a:cubicBezTo>
                    <a:cubicBezTo>
                      <a:pt x="683" y="7"/>
                      <a:pt x="673" y="1"/>
                      <a:pt x="6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3"/>
              <p:cNvSpPr/>
              <p:nvPr/>
            </p:nvSpPr>
            <p:spPr>
              <a:xfrm>
                <a:off x="6283218" y="2683358"/>
                <a:ext cx="140163" cy="65104"/>
              </a:xfrm>
              <a:custGeom>
                <a:avLst/>
                <a:gdLst/>
                <a:ahLst/>
                <a:cxnLst/>
                <a:rect l="l" t="t" r="r" b="b"/>
                <a:pathLst>
                  <a:path w="1070" h="497" extrusionOk="0">
                    <a:moveTo>
                      <a:pt x="687" y="0"/>
                    </a:moveTo>
                    <a:cubicBezTo>
                      <a:pt x="443" y="0"/>
                      <a:pt x="177" y="123"/>
                      <a:pt x="47" y="313"/>
                    </a:cubicBezTo>
                    <a:cubicBezTo>
                      <a:pt x="27" y="341"/>
                      <a:pt x="11" y="370"/>
                      <a:pt x="4" y="404"/>
                    </a:cubicBezTo>
                    <a:cubicBezTo>
                      <a:pt x="1" y="427"/>
                      <a:pt x="1" y="467"/>
                      <a:pt x="18" y="484"/>
                    </a:cubicBezTo>
                    <a:cubicBezTo>
                      <a:pt x="27" y="492"/>
                      <a:pt x="48" y="496"/>
                      <a:pt x="67" y="496"/>
                    </a:cubicBezTo>
                    <a:cubicBezTo>
                      <a:pt x="80" y="496"/>
                      <a:pt x="92" y="494"/>
                      <a:pt x="101" y="490"/>
                    </a:cubicBezTo>
                    <a:cubicBezTo>
                      <a:pt x="147" y="470"/>
                      <a:pt x="187" y="441"/>
                      <a:pt x="227" y="410"/>
                    </a:cubicBezTo>
                    <a:cubicBezTo>
                      <a:pt x="390" y="297"/>
                      <a:pt x="559" y="216"/>
                      <a:pt x="755" y="216"/>
                    </a:cubicBezTo>
                    <a:cubicBezTo>
                      <a:pt x="795" y="216"/>
                      <a:pt x="837" y="220"/>
                      <a:pt x="880" y="227"/>
                    </a:cubicBezTo>
                    <a:cubicBezTo>
                      <a:pt x="888" y="228"/>
                      <a:pt x="896" y="229"/>
                      <a:pt x="904" y="229"/>
                    </a:cubicBezTo>
                    <a:cubicBezTo>
                      <a:pt x="954" y="229"/>
                      <a:pt x="1008" y="206"/>
                      <a:pt x="1057" y="197"/>
                    </a:cubicBezTo>
                    <a:cubicBezTo>
                      <a:pt x="1063" y="184"/>
                      <a:pt x="1066" y="167"/>
                      <a:pt x="1069" y="150"/>
                    </a:cubicBezTo>
                    <a:cubicBezTo>
                      <a:pt x="1013" y="114"/>
                      <a:pt x="963" y="61"/>
                      <a:pt x="903" y="37"/>
                    </a:cubicBezTo>
                    <a:cubicBezTo>
                      <a:pt x="836" y="12"/>
                      <a:pt x="763" y="0"/>
                      <a:pt x="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3"/>
              <p:cNvSpPr/>
              <p:nvPr/>
            </p:nvSpPr>
            <p:spPr>
              <a:xfrm>
                <a:off x="6032639" y="3050122"/>
                <a:ext cx="78858" cy="40477"/>
              </a:xfrm>
              <a:custGeom>
                <a:avLst/>
                <a:gdLst/>
                <a:ahLst/>
                <a:cxnLst/>
                <a:rect l="l" t="t" r="r" b="b"/>
                <a:pathLst>
                  <a:path w="602" h="309" extrusionOk="0">
                    <a:moveTo>
                      <a:pt x="509" y="0"/>
                    </a:moveTo>
                    <a:cubicBezTo>
                      <a:pt x="368" y="0"/>
                      <a:pt x="53" y="117"/>
                      <a:pt x="16" y="231"/>
                    </a:cubicBezTo>
                    <a:cubicBezTo>
                      <a:pt x="1" y="284"/>
                      <a:pt x="20" y="308"/>
                      <a:pt x="53" y="308"/>
                    </a:cubicBezTo>
                    <a:cubicBezTo>
                      <a:pt x="64" y="308"/>
                      <a:pt x="76" y="306"/>
                      <a:pt x="89" y="301"/>
                    </a:cubicBezTo>
                    <a:cubicBezTo>
                      <a:pt x="265" y="241"/>
                      <a:pt x="602" y="108"/>
                      <a:pt x="575" y="25"/>
                    </a:cubicBezTo>
                    <a:cubicBezTo>
                      <a:pt x="569" y="8"/>
                      <a:pt x="545" y="0"/>
                      <a:pt x="5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3"/>
              <p:cNvSpPr/>
              <p:nvPr/>
            </p:nvSpPr>
            <p:spPr>
              <a:xfrm>
                <a:off x="6089225" y="3091645"/>
                <a:ext cx="57113" cy="23448"/>
              </a:xfrm>
              <a:custGeom>
                <a:avLst/>
                <a:gdLst/>
                <a:ahLst/>
                <a:cxnLst/>
                <a:rect l="l" t="t" r="r" b="b"/>
                <a:pathLst>
                  <a:path w="436" h="179" extrusionOk="0">
                    <a:moveTo>
                      <a:pt x="349" y="1"/>
                    </a:moveTo>
                    <a:cubicBezTo>
                      <a:pt x="250" y="14"/>
                      <a:pt x="150" y="24"/>
                      <a:pt x="56" y="57"/>
                    </a:cubicBezTo>
                    <a:cubicBezTo>
                      <a:pt x="0" y="77"/>
                      <a:pt x="13" y="154"/>
                      <a:pt x="76" y="177"/>
                    </a:cubicBezTo>
                    <a:cubicBezTo>
                      <a:pt x="81" y="178"/>
                      <a:pt x="89" y="179"/>
                      <a:pt x="101" y="179"/>
                    </a:cubicBezTo>
                    <a:cubicBezTo>
                      <a:pt x="165" y="179"/>
                      <a:pt x="319" y="157"/>
                      <a:pt x="373" y="134"/>
                    </a:cubicBezTo>
                    <a:cubicBezTo>
                      <a:pt x="436" y="110"/>
                      <a:pt x="436" y="74"/>
                      <a:pt x="436" y="47"/>
                    </a:cubicBezTo>
                    <a:cubicBezTo>
                      <a:pt x="433" y="27"/>
                      <a:pt x="416"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3"/>
              <p:cNvSpPr/>
              <p:nvPr/>
            </p:nvSpPr>
            <p:spPr>
              <a:xfrm>
                <a:off x="6127081" y="3029950"/>
                <a:ext cx="50695" cy="21090"/>
              </a:xfrm>
              <a:custGeom>
                <a:avLst/>
                <a:gdLst/>
                <a:ahLst/>
                <a:cxnLst/>
                <a:rect l="l" t="t" r="r" b="b"/>
                <a:pathLst>
                  <a:path w="387" h="161" extrusionOk="0">
                    <a:moveTo>
                      <a:pt x="221" y="0"/>
                    </a:moveTo>
                    <a:cubicBezTo>
                      <a:pt x="152" y="0"/>
                      <a:pt x="75" y="22"/>
                      <a:pt x="40" y="59"/>
                    </a:cubicBezTo>
                    <a:cubicBezTo>
                      <a:pt x="1" y="105"/>
                      <a:pt x="11" y="148"/>
                      <a:pt x="71" y="159"/>
                    </a:cubicBezTo>
                    <a:cubicBezTo>
                      <a:pt x="76" y="160"/>
                      <a:pt x="87" y="161"/>
                      <a:pt x="102" y="161"/>
                    </a:cubicBezTo>
                    <a:cubicBezTo>
                      <a:pt x="160" y="161"/>
                      <a:pt x="274" y="151"/>
                      <a:pt x="317" y="132"/>
                    </a:cubicBezTo>
                    <a:cubicBezTo>
                      <a:pt x="371" y="112"/>
                      <a:pt x="387" y="68"/>
                      <a:pt x="331" y="28"/>
                    </a:cubicBezTo>
                    <a:cubicBezTo>
                      <a:pt x="306" y="9"/>
                      <a:pt x="265" y="0"/>
                      <a:pt x="2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3"/>
              <p:cNvSpPr/>
              <p:nvPr/>
            </p:nvSpPr>
            <p:spPr>
              <a:xfrm>
                <a:off x="5604048" y="2927125"/>
                <a:ext cx="48206" cy="58685"/>
              </a:xfrm>
              <a:custGeom>
                <a:avLst/>
                <a:gdLst/>
                <a:ahLst/>
                <a:cxnLst/>
                <a:rect l="l" t="t" r="r" b="b"/>
                <a:pathLst>
                  <a:path w="368" h="448" extrusionOk="0">
                    <a:moveTo>
                      <a:pt x="298" y="0"/>
                    </a:moveTo>
                    <a:cubicBezTo>
                      <a:pt x="270" y="0"/>
                      <a:pt x="238" y="6"/>
                      <a:pt x="217" y="21"/>
                    </a:cubicBezTo>
                    <a:cubicBezTo>
                      <a:pt x="101" y="108"/>
                      <a:pt x="44" y="238"/>
                      <a:pt x="4" y="371"/>
                    </a:cubicBezTo>
                    <a:cubicBezTo>
                      <a:pt x="1" y="391"/>
                      <a:pt x="18" y="427"/>
                      <a:pt x="34" y="438"/>
                    </a:cubicBezTo>
                    <a:cubicBezTo>
                      <a:pt x="43" y="445"/>
                      <a:pt x="60" y="448"/>
                      <a:pt x="75" y="448"/>
                    </a:cubicBezTo>
                    <a:cubicBezTo>
                      <a:pt x="88" y="448"/>
                      <a:pt x="99" y="445"/>
                      <a:pt x="104" y="441"/>
                    </a:cubicBezTo>
                    <a:cubicBezTo>
                      <a:pt x="194" y="324"/>
                      <a:pt x="248" y="247"/>
                      <a:pt x="334" y="131"/>
                    </a:cubicBezTo>
                    <a:cubicBezTo>
                      <a:pt x="368" y="68"/>
                      <a:pt x="334" y="5"/>
                      <a:pt x="320" y="1"/>
                    </a:cubicBezTo>
                    <a:cubicBezTo>
                      <a:pt x="313" y="1"/>
                      <a:pt x="306"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3"/>
              <p:cNvSpPr/>
              <p:nvPr/>
            </p:nvSpPr>
            <p:spPr>
              <a:xfrm rot="-5639198">
                <a:off x="5626022" y="3855998"/>
                <a:ext cx="577310" cy="494509"/>
              </a:xfrm>
              <a:custGeom>
                <a:avLst/>
                <a:gdLst/>
                <a:ahLst/>
                <a:cxnLst/>
                <a:rect l="l" t="t" r="r" b="b"/>
                <a:pathLst>
                  <a:path w="16085" h="13778" extrusionOk="0">
                    <a:moveTo>
                      <a:pt x="2821" y="0"/>
                    </a:moveTo>
                    <a:cubicBezTo>
                      <a:pt x="2728" y="0"/>
                      <a:pt x="2630" y="53"/>
                      <a:pt x="2503" y="188"/>
                    </a:cubicBezTo>
                    <a:cubicBezTo>
                      <a:pt x="666" y="2099"/>
                      <a:pt x="1" y="5092"/>
                      <a:pt x="876" y="7606"/>
                    </a:cubicBezTo>
                    <a:cubicBezTo>
                      <a:pt x="1184" y="8493"/>
                      <a:pt x="1666" y="9295"/>
                      <a:pt x="2195" y="10072"/>
                    </a:cubicBezTo>
                    <a:cubicBezTo>
                      <a:pt x="2639" y="10723"/>
                      <a:pt x="3231" y="11155"/>
                      <a:pt x="3810" y="11684"/>
                    </a:cubicBezTo>
                    <a:cubicBezTo>
                      <a:pt x="5244" y="12959"/>
                      <a:pt x="7111" y="13777"/>
                      <a:pt x="9033" y="13777"/>
                    </a:cubicBezTo>
                    <a:cubicBezTo>
                      <a:pt x="9141" y="13777"/>
                      <a:pt x="9248" y="13775"/>
                      <a:pt x="9356" y="13769"/>
                    </a:cubicBezTo>
                    <a:cubicBezTo>
                      <a:pt x="10243" y="13731"/>
                      <a:pt x="11142" y="13548"/>
                      <a:pt x="11944" y="13163"/>
                    </a:cubicBezTo>
                    <a:cubicBezTo>
                      <a:pt x="13236" y="12524"/>
                      <a:pt x="14197" y="11389"/>
                      <a:pt x="15037" y="10220"/>
                    </a:cubicBezTo>
                    <a:cubicBezTo>
                      <a:pt x="15528" y="9516"/>
                      <a:pt x="16022" y="8753"/>
                      <a:pt x="16072" y="7890"/>
                    </a:cubicBezTo>
                    <a:cubicBezTo>
                      <a:pt x="16084" y="7680"/>
                      <a:pt x="16061" y="7446"/>
                      <a:pt x="15948" y="7263"/>
                    </a:cubicBezTo>
                    <a:cubicBezTo>
                      <a:pt x="15851" y="7088"/>
                      <a:pt x="15664" y="6979"/>
                      <a:pt x="15504" y="6866"/>
                    </a:cubicBezTo>
                    <a:cubicBezTo>
                      <a:pt x="15123" y="6621"/>
                      <a:pt x="14741" y="6399"/>
                      <a:pt x="14360" y="6165"/>
                    </a:cubicBezTo>
                    <a:cubicBezTo>
                      <a:pt x="13189" y="5473"/>
                      <a:pt x="11967" y="4846"/>
                      <a:pt x="10737" y="4231"/>
                    </a:cubicBezTo>
                    <a:cubicBezTo>
                      <a:pt x="9305" y="3515"/>
                      <a:pt x="7853" y="2812"/>
                      <a:pt x="6434" y="2072"/>
                    </a:cubicBezTo>
                    <a:cubicBezTo>
                      <a:pt x="5733" y="1691"/>
                      <a:pt x="5044" y="1309"/>
                      <a:pt x="4351" y="904"/>
                    </a:cubicBezTo>
                    <a:cubicBezTo>
                      <a:pt x="4192" y="803"/>
                      <a:pt x="4032" y="718"/>
                      <a:pt x="3872" y="620"/>
                    </a:cubicBezTo>
                    <a:cubicBezTo>
                      <a:pt x="3698" y="508"/>
                      <a:pt x="3526" y="398"/>
                      <a:pt x="3343" y="286"/>
                    </a:cubicBezTo>
                    <a:cubicBezTo>
                      <a:pt x="3113" y="141"/>
                      <a:pt x="2974" y="0"/>
                      <a:pt x="2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3"/>
              <p:cNvSpPr/>
              <p:nvPr/>
            </p:nvSpPr>
            <p:spPr>
              <a:xfrm rot="-5639198">
                <a:off x="5616335" y="3835531"/>
                <a:ext cx="598522" cy="521033"/>
              </a:xfrm>
              <a:custGeom>
                <a:avLst/>
                <a:gdLst/>
                <a:ahLst/>
                <a:cxnLst/>
                <a:rect l="l" t="t" r="r" b="b"/>
                <a:pathLst>
                  <a:path w="16676" h="14517" extrusionOk="0">
                    <a:moveTo>
                      <a:pt x="4141" y="1604"/>
                    </a:moveTo>
                    <a:cubicBezTo>
                      <a:pt x="5141" y="2145"/>
                      <a:pt x="6102" y="2674"/>
                      <a:pt x="7048" y="3192"/>
                    </a:cubicBezTo>
                    <a:cubicBezTo>
                      <a:pt x="6915" y="3511"/>
                      <a:pt x="6791" y="3807"/>
                      <a:pt x="6655" y="4079"/>
                    </a:cubicBezTo>
                    <a:cubicBezTo>
                      <a:pt x="6619" y="4165"/>
                      <a:pt x="6545" y="4265"/>
                      <a:pt x="6471" y="4265"/>
                    </a:cubicBezTo>
                    <a:cubicBezTo>
                      <a:pt x="5362" y="4425"/>
                      <a:pt x="4253" y="4561"/>
                      <a:pt x="3106" y="4709"/>
                    </a:cubicBezTo>
                    <a:cubicBezTo>
                      <a:pt x="3129" y="3550"/>
                      <a:pt x="3697" y="2624"/>
                      <a:pt x="4141" y="1604"/>
                    </a:cubicBezTo>
                    <a:close/>
                    <a:moveTo>
                      <a:pt x="7714" y="3550"/>
                    </a:moveTo>
                    <a:lnTo>
                      <a:pt x="7714" y="3550"/>
                    </a:lnTo>
                    <a:cubicBezTo>
                      <a:pt x="8713" y="4118"/>
                      <a:pt x="9698" y="4659"/>
                      <a:pt x="10671" y="5188"/>
                    </a:cubicBezTo>
                    <a:cubicBezTo>
                      <a:pt x="10364" y="5862"/>
                      <a:pt x="9951" y="6158"/>
                      <a:pt x="9419" y="6158"/>
                    </a:cubicBezTo>
                    <a:cubicBezTo>
                      <a:pt x="9183" y="6158"/>
                      <a:pt x="8923" y="6100"/>
                      <a:pt x="8639" y="5990"/>
                    </a:cubicBezTo>
                    <a:cubicBezTo>
                      <a:pt x="7616" y="5582"/>
                      <a:pt x="7246" y="4561"/>
                      <a:pt x="7714" y="3550"/>
                    </a:cubicBezTo>
                    <a:close/>
                    <a:moveTo>
                      <a:pt x="6643" y="5212"/>
                    </a:moveTo>
                    <a:cubicBezTo>
                      <a:pt x="6841" y="5522"/>
                      <a:pt x="7036" y="5818"/>
                      <a:pt x="7234" y="6126"/>
                    </a:cubicBezTo>
                    <a:cubicBezTo>
                      <a:pt x="7270" y="6200"/>
                      <a:pt x="7297" y="6321"/>
                      <a:pt x="7270" y="6371"/>
                    </a:cubicBezTo>
                    <a:cubicBezTo>
                      <a:pt x="6729" y="7321"/>
                      <a:pt x="6176" y="8258"/>
                      <a:pt x="5608" y="9219"/>
                    </a:cubicBezTo>
                    <a:cubicBezTo>
                      <a:pt x="4401" y="8270"/>
                      <a:pt x="3265" y="7247"/>
                      <a:pt x="3144" y="5534"/>
                    </a:cubicBezTo>
                    <a:cubicBezTo>
                      <a:pt x="4312" y="5422"/>
                      <a:pt x="5472" y="5324"/>
                      <a:pt x="6643" y="5212"/>
                    </a:cubicBezTo>
                    <a:close/>
                    <a:moveTo>
                      <a:pt x="11558" y="5706"/>
                    </a:moveTo>
                    <a:cubicBezTo>
                      <a:pt x="12262" y="6099"/>
                      <a:pt x="13037" y="6519"/>
                      <a:pt x="13815" y="6951"/>
                    </a:cubicBezTo>
                    <a:cubicBezTo>
                      <a:pt x="13321" y="8258"/>
                      <a:pt x="12446" y="9205"/>
                      <a:pt x="11239" y="9885"/>
                    </a:cubicBezTo>
                    <a:cubicBezTo>
                      <a:pt x="10982" y="8924"/>
                      <a:pt x="10721" y="7998"/>
                      <a:pt x="10488" y="7075"/>
                    </a:cubicBezTo>
                    <a:cubicBezTo>
                      <a:pt x="10464" y="6986"/>
                      <a:pt x="10500" y="6853"/>
                      <a:pt x="10550" y="6791"/>
                    </a:cubicBezTo>
                    <a:cubicBezTo>
                      <a:pt x="10869" y="6433"/>
                      <a:pt x="11189" y="6099"/>
                      <a:pt x="11558" y="5706"/>
                    </a:cubicBezTo>
                    <a:close/>
                    <a:moveTo>
                      <a:pt x="7950" y="6827"/>
                    </a:moveTo>
                    <a:cubicBezTo>
                      <a:pt x="8480" y="6939"/>
                      <a:pt x="8997" y="7049"/>
                      <a:pt x="9503" y="7161"/>
                    </a:cubicBezTo>
                    <a:cubicBezTo>
                      <a:pt x="9772" y="8169"/>
                      <a:pt x="10044" y="9205"/>
                      <a:pt x="10328" y="10266"/>
                    </a:cubicBezTo>
                    <a:cubicBezTo>
                      <a:pt x="9837" y="10442"/>
                      <a:pt x="9355" y="10530"/>
                      <a:pt x="8881" y="10530"/>
                    </a:cubicBezTo>
                    <a:cubicBezTo>
                      <a:pt x="8033" y="10530"/>
                      <a:pt x="7213" y="10248"/>
                      <a:pt x="6421" y="9687"/>
                    </a:cubicBezTo>
                    <a:cubicBezTo>
                      <a:pt x="6939" y="8725"/>
                      <a:pt x="7456" y="7752"/>
                      <a:pt x="7950" y="6827"/>
                    </a:cubicBezTo>
                    <a:close/>
                    <a:moveTo>
                      <a:pt x="2848" y="826"/>
                    </a:moveTo>
                    <a:cubicBezTo>
                      <a:pt x="3118" y="997"/>
                      <a:pt x="3366" y="1160"/>
                      <a:pt x="3635" y="1320"/>
                    </a:cubicBezTo>
                    <a:cubicBezTo>
                      <a:pt x="3055" y="2021"/>
                      <a:pt x="2612" y="2772"/>
                      <a:pt x="2366" y="3635"/>
                    </a:cubicBezTo>
                    <a:cubicBezTo>
                      <a:pt x="1872" y="5386"/>
                      <a:pt x="2156" y="7013"/>
                      <a:pt x="3316" y="8430"/>
                    </a:cubicBezTo>
                    <a:cubicBezTo>
                      <a:pt x="4386" y="9737"/>
                      <a:pt x="5732" y="10710"/>
                      <a:pt x="7320" y="11275"/>
                    </a:cubicBezTo>
                    <a:cubicBezTo>
                      <a:pt x="7867" y="11469"/>
                      <a:pt x="8405" y="11558"/>
                      <a:pt x="8931" y="11558"/>
                    </a:cubicBezTo>
                    <a:cubicBezTo>
                      <a:pt x="10052" y="11558"/>
                      <a:pt x="11124" y="11154"/>
                      <a:pt x="12138" y="10500"/>
                    </a:cubicBezTo>
                    <a:cubicBezTo>
                      <a:pt x="13185" y="9823"/>
                      <a:pt x="13975" y="8924"/>
                      <a:pt x="14492" y="7776"/>
                    </a:cubicBezTo>
                    <a:cubicBezTo>
                      <a:pt x="14543" y="7667"/>
                      <a:pt x="14617" y="7542"/>
                      <a:pt x="14679" y="7406"/>
                    </a:cubicBezTo>
                    <a:cubicBezTo>
                      <a:pt x="14936" y="7492"/>
                      <a:pt x="15182" y="7542"/>
                      <a:pt x="15403" y="7652"/>
                    </a:cubicBezTo>
                    <a:cubicBezTo>
                      <a:pt x="15477" y="7702"/>
                      <a:pt x="15539" y="7924"/>
                      <a:pt x="15504" y="8022"/>
                    </a:cubicBezTo>
                    <a:cubicBezTo>
                      <a:pt x="14679" y="9823"/>
                      <a:pt x="13839" y="11609"/>
                      <a:pt x="12103" y="12768"/>
                    </a:cubicBezTo>
                    <a:cubicBezTo>
                      <a:pt x="11239" y="13345"/>
                      <a:pt x="10266" y="13458"/>
                      <a:pt x="9266" y="13508"/>
                    </a:cubicBezTo>
                    <a:cubicBezTo>
                      <a:pt x="9193" y="13511"/>
                      <a:pt x="9120" y="13512"/>
                      <a:pt x="9047" y="13512"/>
                    </a:cubicBezTo>
                    <a:cubicBezTo>
                      <a:pt x="7963" y="13512"/>
                      <a:pt x="6962" y="13185"/>
                      <a:pt x="6028" y="12606"/>
                    </a:cubicBezTo>
                    <a:cubicBezTo>
                      <a:pt x="4892" y="11917"/>
                      <a:pt x="3845" y="11127"/>
                      <a:pt x="2922" y="10154"/>
                    </a:cubicBezTo>
                    <a:cubicBezTo>
                      <a:pt x="814" y="7936"/>
                      <a:pt x="716" y="4289"/>
                      <a:pt x="2059" y="2157"/>
                    </a:cubicBezTo>
                    <a:cubicBezTo>
                      <a:pt x="2331" y="1725"/>
                      <a:pt x="2576" y="1269"/>
                      <a:pt x="2848" y="826"/>
                    </a:cubicBezTo>
                    <a:close/>
                    <a:moveTo>
                      <a:pt x="2720" y="1"/>
                    </a:moveTo>
                    <a:cubicBezTo>
                      <a:pt x="2537" y="1"/>
                      <a:pt x="2425" y="127"/>
                      <a:pt x="2281" y="296"/>
                    </a:cubicBezTo>
                    <a:cubicBezTo>
                      <a:pt x="1234" y="1589"/>
                      <a:pt x="370" y="2970"/>
                      <a:pt x="222" y="5017"/>
                    </a:cubicBezTo>
                    <a:cubicBezTo>
                      <a:pt x="0" y="6963"/>
                      <a:pt x="580" y="8983"/>
                      <a:pt x="2094" y="10722"/>
                    </a:cubicBezTo>
                    <a:cubicBezTo>
                      <a:pt x="3044" y="11819"/>
                      <a:pt x="4191" y="12668"/>
                      <a:pt x="5410" y="13434"/>
                    </a:cubicBezTo>
                    <a:cubicBezTo>
                      <a:pt x="6514" y="14125"/>
                      <a:pt x="7705" y="14517"/>
                      <a:pt x="9002" y="14517"/>
                    </a:cubicBezTo>
                    <a:cubicBezTo>
                      <a:pt x="9021" y="14517"/>
                      <a:pt x="9040" y="14517"/>
                      <a:pt x="9059" y="14516"/>
                    </a:cubicBezTo>
                    <a:cubicBezTo>
                      <a:pt x="10242" y="14516"/>
                      <a:pt x="11425" y="14407"/>
                      <a:pt x="12434" y="13730"/>
                    </a:cubicBezTo>
                    <a:cubicBezTo>
                      <a:pt x="13629" y="12916"/>
                      <a:pt x="14679" y="11929"/>
                      <a:pt x="15329" y="10598"/>
                    </a:cubicBezTo>
                    <a:cubicBezTo>
                      <a:pt x="15652" y="9932"/>
                      <a:pt x="16010" y="9267"/>
                      <a:pt x="16317" y="8601"/>
                    </a:cubicBezTo>
                    <a:cubicBezTo>
                      <a:pt x="16675" y="7838"/>
                      <a:pt x="16539" y="7371"/>
                      <a:pt x="15862" y="6939"/>
                    </a:cubicBezTo>
                    <a:cubicBezTo>
                      <a:pt x="15492" y="6705"/>
                      <a:pt x="15084" y="6519"/>
                      <a:pt x="14702" y="6309"/>
                    </a:cubicBezTo>
                    <a:cubicBezTo>
                      <a:pt x="13037" y="5386"/>
                      <a:pt x="11399" y="4425"/>
                      <a:pt x="9737" y="3538"/>
                    </a:cubicBezTo>
                    <a:cubicBezTo>
                      <a:pt x="7776" y="2491"/>
                      <a:pt x="3339" y="246"/>
                      <a:pt x="3094" y="125"/>
                    </a:cubicBezTo>
                    <a:cubicBezTo>
                      <a:pt x="2938" y="38"/>
                      <a:pt x="2819" y="1"/>
                      <a:pt x="2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3"/>
              <p:cNvSpPr/>
              <p:nvPr/>
            </p:nvSpPr>
            <p:spPr>
              <a:xfrm>
                <a:off x="7350409" y="3752653"/>
                <a:ext cx="747178" cy="606088"/>
              </a:xfrm>
              <a:custGeom>
                <a:avLst/>
                <a:gdLst/>
                <a:ahLst/>
                <a:cxnLst/>
                <a:rect l="l" t="t" r="r" b="b"/>
                <a:pathLst>
                  <a:path w="21183" h="17183" extrusionOk="0">
                    <a:moveTo>
                      <a:pt x="14690" y="1"/>
                    </a:moveTo>
                    <a:cubicBezTo>
                      <a:pt x="14512" y="1"/>
                      <a:pt x="14327" y="36"/>
                      <a:pt x="14158" y="86"/>
                    </a:cubicBezTo>
                    <a:cubicBezTo>
                      <a:pt x="13652" y="222"/>
                      <a:pt x="13161" y="467"/>
                      <a:pt x="12691" y="716"/>
                    </a:cubicBezTo>
                    <a:cubicBezTo>
                      <a:pt x="8873" y="2697"/>
                      <a:pt x="5052" y="5398"/>
                      <a:pt x="2218" y="8639"/>
                    </a:cubicBezTo>
                    <a:cubicBezTo>
                      <a:pt x="1491" y="9464"/>
                      <a:pt x="787" y="10340"/>
                      <a:pt x="393" y="11375"/>
                    </a:cubicBezTo>
                    <a:cubicBezTo>
                      <a:pt x="0" y="12398"/>
                      <a:pt x="320" y="13605"/>
                      <a:pt x="849" y="14566"/>
                    </a:cubicBezTo>
                    <a:cubicBezTo>
                      <a:pt x="1440" y="15652"/>
                      <a:pt x="2304" y="16539"/>
                      <a:pt x="3499" y="16870"/>
                    </a:cubicBezTo>
                    <a:cubicBezTo>
                      <a:pt x="4150" y="17061"/>
                      <a:pt x="4846" y="17183"/>
                      <a:pt x="5534" y="17183"/>
                    </a:cubicBezTo>
                    <a:cubicBezTo>
                      <a:pt x="6095" y="17183"/>
                      <a:pt x="6651" y="17101"/>
                      <a:pt x="7172" y="16909"/>
                    </a:cubicBezTo>
                    <a:cubicBezTo>
                      <a:pt x="7616" y="16746"/>
                      <a:pt x="8045" y="16574"/>
                      <a:pt x="8488" y="16376"/>
                    </a:cubicBezTo>
                    <a:cubicBezTo>
                      <a:pt x="12088" y="14862"/>
                      <a:pt x="15439" y="12593"/>
                      <a:pt x="18065" y="9943"/>
                    </a:cubicBezTo>
                    <a:cubicBezTo>
                      <a:pt x="19618" y="8367"/>
                      <a:pt x="20715" y="7013"/>
                      <a:pt x="21085" y="4830"/>
                    </a:cubicBezTo>
                    <a:cubicBezTo>
                      <a:pt x="21159" y="4386"/>
                      <a:pt x="21182" y="3931"/>
                      <a:pt x="21108" y="3475"/>
                    </a:cubicBezTo>
                    <a:cubicBezTo>
                      <a:pt x="20910" y="2378"/>
                      <a:pt x="20061" y="1417"/>
                      <a:pt x="18988" y="1086"/>
                    </a:cubicBezTo>
                    <a:cubicBezTo>
                      <a:pt x="18695" y="999"/>
                      <a:pt x="18392" y="955"/>
                      <a:pt x="18090" y="955"/>
                    </a:cubicBezTo>
                    <a:cubicBezTo>
                      <a:pt x="17316" y="955"/>
                      <a:pt x="16553" y="1240"/>
                      <a:pt x="15995" y="1798"/>
                    </a:cubicBezTo>
                    <a:cubicBezTo>
                      <a:pt x="15971" y="1810"/>
                      <a:pt x="15956" y="1837"/>
                      <a:pt x="15933" y="1860"/>
                    </a:cubicBezTo>
                    <a:cubicBezTo>
                      <a:pt x="15859" y="1440"/>
                      <a:pt x="15734" y="1023"/>
                      <a:pt x="15551" y="627"/>
                    </a:cubicBezTo>
                    <a:cubicBezTo>
                      <a:pt x="15477" y="467"/>
                      <a:pt x="15403" y="296"/>
                      <a:pt x="15267" y="183"/>
                    </a:cubicBezTo>
                    <a:cubicBezTo>
                      <a:pt x="15107" y="50"/>
                      <a:pt x="14903" y="1"/>
                      <a:pt x="146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3"/>
              <p:cNvSpPr/>
              <p:nvPr/>
            </p:nvSpPr>
            <p:spPr>
              <a:xfrm>
                <a:off x="7503315" y="4118994"/>
                <a:ext cx="106982" cy="49734"/>
              </a:xfrm>
              <a:custGeom>
                <a:avLst/>
                <a:gdLst/>
                <a:ahLst/>
                <a:cxnLst/>
                <a:rect l="l" t="t" r="r" b="b"/>
                <a:pathLst>
                  <a:path w="3033" h="1410" extrusionOk="0">
                    <a:moveTo>
                      <a:pt x="1599" y="1"/>
                    </a:moveTo>
                    <a:cubicBezTo>
                      <a:pt x="1229" y="1"/>
                      <a:pt x="869" y="131"/>
                      <a:pt x="569" y="347"/>
                    </a:cubicBezTo>
                    <a:cubicBezTo>
                      <a:pt x="397" y="471"/>
                      <a:pt x="235" y="631"/>
                      <a:pt x="149" y="829"/>
                    </a:cubicBezTo>
                    <a:cubicBezTo>
                      <a:pt x="87" y="950"/>
                      <a:pt x="1" y="1199"/>
                      <a:pt x="63" y="1332"/>
                    </a:cubicBezTo>
                    <a:cubicBezTo>
                      <a:pt x="89" y="1389"/>
                      <a:pt x="125" y="1410"/>
                      <a:pt x="165" y="1410"/>
                    </a:cubicBezTo>
                    <a:cubicBezTo>
                      <a:pt x="257" y="1410"/>
                      <a:pt x="372" y="1301"/>
                      <a:pt x="456" y="1258"/>
                    </a:cubicBezTo>
                    <a:cubicBezTo>
                      <a:pt x="779" y="1098"/>
                      <a:pt x="1148" y="1013"/>
                      <a:pt x="1506" y="1001"/>
                    </a:cubicBezTo>
                    <a:cubicBezTo>
                      <a:pt x="1532" y="1000"/>
                      <a:pt x="1557" y="1000"/>
                      <a:pt x="1583" y="1000"/>
                    </a:cubicBezTo>
                    <a:cubicBezTo>
                      <a:pt x="2073" y="1000"/>
                      <a:pt x="2550" y="1107"/>
                      <a:pt x="3009" y="1273"/>
                    </a:cubicBezTo>
                    <a:cubicBezTo>
                      <a:pt x="3032" y="1075"/>
                      <a:pt x="2970" y="865"/>
                      <a:pt x="2873" y="693"/>
                    </a:cubicBezTo>
                    <a:cubicBezTo>
                      <a:pt x="2663" y="312"/>
                      <a:pt x="2246" y="63"/>
                      <a:pt x="1814" y="16"/>
                    </a:cubicBezTo>
                    <a:cubicBezTo>
                      <a:pt x="1742" y="6"/>
                      <a:pt x="1670" y="1"/>
                      <a:pt x="1599" y="1"/>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3"/>
              <p:cNvSpPr/>
              <p:nvPr/>
            </p:nvSpPr>
            <p:spPr>
              <a:xfrm>
                <a:off x="7398591" y="4078501"/>
                <a:ext cx="259571" cy="228002"/>
              </a:xfrm>
              <a:custGeom>
                <a:avLst/>
                <a:gdLst/>
                <a:ahLst/>
                <a:cxnLst/>
                <a:rect l="l" t="t" r="r" b="b"/>
                <a:pathLst>
                  <a:path w="7359" h="6464" extrusionOk="0">
                    <a:moveTo>
                      <a:pt x="737" y="0"/>
                    </a:moveTo>
                    <a:cubicBezTo>
                      <a:pt x="730" y="0"/>
                      <a:pt x="723" y="2"/>
                      <a:pt x="716" y="5"/>
                    </a:cubicBezTo>
                    <a:cubicBezTo>
                      <a:pt x="530" y="114"/>
                      <a:pt x="358" y="670"/>
                      <a:pt x="284" y="868"/>
                    </a:cubicBezTo>
                    <a:cubicBezTo>
                      <a:pt x="63" y="1433"/>
                      <a:pt x="1" y="2063"/>
                      <a:pt x="12" y="2666"/>
                    </a:cubicBezTo>
                    <a:cubicBezTo>
                      <a:pt x="24" y="3503"/>
                      <a:pt x="187" y="4367"/>
                      <a:pt x="678" y="5032"/>
                    </a:cubicBezTo>
                    <a:cubicBezTo>
                      <a:pt x="1234" y="5772"/>
                      <a:pt x="2121" y="6177"/>
                      <a:pt x="3020" y="6363"/>
                    </a:cubicBezTo>
                    <a:cubicBezTo>
                      <a:pt x="3299" y="6428"/>
                      <a:pt x="3590" y="6463"/>
                      <a:pt x="3879" y="6463"/>
                    </a:cubicBezTo>
                    <a:cubicBezTo>
                      <a:pt x="3921" y="6463"/>
                      <a:pt x="3963" y="6462"/>
                      <a:pt x="4005" y="6461"/>
                    </a:cubicBezTo>
                    <a:cubicBezTo>
                      <a:pt x="4744" y="6425"/>
                      <a:pt x="5437" y="6068"/>
                      <a:pt x="6001" y="5600"/>
                    </a:cubicBezTo>
                    <a:cubicBezTo>
                      <a:pt x="6472" y="5242"/>
                      <a:pt x="6877" y="4787"/>
                      <a:pt x="7099" y="4243"/>
                    </a:cubicBezTo>
                    <a:cubicBezTo>
                      <a:pt x="7332" y="3701"/>
                      <a:pt x="7359" y="3060"/>
                      <a:pt x="7099" y="2530"/>
                    </a:cubicBezTo>
                    <a:cubicBezTo>
                      <a:pt x="6853" y="2051"/>
                      <a:pt x="6398" y="1729"/>
                      <a:pt x="5954" y="1421"/>
                    </a:cubicBezTo>
                    <a:lnTo>
                      <a:pt x="5954" y="1421"/>
                    </a:lnTo>
                    <a:cubicBezTo>
                      <a:pt x="6200" y="1693"/>
                      <a:pt x="6347" y="2063"/>
                      <a:pt x="6445" y="2433"/>
                    </a:cubicBezTo>
                    <a:cubicBezTo>
                      <a:pt x="6593" y="3060"/>
                      <a:pt x="6593" y="3787"/>
                      <a:pt x="6188" y="4305"/>
                    </a:cubicBezTo>
                    <a:cubicBezTo>
                      <a:pt x="5978" y="4565"/>
                      <a:pt x="5694" y="4737"/>
                      <a:pt x="5386" y="4873"/>
                    </a:cubicBezTo>
                    <a:cubicBezTo>
                      <a:pt x="4981" y="5043"/>
                      <a:pt x="4544" y="5125"/>
                      <a:pt x="4106" y="5125"/>
                    </a:cubicBezTo>
                    <a:cubicBezTo>
                      <a:pt x="3213" y="5125"/>
                      <a:pt x="2319" y="4782"/>
                      <a:pt x="1689" y="4145"/>
                    </a:cubicBezTo>
                    <a:cubicBezTo>
                      <a:pt x="1012" y="3468"/>
                      <a:pt x="678" y="2495"/>
                      <a:pt x="740" y="1545"/>
                    </a:cubicBezTo>
                    <a:cubicBezTo>
                      <a:pt x="752" y="1312"/>
                      <a:pt x="790" y="1075"/>
                      <a:pt x="852" y="842"/>
                    </a:cubicBezTo>
                    <a:cubicBezTo>
                      <a:pt x="888" y="732"/>
                      <a:pt x="1086" y="398"/>
                      <a:pt x="1012" y="300"/>
                    </a:cubicBezTo>
                    <a:cubicBezTo>
                      <a:pt x="944" y="197"/>
                      <a:pt x="823" y="0"/>
                      <a:pt x="737" y="0"/>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3"/>
              <p:cNvSpPr/>
              <p:nvPr/>
            </p:nvSpPr>
            <p:spPr>
              <a:xfrm>
                <a:off x="7649802" y="3786339"/>
                <a:ext cx="447785" cy="543973"/>
              </a:xfrm>
              <a:custGeom>
                <a:avLst/>
                <a:gdLst/>
                <a:ahLst/>
                <a:cxnLst/>
                <a:rect l="l" t="t" r="r" b="b"/>
                <a:pathLst>
                  <a:path w="12695" h="15422" extrusionOk="0">
                    <a:moveTo>
                      <a:pt x="9602" y="0"/>
                    </a:moveTo>
                    <a:cubicBezTo>
                      <a:pt x="8828" y="0"/>
                      <a:pt x="8065" y="285"/>
                      <a:pt x="7507" y="843"/>
                    </a:cubicBezTo>
                    <a:cubicBezTo>
                      <a:pt x="7519" y="894"/>
                      <a:pt x="7519" y="944"/>
                      <a:pt x="7519" y="979"/>
                    </a:cubicBezTo>
                    <a:cubicBezTo>
                      <a:pt x="7616" y="1757"/>
                      <a:pt x="8370" y="2260"/>
                      <a:pt x="9071" y="2618"/>
                    </a:cubicBezTo>
                    <a:cubicBezTo>
                      <a:pt x="9775" y="2976"/>
                      <a:pt x="10562" y="3334"/>
                      <a:pt x="10858" y="4061"/>
                    </a:cubicBezTo>
                    <a:cubicBezTo>
                      <a:pt x="11227" y="4937"/>
                      <a:pt x="10722" y="5921"/>
                      <a:pt x="10130" y="6649"/>
                    </a:cubicBezTo>
                    <a:cubicBezTo>
                      <a:pt x="7764" y="9618"/>
                      <a:pt x="3993" y="11074"/>
                      <a:pt x="1172" y="13599"/>
                    </a:cubicBezTo>
                    <a:cubicBezTo>
                      <a:pt x="840" y="13895"/>
                      <a:pt x="518" y="14214"/>
                      <a:pt x="296" y="14596"/>
                    </a:cubicBezTo>
                    <a:cubicBezTo>
                      <a:pt x="148" y="14856"/>
                      <a:pt x="51" y="15140"/>
                      <a:pt x="0" y="15421"/>
                    </a:cubicBezTo>
                    <a:cubicBezTo>
                      <a:pt x="3600" y="13907"/>
                      <a:pt x="6951" y="11638"/>
                      <a:pt x="9577" y="8988"/>
                    </a:cubicBezTo>
                    <a:cubicBezTo>
                      <a:pt x="11130" y="7412"/>
                      <a:pt x="12227" y="6058"/>
                      <a:pt x="12597" y="3875"/>
                    </a:cubicBezTo>
                    <a:cubicBezTo>
                      <a:pt x="12671" y="3431"/>
                      <a:pt x="12694" y="2976"/>
                      <a:pt x="12620" y="2520"/>
                    </a:cubicBezTo>
                    <a:cubicBezTo>
                      <a:pt x="12422" y="1423"/>
                      <a:pt x="11573" y="462"/>
                      <a:pt x="10500" y="131"/>
                    </a:cubicBezTo>
                    <a:cubicBezTo>
                      <a:pt x="10207" y="44"/>
                      <a:pt x="9904" y="0"/>
                      <a:pt x="9602" y="0"/>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3"/>
              <p:cNvSpPr/>
              <p:nvPr/>
            </p:nvSpPr>
            <p:spPr>
              <a:xfrm>
                <a:off x="7968102" y="3932438"/>
                <a:ext cx="33403" cy="32980"/>
              </a:xfrm>
              <a:custGeom>
                <a:avLst/>
                <a:gdLst/>
                <a:ahLst/>
                <a:cxnLst/>
                <a:rect l="l" t="t" r="r" b="b"/>
                <a:pathLst>
                  <a:path w="947" h="935" extrusionOk="0">
                    <a:moveTo>
                      <a:pt x="504" y="0"/>
                    </a:moveTo>
                    <a:cubicBezTo>
                      <a:pt x="215" y="0"/>
                      <a:pt x="0" y="331"/>
                      <a:pt x="47" y="596"/>
                    </a:cubicBezTo>
                    <a:cubicBezTo>
                      <a:pt x="86" y="756"/>
                      <a:pt x="195" y="892"/>
                      <a:pt x="355" y="916"/>
                    </a:cubicBezTo>
                    <a:cubicBezTo>
                      <a:pt x="388" y="929"/>
                      <a:pt x="424" y="934"/>
                      <a:pt x="461" y="934"/>
                    </a:cubicBezTo>
                    <a:cubicBezTo>
                      <a:pt x="534" y="934"/>
                      <a:pt x="610" y="912"/>
                      <a:pt x="677" y="880"/>
                    </a:cubicBezTo>
                    <a:cubicBezTo>
                      <a:pt x="751" y="854"/>
                      <a:pt x="825" y="818"/>
                      <a:pt x="872" y="756"/>
                    </a:cubicBezTo>
                    <a:cubicBezTo>
                      <a:pt x="935" y="682"/>
                      <a:pt x="946" y="585"/>
                      <a:pt x="935" y="484"/>
                    </a:cubicBezTo>
                    <a:cubicBezTo>
                      <a:pt x="935" y="410"/>
                      <a:pt x="911" y="324"/>
                      <a:pt x="872" y="262"/>
                    </a:cubicBezTo>
                    <a:cubicBezTo>
                      <a:pt x="810" y="141"/>
                      <a:pt x="701" y="29"/>
                      <a:pt x="565" y="5"/>
                    </a:cubicBezTo>
                    <a:cubicBezTo>
                      <a:pt x="544" y="2"/>
                      <a:pt x="524" y="0"/>
                      <a:pt x="504" y="0"/>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3"/>
              <p:cNvSpPr/>
              <p:nvPr/>
            </p:nvSpPr>
            <p:spPr>
              <a:xfrm>
                <a:off x="7945739" y="3971837"/>
                <a:ext cx="30087" cy="24797"/>
              </a:xfrm>
              <a:custGeom>
                <a:avLst/>
                <a:gdLst/>
                <a:ahLst/>
                <a:cxnLst/>
                <a:rect l="l" t="t" r="r" b="b"/>
                <a:pathLst>
                  <a:path w="853" h="703" extrusionOk="0">
                    <a:moveTo>
                      <a:pt x="468" y="0"/>
                    </a:moveTo>
                    <a:cubicBezTo>
                      <a:pt x="237" y="0"/>
                      <a:pt x="1" y="203"/>
                      <a:pt x="113" y="476"/>
                    </a:cubicBezTo>
                    <a:cubicBezTo>
                      <a:pt x="176" y="612"/>
                      <a:pt x="335" y="698"/>
                      <a:pt x="498" y="698"/>
                    </a:cubicBezTo>
                    <a:cubicBezTo>
                      <a:pt x="510" y="701"/>
                      <a:pt x="522" y="702"/>
                      <a:pt x="534" y="702"/>
                    </a:cubicBezTo>
                    <a:cubicBezTo>
                      <a:pt x="582" y="702"/>
                      <a:pt x="632" y="681"/>
                      <a:pt x="681" y="662"/>
                    </a:cubicBezTo>
                    <a:cubicBezTo>
                      <a:pt x="806" y="589"/>
                      <a:pt x="853" y="402"/>
                      <a:pt x="806" y="269"/>
                    </a:cubicBezTo>
                    <a:cubicBezTo>
                      <a:pt x="753" y="79"/>
                      <a:pt x="612" y="0"/>
                      <a:pt x="468" y="0"/>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3"/>
              <p:cNvSpPr/>
              <p:nvPr/>
            </p:nvSpPr>
            <p:spPr>
              <a:xfrm>
                <a:off x="7983198" y="3970955"/>
                <a:ext cx="33544" cy="32098"/>
              </a:xfrm>
              <a:custGeom>
                <a:avLst/>
                <a:gdLst/>
                <a:ahLst/>
                <a:cxnLst/>
                <a:rect l="l" t="t" r="r" b="b"/>
                <a:pathLst>
                  <a:path w="951" h="910" extrusionOk="0">
                    <a:moveTo>
                      <a:pt x="493" y="1"/>
                    </a:moveTo>
                    <a:cubicBezTo>
                      <a:pt x="400" y="1"/>
                      <a:pt x="305" y="22"/>
                      <a:pt x="234" y="58"/>
                    </a:cubicBezTo>
                    <a:cubicBezTo>
                      <a:pt x="63" y="146"/>
                      <a:pt x="1" y="427"/>
                      <a:pt x="51" y="602"/>
                    </a:cubicBezTo>
                    <a:cubicBezTo>
                      <a:pt x="75" y="711"/>
                      <a:pt x="137" y="824"/>
                      <a:pt x="249" y="871"/>
                    </a:cubicBezTo>
                    <a:cubicBezTo>
                      <a:pt x="323" y="909"/>
                      <a:pt x="409" y="909"/>
                      <a:pt x="507" y="909"/>
                    </a:cubicBezTo>
                    <a:cubicBezTo>
                      <a:pt x="569" y="909"/>
                      <a:pt x="631" y="897"/>
                      <a:pt x="678" y="871"/>
                    </a:cubicBezTo>
                    <a:cubicBezTo>
                      <a:pt x="802" y="824"/>
                      <a:pt x="888" y="699"/>
                      <a:pt x="915" y="563"/>
                    </a:cubicBezTo>
                    <a:cubicBezTo>
                      <a:pt x="950" y="392"/>
                      <a:pt x="900" y="194"/>
                      <a:pt x="767" y="84"/>
                    </a:cubicBezTo>
                    <a:cubicBezTo>
                      <a:pt x="696" y="26"/>
                      <a:pt x="595" y="1"/>
                      <a:pt x="493" y="1"/>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3"/>
              <p:cNvSpPr/>
              <p:nvPr/>
            </p:nvSpPr>
            <p:spPr>
              <a:xfrm>
                <a:off x="7345612" y="3736922"/>
                <a:ext cx="773668" cy="633283"/>
              </a:xfrm>
              <a:custGeom>
                <a:avLst/>
                <a:gdLst/>
                <a:ahLst/>
                <a:cxnLst/>
                <a:rect l="l" t="t" r="r" b="b"/>
                <a:pathLst>
                  <a:path w="21934" h="17954" extrusionOk="0">
                    <a:moveTo>
                      <a:pt x="14742" y="877"/>
                    </a:moveTo>
                    <a:cubicBezTo>
                      <a:pt x="15031" y="877"/>
                      <a:pt x="15151" y="1051"/>
                      <a:pt x="15294" y="1458"/>
                    </a:cubicBezTo>
                    <a:cubicBezTo>
                      <a:pt x="15477" y="1949"/>
                      <a:pt x="15637" y="2431"/>
                      <a:pt x="15835" y="2910"/>
                    </a:cubicBezTo>
                    <a:cubicBezTo>
                      <a:pt x="16092" y="3528"/>
                      <a:pt x="16563" y="3972"/>
                      <a:pt x="17178" y="4253"/>
                    </a:cubicBezTo>
                    <a:cubicBezTo>
                      <a:pt x="17309" y="4308"/>
                      <a:pt x="17440" y="4393"/>
                      <a:pt x="17571" y="4393"/>
                    </a:cubicBezTo>
                    <a:cubicBezTo>
                      <a:pt x="17588" y="4393"/>
                      <a:pt x="17605" y="4392"/>
                      <a:pt x="17621" y="4389"/>
                    </a:cubicBezTo>
                    <a:cubicBezTo>
                      <a:pt x="17820" y="4365"/>
                      <a:pt x="18015" y="4267"/>
                      <a:pt x="18225" y="4193"/>
                    </a:cubicBezTo>
                    <a:cubicBezTo>
                      <a:pt x="18127" y="4019"/>
                      <a:pt x="18053" y="3809"/>
                      <a:pt x="17917" y="3676"/>
                    </a:cubicBezTo>
                    <a:cubicBezTo>
                      <a:pt x="17719" y="3501"/>
                      <a:pt x="17450" y="3416"/>
                      <a:pt x="17252" y="3244"/>
                    </a:cubicBezTo>
                    <a:cubicBezTo>
                      <a:pt x="17018" y="3022"/>
                      <a:pt x="16820" y="2750"/>
                      <a:pt x="16536" y="2442"/>
                    </a:cubicBezTo>
                    <a:cubicBezTo>
                      <a:pt x="17049" y="2247"/>
                      <a:pt x="17533" y="2142"/>
                      <a:pt x="17990" y="2142"/>
                    </a:cubicBezTo>
                    <a:cubicBezTo>
                      <a:pt x="18600" y="2142"/>
                      <a:pt x="19164" y="2329"/>
                      <a:pt x="19692" y="2738"/>
                    </a:cubicBezTo>
                    <a:cubicBezTo>
                      <a:pt x="20603" y="3439"/>
                      <a:pt x="21011" y="4377"/>
                      <a:pt x="20715" y="5524"/>
                    </a:cubicBezTo>
                    <a:cubicBezTo>
                      <a:pt x="20419" y="6743"/>
                      <a:pt x="19840" y="7840"/>
                      <a:pt x="18991" y="8763"/>
                    </a:cubicBezTo>
                    <a:cubicBezTo>
                      <a:pt x="17018" y="10872"/>
                      <a:pt x="14862" y="12744"/>
                      <a:pt x="12360" y="14199"/>
                    </a:cubicBezTo>
                    <a:cubicBezTo>
                      <a:pt x="11301" y="14814"/>
                      <a:pt x="10266" y="15468"/>
                      <a:pt x="9204" y="16083"/>
                    </a:cubicBezTo>
                    <a:cubicBezTo>
                      <a:pt x="10905" y="13791"/>
                      <a:pt x="10807" y="11573"/>
                      <a:pt x="9056" y="9381"/>
                    </a:cubicBezTo>
                    <a:cubicBezTo>
                      <a:pt x="8069" y="8643"/>
                      <a:pt x="6826" y="7989"/>
                      <a:pt x="5503" y="7989"/>
                    </a:cubicBezTo>
                    <a:cubicBezTo>
                      <a:pt x="4860" y="7989"/>
                      <a:pt x="4198" y="8143"/>
                      <a:pt x="3537" y="8517"/>
                    </a:cubicBezTo>
                    <a:cubicBezTo>
                      <a:pt x="3635" y="8381"/>
                      <a:pt x="3685" y="8307"/>
                      <a:pt x="3733" y="8245"/>
                    </a:cubicBezTo>
                    <a:cubicBezTo>
                      <a:pt x="6406" y="5598"/>
                      <a:pt x="9390" y="3342"/>
                      <a:pt x="12706" y="1555"/>
                    </a:cubicBezTo>
                    <a:cubicBezTo>
                      <a:pt x="13235" y="1259"/>
                      <a:pt x="13827" y="1073"/>
                      <a:pt x="14418" y="925"/>
                    </a:cubicBezTo>
                    <a:cubicBezTo>
                      <a:pt x="14546" y="894"/>
                      <a:pt x="14652" y="877"/>
                      <a:pt x="14742" y="877"/>
                    </a:cubicBezTo>
                    <a:close/>
                    <a:moveTo>
                      <a:pt x="5475" y="8796"/>
                    </a:moveTo>
                    <a:cubicBezTo>
                      <a:pt x="5908" y="8796"/>
                      <a:pt x="6328" y="8880"/>
                      <a:pt x="6678" y="9023"/>
                    </a:cubicBezTo>
                    <a:cubicBezTo>
                      <a:pt x="7146" y="9221"/>
                      <a:pt x="7604" y="9428"/>
                      <a:pt x="8033" y="9689"/>
                    </a:cubicBezTo>
                    <a:cubicBezTo>
                      <a:pt x="8823" y="10168"/>
                      <a:pt x="9216" y="10945"/>
                      <a:pt x="9414" y="11809"/>
                    </a:cubicBezTo>
                    <a:cubicBezTo>
                      <a:pt x="9955" y="14285"/>
                      <a:pt x="8403" y="16491"/>
                      <a:pt x="5877" y="16958"/>
                    </a:cubicBezTo>
                    <a:cubicBezTo>
                      <a:pt x="5584" y="17013"/>
                      <a:pt x="5300" y="17039"/>
                      <a:pt x="5024" y="17039"/>
                    </a:cubicBezTo>
                    <a:cubicBezTo>
                      <a:pt x="3935" y="17039"/>
                      <a:pt x="2974" y="16630"/>
                      <a:pt x="2070" y="15962"/>
                    </a:cubicBezTo>
                    <a:cubicBezTo>
                      <a:pt x="1405" y="15456"/>
                      <a:pt x="1156" y="14716"/>
                      <a:pt x="1059" y="13927"/>
                    </a:cubicBezTo>
                    <a:cubicBezTo>
                      <a:pt x="887" y="12522"/>
                      <a:pt x="1121" y="11218"/>
                      <a:pt x="2070" y="10109"/>
                    </a:cubicBezTo>
                    <a:cubicBezTo>
                      <a:pt x="2144" y="10020"/>
                      <a:pt x="2192" y="9922"/>
                      <a:pt x="2280" y="9774"/>
                    </a:cubicBezTo>
                    <a:lnTo>
                      <a:pt x="2280" y="9774"/>
                    </a:lnTo>
                    <a:cubicBezTo>
                      <a:pt x="2168" y="10440"/>
                      <a:pt x="2008" y="11008"/>
                      <a:pt x="1958" y="11587"/>
                    </a:cubicBezTo>
                    <a:cubicBezTo>
                      <a:pt x="1786" y="13595"/>
                      <a:pt x="3094" y="15234"/>
                      <a:pt x="5114" y="15358"/>
                    </a:cubicBezTo>
                    <a:cubicBezTo>
                      <a:pt x="5203" y="15363"/>
                      <a:pt x="5292" y="15366"/>
                      <a:pt x="5379" y="15366"/>
                    </a:cubicBezTo>
                    <a:cubicBezTo>
                      <a:pt x="7089" y="15366"/>
                      <a:pt x="8300" y="14350"/>
                      <a:pt x="8429" y="12498"/>
                    </a:cubicBezTo>
                    <a:cubicBezTo>
                      <a:pt x="8441" y="12339"/>
                      <a:pt x="8403" y="12164"/>
                      <a:pt x="8355" y="12004"/>
                    </a:cubicBezTo>
                    <a:cubicBezTo>
                      <a:pt x="8114" y="11077"/>
                      <a:pt x="7018" y="10455"/>
                      <a:pt x="6012" y="10455"/>
                    </a:cubicBezTo>
                    <a:cubicBezTo>
                      <a:pt x="5575" y="10455"/>
                      <a:pt x="5155" y="10572"/>
                      <a:pt x="4830" y="10833"/>
                    </a:cubicBezTo>
                    <a:cubicBezTo>
                      <a:pt x="4436" y="11144"/>
                      <a:pt x="4215" y="11549"/>
                      <a:pt x="4215" y="12043"/>
                    </a:cubicBezTo>
                    <a:cubicBezTo>
                      <a:pt x="4226" y="12238"/>
                      <a:pt x="4250" y="12622"/>
                      <a:pt x="4484" y="12622"/>
                    </a:cubicBezTo>
                    <a:cubicBezTo>
                      <a:pt x="4706" y="12622"/>
                      <a:pt x="4744" y="12327"/>
                      <a:pt x="4818" y="12164"/>
                    </a:cubicBezTo>
                    <a:cubicBezTo>
                      <a:pt x="5001" y="11685"/>
                      <a:pt x="5324" y="11365"/>
                      <a:pt x="5853" y="11351"/>
                    </a:cubicBezTo>
                    <a:cubicBezTo>
                      <a:pt x="5876" y="11350"/>
                      <a:pt x="5900" y="11350"/>
                      <a:pt x="5923" y="11350"/>
                    </a:cubicBezTo>
                    <a:cubicBezTo>
                      <a:pt x="6501" y="11350"/>
                      <a:pt x="7050" y="11496"/>
                      <a:pt x="7394" y="12031"/>
                    </a:cubicBezTo>
                    <a:cubicBezTo>
                      <a:pt x="7737" y="12560"/>
                      <a:pt x="7356" y="13669"/>
                      <a:pt x="6740" y="14051"/>
                    </a:cubicBezTo>
                    <a:cubicBezTo>
                      <a:pt x="6286" y="14333"/>
                      <a:pt x="5795" y="14462"/>
                      <a:pt x="5317" y="14462"/>
                    </a:cubicBezTo>
                    <a:cubicBezTo>
                      <a:pt x="3981" y="14462"/>
                      <a:pt x="2750" y="13453"/>
                      <a:pt x="2724" y="11957"/>
                    </a:cubicBezTo>
                    <a:cubicBezTo>
                      <a:pt x="2709" y="11093"/>
                      <a:pt x="2833" y="10304"/>
                      <a:pt x="3449" y="9626"/>
                    </a:cubicBezTo>
                    <a:cubicBezTo>
                      <a:pt x="3989" y="9032"/>
                      <a:pt x="4751" y="8796"/>
                      <a:pt x="5475" y="8796"/>
                    </a:cubicBezTo>
                    <a:close/>
                    <a:moveTo>
                      <a:pt x="14788" y="1"/>
                    </a:moveTo>
                    <a:cubicBezTo>
                      <a:pt x="14601" y="1"/>
                      <a:pt x="14392" y="30"/>
                      <a:pt x="14158" y="88"/>
                    </a:cubicBezTo>
                    <a:cubicBezTo>
                      <a:pt x="13469" y="260"/>
                      <a:pt x="12780" y="520"/>
                      <a:pt x="12162" y="866"/>
                    </a:cubicBezTo>
                    <a:cubicBezTo>
                      <a:pt x="10080" y="1999"/>
                      <a:pt x="8107" y="3291"/>
                      <a:pt x="6285" y="4820"/>
                    </a:cubicBezTo>
                    <a:cubicBezTo>
                      <a:pt x="4706" y="6128"/>
                      <a:pt x="3265" y="7580"/>
                      <a:pt x="1884" y="9109"/>
                    </a:cubicBezTo>
                    <a:cubicBezTo>
                      <a:pt x="541" y="10576"/>
                      <a:pt x="0" y="12191"/>
                      <a:pt x="222" y="14113"/>
                    </a:cubicBezTo>
                    <a:cubicBezTo>
                      <a:pt x="331" y="15122"/>
                      <a:pt x="677" y="16059"/>
                      <a:pt x="1541" y="16651"/>
                    </a:cubicBezTo>
                    <a:cubicBezTo>
                      <a:pt x="2168" y="17082"/>
                      <a:pt x="2857" y="17452"/>
                      <a:pt x="3573" y="17709"/>
                    </a:cubicBezTo>
                    <a:cubicBezTo>
                      <a:pt x="4073" y="17885"/>
                      <a:pt x="4572" y="17954"/>
                      <a:pt x="5069" y="17954"/>
                    </a:cubicBezTo>
                    <a:cubicBezTo>
                      <a:pt x="6114" y="17954"/>
                      <a:pt x="7150" y="17649"/>
                      <a:pt x="8169" y="17390"/>
                    </a:cubicBezTo>
                    <a:cubicBezTo>
                      <a:pt x="8970" y="17192"/>
                      <a:pt x="9710" y="16748"/>
                      <a:pt x="10449" y="16355"/>
                    </a:cubicBezTo>
                    <a:cubicBezTo>
                      <a:pt x="11251" y="15935"/>
                      <a:pt x="12002" y="15444"/>
                      <a:pt x="12780" y="15000"/>
                    </a:cubicBezTo>
                    <a:cubicBezTo>
                      <a:pt x="15380" y="13510"/>
                      <a:pt x="17621" y="11587"/>
                      <a:pt x="19656" y="9405"/>
                    </a:cubicBezTo>
                    <a:cubicBezTo>
                      <a:pt x="20603" y="8381"/>
                      <a:pt x="21233" y="7186"/>
                      <a:pt x="21602" y="5844"/>
                    </a:cubicBezTo>
                    <a:cubicBezTo>
                      <a:pt x="21934" y="4622"/>
                      <a:pt x="21653" y="3540"/>
                      <a:pt x="20875" y="2579"/>
                    </a:cubicBezTo>
                    <a:cubicBezTo>
                      <a:pt x="20270" y="1824"/>
                      <a:pt x="19229" y="1264"/>
                      <a:pt x="18073" y="1264"/>
                    </a:cubicBezTo>
                    <a:cubicBezTo>
                      <a:pt x="17511" y="1264"/>
                      <a:pt x="16921" y="1396"/>
                      <a:pt x="16341" y="1703"/>
                    </a:cubicBezTo>
                    <a:cubicBezTo>
                      <a:pt x="16279" y="1532"/>
                      <a:pt x="16228" y="1384"/>
                      <a:pt x="16181" y="1236"/>
                    </a:cubicBezTo>
                    <a:cubicBezTo>
                      <a:pt x="15879" y="400"/>
                      <a:pt x="15479" y="1"/>
                      <a:pt x="147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3"/>
              <p:cNvSpPr/>
              <p:nvPr/>
            </p:nvSpPr>
            <p:spPr>
              <a:xfrm>
                <a:off x="7578552" y="3893003"/>
                <a:ext cx="155693" cy="108498"/>
              </a:xfrm>
              <a:custGeom>
                <a:avLst/>
                <a:gdLst/>
                <a:ahLst/>
                <a:cxnLst/>
                <a:rect l="l" t="t" r="r" b="b"/>
                <a:pathLst>
                  <a:path w="4414" h="3076" extrusionOk="0">
                    <a:moveTo>
                      <a:pt x="4016" y="0"/>
                    </a:moveTo>
                    <a:cubicBezTo>
                      <a:pt x="3820" y="0"/>
                      <a:pt x="3575" y="110"/>
                      <a:pt x="3413" y="212"/>
                    </a:cubicBezTo>
                    <a:cubicBezTo>
                      <a:pt x="2429" y="851"/>
                      <a:pt x="1393" y="1431"/>
                      <a:pt x="506" y="2182"/>
                    </a:cubicBezTo>
                    <a:cubicBezTo>
                      <a:pt x="136" y="2489"/>
                      <a:pt x="0" y="2874"/>
                      <a:pt x="125" y="3007"/>
                    </a:cubicBezTo>
                    <a:cubicBezTo>
                      <a:pt x="169" y="3057"/>
                      <a:pt x="226" y="3076"/>
                      <a:pt x="286" y="3076"/>
                    </a:cubicBezTo>
                    <a:cubicBezTo>
                      <a:pt x="388" y="3076"/>
                      <a:pt x="497" y="3022"/>
                      <a:pt x="568" y="2983"/>
                    </a:cubicBezTo>
                    <a:cubicBezTo>
                      <a:pt x="1651" y="2268"/>
                      <a:pt x="2736" y="1543"/>
                      <a:pt x="3810" y="789"/>
                    </a:cubicBezTo>
                    <a:cubicBezTo>
                      <a:pt x="4005" y="656"/>
                      <a:pt x="4413" y="247"/>
                      <a:pt x="4239" y="76"/>
                    </a:cubicBezTo>
                    <a:cubicBezTo>
                      <a:pt x="4182" y="22"/>
                      <a:pt x="4104" y="0"/>
                      <a:pt x="4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3"/>
              <p:cNvSpPr/>
              <p:nvPr/>
            </p:nvSpPr>
            <p:spPr>
              <a:xfrm>
                <a:off x="7763803" y="3834204"/>
                <a:ext cx="45643" cy="41727"/>
              </a:xfrm>
              <a:custGeom>
                <a:avLst/>
                <a:gdLst/>
                <a:ahLst/>
                <a:cxnLst/>
                <a:rect l="l" t="t" r="r" b="b"/>
                <a:pathLst>
                  <a:path w="1294" h="1183" extrusionOk="0">
                    <a:moveTo>
                      <a:pt x="877" y="0"/>
                    </a:moveTo>
                    <a:cubicBezTo>
                      <a:pt x="834" y="0"/>
                      <a:pt x="797" y="9"/>
                      <a:pt x="776" y="31"/>
                    </a:cubicBezTo>
                    <a:cubicBezTo>
                      <a:pt x="516" y="214"/>
                      <a:pt x="294" y="448"/>
                      <a:pt x="110" y="708"/>
                    </a:cubicBezTo>
                    <a:cubicBezTo>
                      <a:pt x="1" y="877"/>
                      <a:pt x="76" y="1182"/>
                      <a:pt x="259" y="1182"/>
                    </a:cubicBezTo>
                    <a:cubicBezTo>
                      <a:pt x="302" y="1182"/>
                      <a:pt x="352" y="1165"/>
                      <a:pt x="406" y="1125"/>
                    </a:cubicBezTo>
                    <a:cubicBezTo>
                      <a:pt x="687" y="903"/>
                      <a:pt x="971" y="743"/>
                      <a:pt x="1220" y="521"/>
                    </a:cubicBezTo>
                    <a:cubicBezTo>
                      <a:pt x="1293" y="459"/>
                      <a:pt x="1279" y="190"/>
                      <a:pt x="1205" y="116"/>
                    </a:cubicBezTo>
                    <a:cubicBezTo>
                      <a:pt x="1135" y="55"/>
                      <a:pt x="985" y="0"/>
                      <a:pt x="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3"/>
              <p:cNvSpPr/>
              <p:nvPr/>
            </p:nvSpPr>
            <p:spPr>
              <a:xfrm>
                <a:off x="6414906" y="4095993"/>
                <a:ext cx="278429" cy="191999"/>
              </a:xfrm>
              <a:custGeom>
                <a:avLst/>
                <a:gdLst/>
                <a:ahLst/>
                <a:cxnLst/>
                <a:rect l="l" t="t" r="r" b="b"/>
                <a:pathLst>
                  <a:path w="7566" h="5217" extrusionOk="0">
                    <a:moveTo>
                      <a:pt x="3958" y="1"/>
                    </a:moveTo>
                    <a:cubicBezTo>
                      <a:pt x="3454" y="1"/>
                      <a:pt x="2949" y="46"/>
                      <a:pt x="2452" y="91"/>
                    </a:cubicBezTo>
                    <a:cubicBezTo>
                      <a:pt x="1973" y="141"/>
                      <a:pt x="1183" y="177"/>
                      <a:pt x="825" y="573"/>
                    </a:cubicBezTo>
                    <a:cubicBezTo>
                      <a:pt x="518" y="904"/>
                      <a:pt x="358" y="1508"/>
                      <a:pt x="245" y="2052"/>
                    </a:cubicBezTo>
                    <a:cubicBezTo>
                      <a:pt x="210" y="2235"/>
                      <a:pt x="172" y="2422"/>
                      <a:pt x="148" y="2570"/>
                    </a:cubicBezTo>
                    <a:cubicBezTo>
                      <a:pt x="50" y="3075"/>
                      <a:pt x="0" y="3628"/>
                      <a:pt x="257" y="4060"/>
                    </a:cubicBezTo>
                    <a:cubicBezTo>
                      <a:pt x="603" y="4652"/>
                      <a:pt x="1355" y="4823"/>
                      <a:pt x="2032" y="4936"/>
                    </a:cubicBezTo>
                    <a:cubicBezTo>
                      <a:pt x="2989" y="5087"/>
                      <a:pt x="3963" y="5217"/>
                      <a:pt x="4928" y="5217"/>
                    </a:cubicBezTo>
                    <a:cubicBezTo>
                      <a:pt x="5454" y="5217"/>
                      <a:pt x="5978" y="5178"/>
                      <a:pt x="6495" y="5083"/>
                    </a:cubicBezTo>
                    <a:cubicBezTo>
                      <a:pt x="6865" y="5010"/>
                      <a:pt x="7282" y="4873"/>
                      <a:pt x="7444" y="4527"/>
                    </a:cubicBezTo>
                    <a:cubicBezTo>
                      <a:pt x="7566" y="4244"/>
                      <a:pt x="7468" y="3924"/>
                      <a:pt x="7382" y="3640"/>
                    </a:cubicBezTo>
                    <a:cubicBezTo>
                      <a:pt x="7246" y="3208"/>
                      <a:pt x="7110" y="2780"/>
                      <a:pt x="6986" y="2348"/>
                    </a:cubicBezTo>
                    <a:cubicBezTo>
                      <a:pt x="6938" y="2200"/>
                      <a:pt x="6888" y="2052"/>
                      <a:pt x="6838" y="1904"/>
                    </a:cubicBezTo>
                    <a:cubicBezTo>
                      <a:pt x="6705" y="1449"/>
                      <a:pt x="6542" y="967"/>
                      <a:pt x="6211" y="620"/>
                    </a:cubicBezTo>
                    <a:cubicBezTo>
                      <a:pt x="5865" y="289"/>
                      <a:pt x="5386" y="141"/>
                      <a:pt x="4916" y="67"/>
                    </a:cubicBezTo>
                    <a:cubicBezTo>
                      <a:pt x="4599" y="19"/>
                      <a:pt x="4279" y="1"/>
                      <a:pt x="39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3"/>
              <p:cNvSpPr/>
              <p:nvPr/>
            </p:nvSpPr>
            <p:spPr>
              <a:xfrm>
                <a:off x="6246171" y="3589875"/>
                <a:ext cx="598221" cy="575812"/>
              </a:xfrm>
              <a:custGeom>
                <a:avLst/>
                <a:gdLst/>
                <a:ahLst/>
                <a:cxnLst/>
                <a:rect l="l" t="t" r="r" b="b"/>
                <a:pathLst>
                  <a:path w="16256" h="15646" extrusionOk="0">
                    <a:moveTo>
                      <a:pt x="9149" y="1"/>
                    </a:moveTo>
                    <a:cubicBezTo>
                      <a:pt x="8715" y="1"/>
                      <a:pt x="8265" y="15"/>
                      <a:pt x="7800" y="44"/>
                    </a:cubicBezTo>
                    <a:cubicBezTo>
                      <a:pt x="4215" y="251"/>
                      <a:pt x="285" y="1644"/>
                      <a:pt x="406" y="4185"/>
                    </a:cubicBezTo>
                    <a:cubicBezTo>
                      <a:pt x="406" y="4185"/>
                      <a:pt x="406" y="4220"/>
                      <a:pt x="421" y="4294"/>
                    </a:cubicBezTo>
                    <a:cubicBezTo>
                      <a:pt x="518" y="6968"/>
                      <a:pt x="1" y="15557"/>
                      <a:pt x="7986" y="15645"/>
                    </a:cubicBezTo>
                    <a:cubicBezTo>
                      <a:pt x="8026" y="15646"/>
                      <a:pt x="8065" y="15646"/>
                      <a:pt x="8105" y="15646"/>
                    </a:cubicBezTo>
                    <a:cubicBezTo>
                      <a:pt x="16097" y="15646"/>
                      <a:pt x="16255" y="5812"/>
                      <a:pt x="16170" y="3481"/>
                    </a:cubicBezTo>
                    <a:cubicBezTo>
                      <a:pt x="16155" y="3345"/>
                      <a:pt x="16143" y="3223"/>
                      <a:pt x="16120" y="3099"/>
                    </a:cubicBezTo>
                    <a:cubicBezTo>
                      <a:pt x="15752" y="1198"/>
                      <a:pt x="13130" y="1"/>
                      <a:pt x="91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3"/>
              <p:cNvSpPr/>
              <p:nvPr/>
            </p:nvSpPr>
            <p:spPr>
              <a:xfrm>
                <a:off x="6256623" y="3589875"/>
                <a:ext cx="582765" cy="261887"/>
              </a:xfrm>
              <a:custGeom>
                <a:avLst/>
                <a:gdLst/>
                <a:ahLst/>
                <a:cxnLst/>
                <a:rect l="l" t="t" r="r" b="b"/>
                <a:pathLst>
                  <a:path w="15836" h="7116" extrusionOk="0">
                    <a:moveTo>
                      <a:pt x="8865" y="1"/>
                    </a:moveTo>
                    <a:cubicBezTo>
                      <a:pt x="8431" y="1"/>
                      <a:pt x="7981" y="15"/>
                      <a:pt x="7516" y="44"/>
                    </a:cubicBezTo>
                    <a:cubicBezTo>
                      <a:pt x="3931" y="251"/>
                      <a:pt x="1" y="1644"/>
                      <a:pt x="122" y="4185"/>
                    </a:cubicBezTo>
                    <a:cubicBezTo>
                      <a:pt x="122" y="4185"/>
                      <a:pt x="122" y="4220"/>
                      <a:pt x="137" y="4294"/>
                    </a:cubicBezTo>
                    <a:cubicBezTo>
                      <a:pt x="137" y="4318"/>
                      <a:pt x="149" y="4356"/>
                      <a:pt x="149" y="4380"/>
                    </a:cubicBezTo>
                    <a:cubicBezTo>
                      <a:pt x="285" y="5057"/>
                      <a:pt x="1184" y="7116"/>
                      <a:pt x="7430" y="7116"/>
                    </a:cubicBezTo>
                    <a:cubicBezTo>
                      <a:pt x="12633" y="7104"/>
                      <a:pt x="14664" y="5146"/>
                      <a:pt x="15416" y="3975"/>
                    </a:cubicBezTo>
                    <a:cubicBezTo>
                      <a:pt x="15750" y="3469"/>
                      <a:pt x="15836" y="3099"/>
                      <a:pt x="15836" y="3099"/>
                    </a:cubicBezTo>
                    <a:cubicBezTo>
                      <a:pt x="15468" y="1198"/>
                      <a:pt x="12846" y="1"/>
                      <a:pt x="88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3"/>
              <p:cNvSpPr/>
              <p:nvPr/>
            </p:nvSpPr>
            <p:spPr>
              <a:xfrm>
                <a:off x="6245325" y="3572873"/>
                <a:ext cx="605802" cy="722212"/>
              </a:xfrm>
              <a:custGeom>
                <a:avLst/>
                <a:gdLst/>
                <a:ahLst/>
                <a:cxnLst/>
                <a:rect l="l" t="t" r="r" b="b"/>
                <a:pathLst>
                  <a:path w="16462" h="19624" extrusionOk="0">
                    <a:moveTo>
                      <a:pt x="9355" y="804"/>
                    </a:moveTo>
                    <a:cubicBezTo>
                      <a:pt x="10669" y="804"/>
                      <a:pt x="11969" y="985"/>
                      <a:pt x="13247" y="1441"/>
                    </a:cubicBezTo>
                    <a:cubicBezTo>
                      <a:pt x="13948" y="1689"/>
                      <a:pt x="14625" y="2009"/>
                      <a:pt x="15143" y="2562"/>
                    </a:cubicBezTo>
                    <a:cubicBezTo>
                      <a:pt x="15415" y="2857"/>
                      <a:pt x="15613" y="3192"/>
                      <a:pt x="15575" y="3685"/>
                    </a:cubicBezTo>
                    <a:cubicBezTo>
                      <a:pt x="14886" y="2946"/>
                      <a:pt x="14060" y="2562"/>
                      <a:pt x="13147" y="2340"/>
                    </a:cubicBezTo>
                    <a:cubicBezTo>
                      <a:pt x="12613" y="2206"/>
                      <a:pt x="12090" y="2136"/>
                      <a:pt x="11577" y="2136"/>
                    </a:cubicBezTo>
                    <a:cubicBezTo>
                      <a:pt x="10541" y="2136"/>
                      <a:pt x="9548" y="2420"/>
                      <a:pt x="8601" y="3032"/>
                    </a:cubicBezTo>
                    <a:cubicBezTo>
                      <a:pt x="8355" y="3180"/>
                      <a:pt x="8107" y="3328"/>
                      <a:pt x="7861" y="3487"/>
                    </a:cubicBezTo>
                    <a:cubicBezTo>
                      <a:pt x="7327" y="3840"/>
                      <a:pt x="6766" y="4024"/>
                      <a:pt x="6180" y="4024"/>
                    </a:cubicBezTo>
                    <a:cubicBezTo>
                      <a:pt x="5848" y="4024"/>
                      <a:pt x="5509" y="3965"/>
                      <a:pt x="5161" y="3845"/>
                    </a:cubicBezTo>
                    <a:cubicBezTo>
                      <a:pt x="4842" y="3733"/>
                      <a:pt x="4522" y="3635"/>
                      <a:pt x="4200" y="3538"/>
                    </a:cubicBezTo>
                    <a:cubicBezTo>
                      <a:pt x="3797" y="3414"/>
                      <a:pt x="3407" y="3343"/>
                      <a:pt x="3034" y="3343"/>
                    </a:cubicBezTo>
                    <a:cubicBezTo>
                      <a:pt x="2290" y="3343"/>
                      <a:pt x="1617" y="3628"/>
                      <a:pt x="1059" y="4351"/>
                    </a:cubicBezTo>
                    <a:cubicBezTo>
                      <a:pt x="1020" y="4324"/>
                      <a:pt x="997" y="4312"/>
                      <a:pt x="961" y="4289"/>
                    </a:cubicBezTo>
                    <a:cubicBezTo>
                      <a:pt x="1071" y="4029"/>
                      <a:pt x="1109" y="3697"/>
                      <a:pt x="1293" y="3499"/>
                    </a:cubicBezTo>
                    <a:cubicBezTo>
                      <a:pt x="1662" y="3094"/>
                      <a:pt x="2070" y="2674"/>
                      <a:pt x="2538" y="2390"/>
                    </a:cubicBezTo>
                    <a:cubicBezTo>
                      <a:pt x="3993" y="1491"/>
                      <a:pt x="5643" y="1133"/>
                      <a:pt x="7320" y="935"/>
                    </a:cubicBezTo>
                    <a:cubicBezTo>
                      <a:pt x="8001" y="852"/>
                      <a:pt x="8680" y="804"/>
                      <a:pt x="9355" y="804"/>
                    </a:cubicBezTo>
                    <a:close/>
                    <a:moveTo>
                      <a:pt x="11684" y="3027"/>
                    </a:moveTo>
                    <a:cubicBezTo>
                      <a:pt x="12659" y="3027"/>
                      <a:pt x="13599" y="3361"/>
                      <a:pt x="14492" y="3943"/>
                    </a:cubicBezTo>
                    <a:cubicBezTo>
                      <a:pt x="14738" y="4091"/>
                      <a:pt x="14909" y="4375"/>
                      <a:pt x="15193" y="4682"/>
                    </a:cubicBezTo>
                    <a:cubicBezTo>
                      <a:pt x="14640" y="5064"/>
                      <a:pt x="14182" y="5422"/>
                      <a:pt x="13664" y="5694"/>
                    </a:cubicBezTo>
                    <a:cubicBezTo>
                      <a:pt x="12088" y="6519"/>
                      <a:pt x="10363" y="6850"/>
                      <a:pt x="8601" y="6962"/>
                    </a:cubicBezTo>
                    <a:cubicBezTo>
                      <a:pt x="8180" y="6990"/>
                      <a:pt x="7759" y="7006"/>
                      <a:pt x="7338" y="7006"/>
                    </a:cubicBezTo>
                    <a:cubicBezTo>
                      <a:pt x="5890" y="7006"/>
                      <a:pt x="4454" y="6817"/>
                      <a:pt x="3079" y="6273"/>
                    </a:cubicBezTo>
                    <a:cubicBezTo>
                      <a:pt x="2550" y="6063"/>
                      <a:pt x="2082" y="5717"/>
                      <a:pt x="1588" y="5422"/>
                    </a:cubicBezTo>
                    <a:cubicBezTo>
                      <a:pt x="1378" y="5297"/>
                      <a:pt x="1390" y="5138"/>
                      <a:pt x="1538" y="4942"/>
                    </a:cubicBezTo>
                    <a:cubicBezTo>
                      <a:pt x="1931" y="4451"/>
                      <a:pt x="2443" y="4187"/>
                      <a:pt x="3026" y="4187"/>
                    </a:cubicBezTo>
                    <a:cubicBezTo>
                      <a:pt x="3232" y="4187"/>
                      <a:pt x="3448" y="4221"/>
                      <a:pt x="3670" y="4289"/>
                    </a:cubicBezTo>
                    <a:cubicBezTo>
                      <a:pt x="4188" y="4448"/>
                      <a:pt x="4694" y="4608"/>
                      <a:pt x="5211" y="4768"/>
                    </a:cubicBezTo>
                    <a:cubicBezTo>
                      <a:pt x="5556" y="4876"/>
                      <a:pt x="5891" y="4927"/>
                      <a:pt x="6218" y="4927"/>
                    </a:cubicBezTo>
                    <a:cubicBezTo>
                      <a:pt x="6863" y="4927"/>
                      <a:pt x="7479" y="4730"/>
                      <a:pt x="8083" y="4386"/>
                    </a:cubicBezTo>
                    <a:cubicBezTo>
                      <a:pt x="8737" y="4029"/>
                      <a:pt x="9364" y="3597"/>
                      <a:pt x="10056" y="3339"/>
                    </a:cubicBezTo>
                    <a:cubicBezTo>
                      <a:pt x="10608" y="3126"/>
                      <a:pt x="11151" y="3027"/>
                      <a:pt x="11684" y="3027"/>
                    </a:cubicBezTo>
                    <a:close/>
                    <a:moveTo>
                      <a:pt x="15563" y="5484"/>
                    </a:moveTo>
                    <a:cubicBezTo>
                      <a:pt x="15587" y="5507"/>
                      <a:pt x="15613" y="5534"/>
                      <a:pt x="15613" y="5546"/>
                    </a:cubicBezTo>
                    <a:cubicBezTo>
                      <a:pt x="15453" y="7725"/>
                      <a:pt x="15193" y="9870"/>
                      <a:pt x="14282" y="11893"/>
                    </a:cubicBezTo>
                    <a:cubicBezTo>
                      <a:pt x="13271" y="14096"/>
                      <a:pt x="11117" y="15540"/>
                      <a:pt x="8452" y="15540"/>
                    </a:cubicBezTo>
                    <a:cubicBezTo>
                      <a:pt x="8420" y="15540"/>
                      <a:pt x="8388" y="15540"/>
                      <a:pt x="8355" y="15539"/>
                    </a:cubicBezTo>
                    <a:cubicBezTo>
                      <a:pt x="7367" y="15528"/>
                      <a:pt x="6406" y="15353"/>
                      <a:pt x="5457" y="15034"/>
                    </a:cubicBezTo>
                    <a:cubicBezTo>
                      <a:pt x="4596" y="14726"/>
                      <a:pt x="3869" y="14220"/>
                      <a:pt x="3253" y="13543"/>
                    </a:cubicBezTo>
                    <a:cubicBezTo>
                      <a:pt x="1775" y="11893"/>
                      <a:pt x="1009" y="9955"/>
                      <a:pt x="887" y="7764"/>
                    </a:cubicBezTo>
                    <a:cubicBezTo>
                      <a:pt x="849" y="7172"/>
                      <a:pt x="825" y="6593"/>
                      <a:pt x="787" y="5927"/>
                    </a:cubicBezTo>
                    <a:lnTo>
                      <a:pt x="787" y="5927"/>
                    </a:lnTo>
                    <a:cubicBezTo>
                      <a:pt x="2514" y="7418"/>
                      <a:pt x="4510" y="7752"/>
                      <a:pt x="6566" y="7885"/>
                    </a:cubicBezTo>
                    <a:cubicBezTo>
                      <a:pt x="6903" y="7904"/>
                      <a:pt x="7238" y="7914"/>
                      <a:pt x="7572" y="7914"/>
                    </a:cubicBezTo>
                    <a:cubicBezTo>
                      <a:pt x="9405" y="7914"/>
                      <a:pt x="11199" y="7621"/>
                      <a:pt x="12940" y="6986"/>
                    </a:cubicBezTo>
                    <a:cubicBezTo>
                      <a:pt x="13850" y="6643"/>
                      <a:pt x="14714" y="6211"/>
                      <a:pt x="15453" y="5546"/>
                    </a:cubicBezTo>
                    <a:cubicBezTo>
                      <a:pt x="15477" y="5519"/>
                      <a:pt x="15527" y="5495"/>
                      <a:pt x="15563" y="5484"/>
                    </a:cubicBezTo>
                    <a:close/>
                    <a:moveTo>
                      <a:pt x="5483" y="16045"/>
                    </a:moveTo>
                    <a:cubicBezTo>
                      <a:pt x="5877" y="16131"/>
                      <a:pt x="6223" y="16205"/>
                      <a:pt x="6581" y="16279"/>
                    </a:cubicBezTo>
                    <a:cubicBezTo>
                      <a:pt x="7190" y="16402"/>
                      <a:pt x="7801" y="16470"/>
                      <a:pt x="8412" y="16470"/>
                    </a:cubicBezTo>
                    <a:cubicBezTo>
                      <a:pt x="9073" y="16470"/>
                      <a:pt x="9733" y="16390"/>
                      <a:pt x="10387" y="16217"/>
                    </a:cubicBezTo>
                    <a:cubicBezTo>
                      <a:pt x="10448" y="16203"/>
                      <a:pt x="10501" y="16195"/>
                      <a:pt x="10547" y="16195"/>
                    </a:cubicBezTo>
                    <a:cubicBezTo>
                      <a:pt x="10670" y="16195"/>
                      <a:pt x="10748" y="16251"/>
                      <a:pt x="10819" y="16403"/>
                    </a:cubicBezTo>
                    <a:cubicBezTo>
                      <a:pt x="11017" y="16870"/>
                      <a:pt x="11274" y="17326"/>
                      <a:pt x="11461" y="17808"/>
                    </a:cubicBezTo>
                    <a:cubicBezTo>
                      <a:pt x="11656" y="18299"/>
                      <a:pt x="11508" y="18547"/>
                      <a:pt x="10990" y="18606"/>
                    </a:cubicBezTo>
                    <a:cubicBezTo>
                      <a:pt x="10309" y="18677"/>
                      <a:pt x="9628" y="18717"/>
                      <a:pt x="8947" y="18717"/>
                    </a:cubicBezTo>
                    <a:cubicBezTo>
                      <a:pt x="7942" y="18717"/>
                      <a:pt x="6939" y="18629"/>
                      <a:pt x="5939" y="18423"/>
                    </a:cubicBezTo>
                    <a:cubicBezTo>
                      <a:pt x="5211" y="18263"/>
                      <a:pt x="5052" y="17991"/>
                      <a:pt x="5176" y="17264"/>
                    </a:cubicBezTo>
                    <a:cubicBezTo>
                      <a:pt x="5188" y="17166"/>
                      <a:pt x="5211" y="17080"/>
                      <a:pt x="5235" y="16980"/>
                    </a:cubicBezTo>
                    <a:cubicBezTo>
                      <a:pt x="5309" y="16684"/>
                      <a:pt x="5398" y="16388"/>
                      <a:pt x="5483" y="16045"/>
                    </a:cubicBezTo>
                    <a:close/>
                    <a:moveTo>
                      <a:pt x="8890" y="1"/>
                    </a:moveTo>
                    <a:cubicBezTo>
                      <a:pt x="7098" y="1"/>
                      <a:pt x="5315" y="318"/>
                      <a:pt x="3549" y="973"/>
                    </a:cubicBezTo>
                    <a:cubicBezTo>
                      <a:pt x="2783" y="1257"/>
                      <a:pt x="2056" y="1701"/>
                      <a:pt x="1378" y="2156"/>
                    </a:cubicBezTo>
                    <a:cubicBezTo>
                      <a:pt x="565" y="2709"/>
                      <a:pt x="110" y="3538"/>
                      <a:pt x="74" y="4534"/>
                    </a:cubicBezTo>
                    <a:cubicBezTo>
                      <a:pt x="36" y="5694"/>
                      <a:pt x="0" y="6865"/>
                      <a:pt x="47" y="8021"/>
                    </a:cubicBezTo>
                    <a:cubicBezTo>
                      <a:pt x="160" y="10340"/>
                      <a:pt x="1009" y="12384"/>
                      <a:pt x="2550" y="14123"/>
                    </a:cubicBezTo>
                    <a:cubicBezTo>
                      <a:pt x="3117" y="14762"/>
                      <a:pt x="3771" y="15279"/>
                      <a:pt x="4534" y="15649"/>
                    </a:cubicBezTo>
                    <a:cubicBezTo>
                      <a:pt x="4620" y="15687"/>
                      <a:pt x="4694" y="15738"/>
                      <a:pt x="4768" y="15785"/>
                    </a:cubicBezTo>
                    <a:cubicBezTo>
                      <a:pt x="4632" y="16240"/>
                      <a:pt x="4472" y="16672"/>
                      <a:pt x="4374" y="17104"/>
                    </a:cubicBezTo>
                    <a:cubicBezTo>
                      <a:pt x="4102" y="18251"/>
                      <a:pt x="4510" y="18964"/>
                      <a:pt x="5667" y="19272"/>
                    </a:cubicBezTo>
                    <a:cubicBezTo>
                      <a:pt x="6578" y="19512"/>
                      <a:pt x="7506" y="19624"/>
                      <a:pt x="8444" y="19624"/>
                    </a:cubicBezTo>
                    <a:cubicBezTo>
                      <a:pt x="8661" y="19624"/>
                      <a:pt x="8877" y="19618"/>
                      <a:pt x="9095" y="19606"/>
                    </a:cubicBezTo>
                    <a:cubicBezTo>
                      <a:pt x="9846" y="19556"/>
                      <a:pt x="10597" y="19532"/>
                      <a:pt x="11337" y="19408"/>
                    </a:cubicBezTo>
                    <a:cubicBezTo>
                      <a:pt x="12100" y="19272"/>
                      <a:pt x="12446" y="18731"/>
                      <a:pt x="12348" y="17956"/>
                    </a:cubicBezTo>
                    <a:cubicBezTo>
                      <a:pt x="12310" y="17660"/>
                      <a:pt x="12200" y="17349"/>
                      <a:pt x="12088" y="17068"/>
                    </a:cubicBezTo>
                    <a:cubicBezTo>
                      <a:pt x="11916" y="16672"/>
                      <a:pt x="11718" y="16291"/>
                      <a:pt x="11508" y="15859"/>
                    </a:cubicBezTo>
                    <a:cubicBezTo>
                      <a:pt x="11644" y="15797"/>
                      <a:pt x="11756" y="15749"/>
                      <a:pt x="11854" y="15687"/>
                    </a:cubicBezTo>
                    <a:cubicBezTo>
                      <a:pt x="13037" y="15022"/>
                      <a:pt x="14049" y="14158"/>
                      <a:pt x="14726" y="12975"/>
                    </a:cubicBezTo>
                    <a:cubicBezTo>
                      <a:pt x="15353" y="11866"/>
                      <a:pt x="15761" y="10659"/>
                      <a:pt x="15995" y="9391"/>
                    </a:cubicBezTo>
                    <a:cubicBezTo>
                      <a:pt x="16314" y="7589"/>
                      <a:pt x="16450" y="5756"/>
                      <a:pt x="16462" y="3919"/>
                    </a:cubicBezTo>
                    <a:cubicBezTo>
                      <a:pt x="16462" y="2896"/>
                      <a:pt x="16092" y="2133"/>
                      <a:pt x="15291" y="1589"/>
                    </a:cubicBezTo>
                    <a:cubicBezTo>
                      <a:pt x="14714" y="1207"/>
                      <a:pt x="14084" y="861"/>
                      <a:pt x="13430" y="666"/>
                    </a:cubicBezTo>
                    <a:cubicBezTo>
                      <a:pt x="11914" y="226"/>
                      <a:pt x="10399" y="1"/>
                      <a:pt x="88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3"/>
              <p:cNvSpPr/>
              <p:nvPr/>
            </p:nvSpPr>
            <p:spPr>
              <a:xfrm>
                <a:off x="6602227" y="3762764"/>
                <a:ext cx="26238" cy="23701"/>
              </a:xfrm>
              <a:custGeom>
                <a:avLst/>
                <a:gdLst/>
                <a:ahLst/>
                <a:cxnLst/>
                <a:rect l="l" t="t" r="r" b="b"/>
                <a:pathLst>
                  <a:path w="713" h="644" extrusionOk="0">
                    <a:moveTo>
                      <a:pt x="336" y="1"/>
                    </a:moveTo>
                    <a:cubicBezTo>
                      <a:pt x="298" y="1"/>
                      <a:pt x="263" y="6"/>
                      <a:pt x="234" y="16"/>
                    </a:cubicBezTo>
                    <a:cubicBezTo>
                      <a:pt x="74" y="63"/>
                      <a:pt x="24" y="211"/>
                      <a:pt x="12" y="359"/>
                    </a:cubicBezTo>
                    <a:cubicBezTo>
                      <a:pt x="0" y="490"/>
                      <a:pt x="182" y="644"/>
                      <a:pt x="362" y="644"/>
                    </a:cubicBezTo>
                    <a:cubicBezTo>
                      <a:pt x="368" y="644"/>
                      <a:pt x="375" y="643"/>
                      <a:pt x="382" y="643"/>
                    </a:cubicBezTo>
                    <a:cubicBezTo>
                      <a:pt x="580" y="631"/>
                      <a:pt x="713" y="483"/>
                      <a:pt x="701" y="262"/>
                    </a:cubicBezTo>
                    <a:cubicBezTo>
                      <a:pt x="682" y="84"/>
                      <a:pt x="488" y="1"/>
                      <a:pt x="3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3"/>
              <p:cNvSpPr/>
              <p:nvPr/>
            </p:nvSpPr>
            <p:spPr>
              <a:xfrm>
                <a:off x="6625743" y="3727399"/>
                <a:ext cx="26349" cy="23774"/>
              </a:xfrm>
              <a:custGeom>
                <a:avLst/>
                <a:gdLst/>
                <a:ahLst/>
                <a:cxnLst/>
                <a:rect l="l" t="t" r="r" b="b"/>
                <a:pathLst>
                  <a:path w="716" h="646" extrusionOk="0">
                    <a:moveTo>
                      <a:pt x="340" y="1"/>
                    </a:moveTo>
                    <a:cubicBezTo>
                      <a:pt x="301" y="1"/>
                      <a:pt x="266" y="6"/>
                      <a:pt x="236" y="16"/>
                    </a:cubicBezTo>
                    <a:cubicBezTo>
                      <a:pt x="74" y="63"/>
                      <a:pt x="26" y="226"/>
                      <a:pt x="15" y="359"/>
                    </a:cubicBezTo>
                    <a:cubicBezTo>
                      <a:pt x="1" y="486"/>
                      <a:pt x="172" y="646"/>
                      <a:pt x="346" y="646"/>
                    </a:cubicBezTo>
                    <a:cubicBezTo>
                      <a:pt x="359" y="646"/>
                      <a:pt x="371" y="645"/>
                      <a:pt x="384" y="643"/>
                    </a:cubicBezTo>
                    <a:cubicBezTo>
                      <a:pt x="580" y="631"/>
                      <a:pt x="716" y="483"/>
                      <a:pt x="704" y="261"/>
                    </a:cubicBezTo>
                    <a:cubicBezTo>
                      <a:pt x="694" y="84"/>
                      <a:pt x="495" y="1"/>
                      <a:pt x="3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3"/>
              <p:cNvSpPr/>
              <p:nvPr/>
            </p:nvSpPr>
            <p:spPr>
              <a:xfrm>
                <a:off x="6658386" y="3761145"/>
                <a:ext cx="25944" cy="26167"/>
              </a:xfrm>
              <a:custGeom>
                <a:avLst/>
                <a:gdLst/>
                <a:ahLst/>
                <a:cxnLst/>
                <a:rect l="l" t="t" r="r" b="b"/>
                <a:pathLst>
                  <a:path w="705" h="711" extrusionOk="0">
                    <a:moveTo>
                      <a:pt x="330" y="0"/>
                    </a:moveTo>
                    <a:cubicBezTo>
                      <a:pt x="143" y="0"/>
                      <a:pt x="13" y="226"/>
                      <a:pt x="0" y="379"/>
                    </a:cubicBezTo>
                    <a:cubicBezTo>
                      <a:pt x="0" y="539"/>
                      <a:pt x="136" y="640"/>
                      <a:pt x="260" y="699"/>
                    </a:cubicBezTo>
                    <a:cubicBezTo>
                      <a:pt x="279" y="706"/>
                      <a:pt x="300" y="710"/>
                      <a:pt x="322" y="710"/>
                    </a:cubicBezTo>
                    <a:cubicBezTo>
                      <a:pt x="448" y="710"/>
                      <a:pt x="614" y="596"/>
                      <a:pt x="654" y="430"/>
                    </a:cubicBezTo>
                    <a:cubicBezTo>
                      <a:pt x="704" y="243"/>
                      <a:pt x="606" y="60"/>
                      <a:pt x="396" y="10"/>
                    </a:cubicBezTo>
                    <a:cubicBezTo>
                      <a:pt x="374" y="3"/>
                      <a:pt x="351"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3"/>
              <p:cNvSpPr/>
              <p:nvPr/>
            </p:nvSpPr>
            <p:spPr>
              <a:xfrm>
                <a:off x="6524170" y="3910261"/>
                <a:ext cx="41290" cy="180443"/>
              </a:xfrm>
              <a:custGeom>
                <a:avLst/>
                <a:gdLst/>
                <a:ahLst/>
                <a:cxnLst/>
                <a:rect l="l" t="t" r="r" b="b"/>
                <a:pathLst>
                  <a:path w="1122" h="4903" extrusionOk="0">
                    <a:moveTo>
                      <a:pt x="419" y="0"/>
                    </a:moveTo>
                    <a:cubicBezTo>
                      <a:pt x="181" y="0"/>
                      <a:pt x="12" y="316"/>
                      <a:pt x="12" y="752"/>
                    </a:cubicBezTo>
                    <a:cubicBezTo>
                      <a:pt x="0" y="1184"/>
                      <a:pt x="12" y="1616"/>
                      <a:pt x="51" y="2044"/>
                    </a:cubicBezTo>
                    <a:cubicBezTo>
                      <a:pt x="113" y="2873"/>
                      <a:pt x="210" y="3686"/>
                      <a:pt x="296" y="4511"/>
                    </a:cubicBezTo>
                    <a:cubicBezTo>
                      <a:pt x="317" y="4698"/>
                      <a:pt x="399" y="4903"/>
                      <a:pt x="597" y="4903"/>
                    </a:cubicBezTo>
                    <a:cubicBezTo>
                      <a:pt x="622" y="4903"/>
                      <a:pt x="649" y="4900"/>
                      <a:pt x="678" y="4893"/>
                    </a:cubicBezTo>
                    <a:cubicBezTo>
                      <a:pt x="1121" y="4830"/>
                      <a:pt x="911" y="1911"/>
                      <a:pt x="837" y="690"/>
                    </a:cubicBezTo>
                    <a:cubicBezTo>
                      <a:pt x="814" y="406"/>
                      <a:pt x="864" y="36"/>
                      <a:pt x="432" y="1"/>
                    </a:cubicBezTo>
                    <a:cubicBezTo>
                      <a:pt x="428" y="1"/>
                      <a:pt x="423" y="0"/>
                      <a:pt x="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3"/>
              <p:cNvSpPr/>
              <p:nvPr/>
            </p:nvSpPr>
            <p:spPr>
              <a:xfrm>
                <a:off x="6641604" y="3907832"/>
                <a:ext cx="60867" cy="152694"/>
              </a:xfrm>
              <a:custGeom>
                <a:avLst/>
                <a:gdLst/>
                <a:ahLst/>
                <a:cxnLst/>
                <a:rect l="l" t="t" r="r" b="b"/>
                <a:pathLst>
                  <a:path w="1654" h="4149" extrusionOk="0">
                    <a:moveTo>
                      <a:pt x="1252" y="1"/>
                    </a:moveTo>
                    <a:cubicBezTo>
                      <a:pt x="998" y="1"/>
                      <a:pt x="819" y="247"/>
                      <a:pt x="728" y="694"/>
                    </a:cubicBezTo>
                    <a:cubicBezTo>
                      <a:pt x="619" y="1273"/>
                      <a:pt x="506" y="1853"/>
                      <a:pt x="370" y="2421"/>
                    </a:cubicBezTo>
                    <a:cubicBezTo>
                      <a:pt x="273" y="2865"/>
                      <a:pt x="113" y="3293"/>
                      <a:pt x="27" y="3737"/>
                    </a:cubicBezTo>
                    <a:cubicBezTo>
                      <a:pt x="1" y="3861"/>
                      <a:pt x="113" y="4122"/>
                      <a:pt x="187" y="4145"/>
                    </a:cubicBezTo>
                    <a:cubicBezTo>
                      <a:pt x="201" y="4148"/>
                      <a:pt x="215" y="4149"/>
                      <a:pt x="230" y="4149"/>
                    </a:cubicBezTo>
                    <a:cubicBezTo>
                      <a:pt x="360" y="4149"/>
                      <a:pt x="520" y="4061"/>
                      <a:pt x="642" y="3974"/>
                    </a:cubicBezTo>
                    <a:cubicBezTo>
                      <a:pt x="728" y="3912"/>
                      <a:pt x="790" y="3787"/>
                      <a:pt x="826" y="3678"/>
                    </a:cubicBezTo>
                    <a:cubicBezTo>
                      <a:pt x="1098" y="2876"/>
                      <a:pt x="1592" y="942"/>
                      <a:pt x="1604" y="780"/>
                    </a:cubicBezTo>
                    <a:cubicBezTo>
                      <a:pt x="1654" y="262"/>
                      <a:pt x="1580" y="40"/>
                      <a:pt x="1308" y="5"/>
                    </a:cubicBezTo>
                    <a:cubicBezTo>
                      <a:pt x="1289" y="2"/>
                      <a:pt x="1270" y="1"/>
                      <a:pt x="1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3"/>
              <p:cNvSpPr/>
              <p:nvPr/>
            </p:nvSpPr>
            <p:spPr>
              <a:xfrm>
                <a:off x="6073682" y="2153559"/>
                <a:ext cx="102960" cy="154935"/>
              </a:xfrm>
              <a:custGeom>
                <a:avLst/>
                <a:gdLst/>
                <a:ahLst/>
                <a:cxnLst/>
                <a:rect l="l" t="t" r="r" b="b"/>
                <a:pathLst>
                  <a:path w="624" h="939" extrusionOk="0">
                    <a:moveTo>
                      <a:pt x="440" y="1"/>
                    </a:moveTo>
                    <a:cubicBezTo>
                      <a:pt x="363" y="1"/>
                      <a:pt x="298" y="96"/>
                      <a:pt x="253" y="149"/>
                    </a:cubicBezTo>
                    <a:cubicBezTo>
                      <a:pt x="153" y="259"/>
                      <a:pt x="61" y="382"/>
                      <a:pt x="30" y="528"/>
                    </a:cubicBezTo>
                    <a:cubicBezTo>
                      <a:pt x="1" y="675"/>
                      <a:pt x="57" y="845"/>
                      <a:pt x="190" y="911"/>
                    </a:cubicBezTo>
                    <a:cubicBezTo>
                      <a:pt x="226" y="929"/>
                      <a:pt x="267" y="939"/>
                      <a:pt x="308" y="939"/>
                    </a:cubicBezTo>
                    <a:cubicBezTo>
                      <a:pt x="343" y="939"/>
                      <a:pt x="378" y="932"/>
                      <a:pt x="410" y="918"/>
                    </a:cubicBezTo>
                    <a:cubicBezTo>
                      <a:pt x="520" y="871"/>
                      <a:pt x="587" y="751"/>
                      <a:pt x="607" y="635"/>
                    </a:cubicBezTo>
                    <a:cubicBezTo>
                      <a:pt x="623" y="516"/>
                      <a:pt x="600" y="396"/>
                      <a:pt x="576" y="276"/>
                    </a:cubicBezTo>
                    <a:cubicBezTo>
                      <a:pt x="560" y="199"/>
                      <a:pt x="560" y="39"/>
                      <a:pt x="470" y="6"/>
                    </a:cubicBezTo>
                    <a:cubicBezTo>
                      <a:pt x="460" y="2"/>
                      <a:pt x="450" y="1"/>
                      <a:pt x="4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3"/>
              <p:cNvSpPr/>
              <p:nvPr/>
            </p:nvSpPr>
            <p:spPr>
              <a:xfrm>
                <a:off x="6068732" y="1898812"/>
                <a:ext cx="106755" cy="178860"/>
              </a:xfrm>
              <a:custGeom>
                <a:avLst/>
                <a:gdLst/>
                <a:ahLst/>
                <a:cxnLst/>
                <a:rect l="l" t="t" r="r" b="b"/>
                <a:pathLst>
                  <a:path w="647" h="1084" extrusionOk="0">
                    <a:moveTo>
                      <a:pt x="321" y="1"/>
                    </a:moveTo>
                    <a:cubicBezTo>
                      <a:pt x="317" y="1"/>
                      <a:pt x="314" y="1"/>
                      <a:pt x="310" y="2"/>
                    </a:cubicBezTo>
                    <a:cubicBezTo>
                      <a:pt x="254" y="8"/>
                      <a:pt x="220" y="78"/>
                      <a:pt x="194" y="118"/>
                    </a:cubicBezTo>
                    <a:cubicBezTo>
                      <a:pt x="120" y="234"/>
                      <a:pt x="64" y="368"/>
                      <a:pt x="34" y="504"/>
                    </a:cubicBezTo>
                    <a:cubicBezTo>
                      <a:pt x="4" y="647"/>
                      <a:pt x="0" y="810"/>
                      <a:pt x="77" y="937"/>
                    </a:cubicBezTo>
                    <a:cubicBezTo>
                      <a:pt x="103" y="981"/>
                      <a:pt x="137" y="1017"/>
                      <a:pt x="177" y="1044"/>
                    </a:cubicBezTo>
                    <a:cubicBezTo>
                      <a:pt x="221" y="1071"/>
                      <a:pt x="273" y="1084"/>
                      <a:pt x="326" y="1084"/>
                    </a:cubicBezTo>
                    <a:cubicBezTo>
                      <a:pt x="377" y="1084"/>
                      <a:pt x="429" y="1071"/>
                      <a:pt x="474" y="1047"/>
                    </a:cubicBezTo>
                    <a:cubicBezTo>
                      <a:pt x="563" y="997"/>
                      <a:pt x="623" y="901"/>
                      <a:pt x="640" y="797"/>
                    </a:cubicBezTo>
                    <a:cubicBezTo>
                      <a:pt x="646" y="741"/>
                      <a:pt x="643" y="684"/>
                      <a:pt x="633" y="631"/>
                    </a:cubicBezTo>
                    <a:cubicBezTo>
                      <a:pt x="606" y="441"/>
                      <a:pt x="540" y="254"/>
                      <a:pt x="440" y="91"/>
                    </a:cubicBezTo>
                    <a:cubicBezTo>
                      <a:pt x="415" y="51"/>
                      <a:pt x="372"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3"/>
              <p:cNvSpPr/>
              <p:nvPr/>
            </p:nvSpPr>
            <p:spPr>
              <a:xfrm>
                <a:off x="6239003" y="2039880"/>
                <a:ext cx="119460" cy="131175"/>
              </a:xfrm>
              <a:custGeom>
                <a:avLst/>
                <a:gdLst/>
                <a:ahLst/>
                <a:cxnLst/>
                <a:rect l="l" t="t" r="r" b="b"/>
                <a:pathLst>
                  <a:path w="724" h="795" extrusionOk="0">
                    <a:moveTo>
                      <a:pt x="103" y="1"/>
                    </a:moveTo>
                    <a:cubicBezTo>
                      <a:pt x="99" y="1"/>
                      <a:pt x="95" y="1"/>
                      <a:pt x="90" y="2"/>
                    </a:cubicBezTo>
                    <a:cubicBezTo>
                      <a:pt x="1" y="9"/>
                      <a:pt x="14" y="112"/>
                      <a:pt x="14" y="175"/>
                    </a:cubicBezTo>
                    <a:cubicBezTo>
                      <a:pt x="14" y="262"/>
                      <a:pt x="24" y="349"/>
                      <a:pt x="51" y="432"/>
                    </a:cubicBezTo>
                    <a:cubicBezTo>
                      <a:pt x="87" y="558"/>
                      <a:pt x="167" y="675"/>
                      <a:pt x="281" y="741"/>
                    </a:cubicBezTo>
                    <a:cubicBezTo>
                      <a:pt x="333" y="775"/>
                      <a:pt x="397" y="795"/>
                      <a:pt x="464" y="795"/>
                    </a:cubicBezTo>
                    <a:cubicBezTo>
                      <a:pt x="527" y="795"/>
                      <a:pt x="593" y="771"/>
                      <a:pt x="640" y="728"/>
                    </a:cubicBezTo>
                    <a:cubicBezTo>
                      <a:pt x="707" y="661"/>
                      <a:pt x="723" y="552"/>
                      <a:pt x="700" y="461"/>
                    </a:cubicBezTo>
                    <a:cubicBezTo>
                      <a:pt x="673" y="369"/>
                      <a:pt x="610" y="292"/>
                      <a:pt x="540" y="226"/>
                    </a:cubicBezTo>
                    <a:cubicBezTo>
                      <a:pt x="433" y="126"/>
                      <a:pt x="301" y="52"/>
                      <a:pt x="161" y="9"/>
                    </a:cubicBezTo>
                    <a:cubicBezTo>
                      <a:pt x="142" y="6"/>
                      <a:pt x="122"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3"/>
              <p:cNvSpPr/>
              <p:nvPr/>
            </p:nvSpPr>
            <p:spPr>
              <a:xfrm>
                <a:off x="6213759" y="2018596"/>
                <a:ext cx="178695" cy="170775"/>
              </a:xfrm>
              <a:custGeom>
                <a:avLst/>
                <a:gdLst/>
                <a:ahLst/>
                <a:cxnLst/>
                <a:rect l="l" t="t" r="r" b="b"/>
                <a:pathLst>
                  <a:path w="1083" h="1035" extrusionOk="0">
                    <a:moveTo>
                      <a:pt x="234" y="227"/>
                    </a:moveTo>
                    <a:lnTo>
                      <a:pt x="234" y="227"/>
                    </a:lnTo>
                    <a:cubicBezTo>
                      <a:pt x="417" y="284"/>
                      <a:pt x="554" y="371"/>
                      <a:pt x="666" y="494"/>
                    </a:cubicBezTo>
                    <a:cubicBezTo>
                      <a:pt x="697" y="527"/>
                      <a:pt x="720" y="570"/>
                      <a:pt x="733" y="614"/>
                    </a:cubicBezTo>
                    <a:cubicBezTo>
                      <a:pt x="769" y="720"/>
                      <a:pt x="717" y="805"/>
                      <a:pt x="628" y="805"/>
                    </a:cubicBezTo>
                    <a:cubicBezTo>
                      <a:pt x="610" y="805"/>
                      <a:pt x="591" y="801"/>
                      <a:pt x="570" y="794"/>
                    </a:cubicBezTo>
                    <a:cubicBezTo>
                      <a:pt x="494" y="767"/>
                      <a:pt x="420" y="707"/>
                      <a:pt x="367" y="644"/>
                    </a:cubicBezTo>
                    <a:cubicBezTo>
                      <a:pt x="277" y="538"/>
                      <a:pt x="237" y="404"/>
                      <a:pt x="234" y="227"/>
                    </a:cubicBezTo>
                    <a:close/>
                    <a:moveTo>
                      <a:pt x="215" y="1"/>
                    </a:moveTo>
                    <a:cubicBezTo>
                      <a:pt x="142" y="1"/>
                      <a:pt x="102" y="48"/>
                      <a:pt x="74" y="155"/>
                    </a:cubicBezTo>
                    <a:cubicBezTo>
                      <a:pt x="1" y="438"/>
                      <a:pt x="77" y="684"/>
                      <a:pt x="283" y="880"/>
                    </a:cubicBezTo>
                    <a:cubicBezTo>
                      <a:pt x="394" y="988"/>
                      <a:pt x="526" y="1035"/>
                      <a:pt x="643" y="1035"/>
                    </a:cubicBezTo>
                    <a:cubicBezTo>
                      <a:pt x="770" y="1035"/>
                      <a:pt x="878" y="980"/>
                      <a:pt x="923" y="887"/>
                    </a:cubicBezTo>
                    <a:cubicBezTo>
                      <a:pt x="1013" y="704"/>
                      <a:pt x="1083" y="387"/>
                      <a:pt x="323" y="24"/>
                    </a:cubicBezTo>
                    <a:cubicBezTo>
                      <a:pt x="281" y="9"/>
                      <a:pt x="245"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3"/>
              <p:cNvSpPr/>
              <p:nvPr/>
            </p:nvSpPr>
            <p:spPr>
              <a:xfrm>
                <a:off x="6059327" y="1884953"/>
                <a:ext cx="135300" cy="205755"/>
              </a:xfrm>
              <a:custGeom>
                <a:avLst/>
                <a:gdLst/>
                <a:ahLst/>
                <a:cxnLst/>
                <a:rect l="l" t="t" r="r" b="b"/>
                <a:pathLst>
                  <a:path w="820" h="1247" extrusionOk="0">
                    <a:moveTo>
                      <a:pt x="351" y="206"/>
                    </a:moveTo>
                    <a:cubicBezTo>
                      <a:pt x="497" y="385"/>
                      <a:pt x="570" y="565"/>
                      <a:pt x="607" y="761"/>
                    </a:cubicBezTo>
                    <a:cubicBezTo>
                      <a:pt x="634" y="911"/>
                      <a:pt x="563" y="1028"/>
                      <a:pt x="454" y="1045"/>
                    </a:cubicBezTo>
                    <a:cubicBezTo>
                      <a:pt x="443" y="1046"/>
                      <a:pt x="432" y="1047"/>
                      <a:pt x="421" y="1047"/>
                    </a:cubicBezTo>
                    <a:cubicBezTo>
                      <a:pt x="305" y="1047"/>
                      <a:pt x="210" y="951"/>
                      <a:pt x="197" y="805"/>
                    </a:cubicBezTo>
                    <a:cubicBezTo>
                      <a:pt x="177" y="595"/>
                      <a:pt x="257" y="409"/>
                      <a:pt x="351" y="206"/>
                    </a:cubicBezTo>
                    <a:close/>
                    <a:moveTo>
                      <a:pt x="384" y="1"/>
                    </a:moveTo>
                    <a:cubicBezTo>
                      <a:pt x="321" y="1"/>
                      <a:pt x="258" y="47"/>
                      <a:pt x="194" y="138"/>
                    </a:cubicBezTo>
                    <a:cubicBezTo>
                      <a:pt x="64" y="325"/>
                      <a:pt x="11" y="535"/>
                      <a:pt x="1" y="791"/>
                    </a:cubicBezTo>
                    <a:cubicBezTo>
                      <a:pt x="4" y="941"/>
                      <a:pt x="28" y="1117"/>
                      <a:pt x="220" y="1208"/>
                    </a:cubicBezTo>
                    <a:cubicBezTo>
                      <a:pt x="281" y="1234"/>
                      <a:pt x="341" y="1247"/>
                      <a:pt x="399" y="1247"/>
                    </a:cubicBezTo>
                    <a:cubicBezTo>
                      <a:pt x="597" y="1247"/>
                      <a:pt x="764" y="1101"/>
                      <a:pt x="790" y="874"/>
                    </a:cubicBezTo>
                    <a:cubicBezTo>
                      <a:pt x="820" y="605"/>
                      <a:pt x="720" y="365"/>
                      <a:pt x="577" y="146"/>
                    </a:cubicBezTo>
                    <a:cubicBezTo>
                      <a:pt x="513" y="49"/>
                      <a:pt x="449" y="1"/>
                      <a:pt x="3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3"/>
              <p:cNvSpPr/>
              <p:nvPr/>
            </p:nvSpPr>
            <p:spPr>
              <a:xfrm>
                <a:off x="6058832" y="2143825"/>
                <a:ext cx="135300" cy="190245"/>
              </a:xfrm>
              <a:custGeom>
                <a:avLst/>
                <a:gdLst/>
                <a:ahLst/>
                <a:cxnLst/>
                <a:rect l="l" t="t" r="r" b="b"/>
                <a:pathLst>
                  <a:path w="820" h="1153" extrusionOk="0">
                    <a:moveTo>
                      <a:pt x="503" y="208"/>
                    </a:moveTo>
                    <a:cubicBezTo>
                      <a:pt x="580" y="388"/>
                      <a:pt x="606" y="567"/>
                      <a:pt x="573" y="754"/>
                    </a:cubicBezTo>
                    <a:cubicBezTo>
                      <a:pt x="552" y="865"/>
                      <a:pt x="490" y="922"/>
                      <a:pt x="407" y="922"/>
                    </a:cubicBezTo>
                    <a:cubicBezTo>
                      <a:pt x="400" y="922"/>
                      <a:pt x="393" y="921"/>
                      <a:pt x="386" y="921"/>
                    </a:cubicBezTo>
                    <a:cubicBezTo>
                      <a:pt x="280" y="910"/>
                      <a:pt x="227" y="834"/>
                      <a:pt x="227" y="704"/>
                    </a:cubicBezTo>
                    <a:cubicBezTo>
                      <a:pt x="231" y="547"/>
                      <a:pt x="334" y="358"/>
                      <a:pt x="503" y="208"/>
                    </a:cubicBezTo>
                    <a:close/>
                    <a:moveTo>
                      <a:pt x="560" y="0"/>
                    </a:moveTo>
                    <a:cubicBezTo>
                      <a:pt x="528" y="0"/>
                      <a:pt x="492" y="11"/>
                      <a:pt x="450" y="31"/>
                    </a:cubicBezTo>
                    <a:cubicBezTo>
                      <a:pt x="200" y="158"/>
                      <a:pt x="0" y="507"/>
                      <a:pt x="17" y="790"/>
                    </a:cubicBezTo>
                    <a:cubicBezTo>
                      <a:pt x="31" y="981"/>
                      <a:pt x="147" y="1110"/>
                      <a:pt x="334" y="1147"/>
                    </a:cubicBezTo>
                    <a:cubicBezTo>
                      <a:pt x="356" y="1151"/>
                      <a:pt x="379" y="1153"/>
                      <a:pt x="402" y="1153"/>
                    </a:cubicBezTo>
                    <a:cubicBezTo>
                      <a:pt x="544" y="1153"/>
                      <a:pt x="679" y="1071"/>
                      <a:pt x="737" y="927"/>
                    </a:cubicBezTo>
                    <a:cubicBezTo>
                      <a:pt x="820" y="624"/>
                      <a:pt x="746" y="268"/>
                      <a:pt x="690" y="115"/>
                    </a:cubicBezTo>
                    <a:cubicBezTo>
                      <a:pt x="660" y="35"/>
                      <a:pt x="617" y="0"/>
                      <a:pt x="5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9" name="Google Shape;279;p33"/>
          <p:cNvSpPr/>
          <p:nvPr/>
        </p:nvSpPr>
        <p:spPr>
          <a:xfrm>
            <a:off x="4615068" y="697787"/>
            <a:ext cx="1733700" cy="1155900"/>
          </a:xfrm>
          <a:prstGeom prst="wedgeEllipseCallout">
            <a:avLst>
              <a:gd name="adj1" fmla="val -51434"/>
              <a:gd name="adj2" fmla="val 48872"/>
            </a:avLst>
          </a:prstGeom>
          <a:solidFill>
            <a:schemeClr val="lt2"/>
          </a:solidFill>
          <a:ln w="28575" cap="flat" cmpd="sng">
            <a:solidFill>
              <a:schemeClr val="dk2"/>
            </a:solidFill>
            <a:prstDash val="solid"/>
            <a:round/>
            <a:headEnd type="none" w="sm" len="sm"/>
            <a:tailEnd type="none" w="sm" len="sm"/>
          </a:ln>
        </p:spPr>
        <p:txBody>
          <a:bodyPr spcFirstLastPara="1" wrap="square" lIns="0" tIns="91425" rIns="0" bIns="91425" anchor="ctr" anchorCtr="0">
            <a:noAutofit/>
          </a:bodyPr>
          <a:lstStyle/>
          <a:p>
            <a:pPr marL="0" lvl="0" indent="0" algn="ctr" rtl="0">
              <a:lnSpc>
                <a:spcPct val="90000"/>
              </a:lnSpc>
              <a:spcBef>
                <a:spcPts val="0"/>
              </a:spcBef>
              <a:spcAft>
                <a:spcPts val="0"/>
              </a:spcAft>
              <a:buNone/>
            </a:pPr>
            <a:r>
              <a:rPr lang="en" dirty="0">
                <a:solidFill>
                  <a:schemeClr val="dk2"/>
                </a:solidFill>
                <a:latin typeface="Rammetto One"/>
                <a:ea typeface="Rammetto One"/>
                <a:cs typeface="Rammetto One"/>
                <a:sym typeface="Rammetto One"/>
              </a:rPr>
              <a:t>DELICIOUS!</a:t>
            </a:r>
            <a:endParaRPr sz="300" dirty="0"/>
          </a:p>
        </p:txBody>
      </p:sp>
      <p:sp>
        <p:nvSpPr>
          <p:cNvPr id="280" name="Google Shape;280;p33"/>
          <p:cNvSpPr txBox="1">
            <a:spLocks noGrp="1"/>
          </p:cNvSpPr>
          <p:nvPr>
            <p:ph type="title" idx="2"/>
          </p:nvPr>
        </p:nvSpPr>
        <p:spPr>
          <a:xfrm>
            <a:off x="726726" y="3304885"/>
            <a:ext cx="3737400" cy="59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a:t>
            </a:r>
            <a:r>
              <a:rPr lang="en" dirty="0" err="1"/>
              <a:t>esson</a:t>
            </a:r>
            <a:r>
              <a:rPr lang="en" dirty="0"/>
              <a:t> 5. Skills 1</a:t>
            </a:r>
            <a:endParaRPr dirty="0"/>
          </a:p>
        </p:txBody>
      </p:sp>
      <p:sp>
        <p:nvSpPr>
          <p:cNvPr id="3" name="Subtitle 2">
            <a:extLst>
              <a:ext uri="{FF2B5EF4-FFF2-40B4-BE49-F238E27FC236}">
                <a16:creationId xmlns:a16="http://schemas.microsoft.com/office/drawing/2014/main" id="{C8C3BDF3-7C8F-C646-BC62-FE0B7B7902B9}"/>
              </a:ext>
            </a:extLst>
          </p:cNvPr>
          <p:cNvSpPr>
            <a:spLocks noGrp="1"/>
          </p:cNvSpPr>
          <p:nvPr>
            <p:ph type="subTitle" idx="1"/>
          </p:nvPr>
        </p:nvSpPr>
        <p:spPr/>
        <p:txBody>
          <a:bodyPr/>
          <a:lstStyle/>
          <a:p>
            <a:endParaRPr lang="en-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869933-FD67-1049-9AF8-43F3C2BE55E7}"/>
              </a:ext>
            </a:extLst>
          </p:cNvPr>
          <p:cNvSpPr/>
          <p:nvPr/>
        </p:nvSpPr>
        <p:spPr>
          <a:xfrm>
            <a:off x="3700990" y="3115447"/>
            <a:ext cx="3308733" cy="6155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r>
              <a:rPr kumimoji="0" lang="en-US" sz="3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sɜːvd</a:t>
            </a:r>
            <a:r>
              <a:rPr kumimoji="0" lang="en-US" sz="3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wɪð</a:t>
            </a:r>
            <a:r>
              <a:rPr kumimoji="0" lang="en-US" sz="3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vi-VN" sz="3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 name="Rectangle 5">
            <a:extLst>
              <a:ext uri="{FF2B5EF4-FFF2-40B4-BE49-F238E27FC236}">
                <a16:creationId xmlns:a16="http://schemas.microsoft.com/office/drawing/2014/main" id="{3FACBE6D-7ED3-EF4F-9541-6D48A26CBE5A}"/>
              </a:ext>
            </a:extLst>
          </p:cNvPr>
          <p:cNvSpPr/>
          <p:nvPr/>
        </p:nvSpPr>
        <p:spPr>
          <a:xfrm>
            <a:off x="2985887" y="2197348"/>
            <a:ext cx="5487986"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served with</a:t>
            </a:r>
            <a:r>
              <a:rPr kumimoji="0" lang="vi-VN" sz="4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(v.p) </a:t>
            </a:r>
          </a:p>
        </p:txBody>
      </p:sp>
      <p:sp>
        <p:nvSpPr>
          <p:cNvPr id="8" name="Rectangle 7">
            <a:extLst>
              <a:ext uri="{FF2B5EF4-FFF2-40B4-BE49-F238E27FC236}">
                <a16:creationId xmlns:a16="http://schemas.microsoft.com/office/drawing/2014/main" id="{35E68321-31A2-F94A-8F7A-7C7DC0190295}"/>
              </a:ext>
            </a:extLst>
          </p:cNvPr>
          <p:cNvSpPr/>
          <p:nvPr/>
        </p:nvSpPr>
        <p:spPr>
          <a:xfrm>
            <a:off x="4092448" y="3942272"/>
            <a:ext cx="2707794"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ăn kèm với</a:t>
            </a:r>
          </a:p>
        </p:txBody>
      </p:sp>
      <p:sp>
        <p:nvSpPr>
          <p:cNvPr id="9" name="TextBox 8">
            <a:extLst>
              <a:ext uri="{FF2B5EF4-FFF2-40B4-BE49-F238E27FC236}">
                <a16:creationId xmlns:a16="http://schemas.microsoft.com/office/drawing/2014/main" id="{512A499D-4ACD-8943-9B8C-407372DD1AFA}"/>
              </a:ext>
            </a:extLst>
          </p:cNvPr>
          <p:cNvSpPr txBox="1"/>
          <p:nvPr/>
        </p:nvSpPr>
        <p:spPr>
          <a:xfrm>
            <a:off x="670127" y="932319"/>
            <a:ext cx="7850399"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Example: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The meat </a:t>
            </a:r>
            <a:r>
              <a:rPr kumimoji="0" lang="en-US" sz="2800" b="1" i="0" u="none" strike="noStrike" kern="0" cap="none" spc="0" normalizeH="0" baseline="0" noProof="0" dirty="0">
                <a:ln>
                  <a:noFill/>
                </a:ln>
                <a:solidFill>
                  <a:srgbClr val="000000"/>
                </a:solidFill>
                <a:effectLst/>
                <a:highlight>
                  <a:srgbClr val="FFFF00"/>
                </a:highlight>
                <a:uLnTx/>
                <a:uFillTx/>
                <a:latin typeface="Calibri" panose="020F0502020204030204" pitchFamily="34" charset="0"/>
                <a:cs typeface="Calibri" panose="020F0502020204030204" pitchFamily="34" charset="0"/>
                <a:sym typeface="Arial"/>
              </a:rPr>
              <a:t>served with</a:t>
            </a:r>
            <a:r>
              <a:rPr kumimoji="0" lang="en-US" sz="2800" b="0" i="0" u="none" strike="noStrike" kern="0" cap="none" spc="0" normalizeH="0" baseline="0" noProof="0" dirty="0">
                <a:ln>
                  <a:noFill/>
                </a:ln>
                <a:solidFill>
                  <a:srgbClr val="000000"/>
                </a:solidFill>
                <a:effectLst/>
                <a:highlight>
                  <a:srgbClr val="FFFF00"/>
                </a:highlight>
                <a:uLnTx/>
                <a:uFillTx/>
                <a:latin typeface="Calibri" panose="020F0502020204030204" pitchFamily="34" charset="0"/>
                <a:cs typeface="Calibri" panose="020F0502020204030204" pitchFamily="34" charset="0"/>
                <a:sym typeface="Arial"/>
              </a:rPr>
              <a:t> </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pho is boneless and cut into thin slices.</a:t>
            </a:r>
            <a:endParaRPr kumimoji="0" lang="en-VN" sz="2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 name="Title 3">
            <a:extLst>
              <a:ext uri="{FF2B5EF4-FFF2-40B4-BE49-F238E27FC236}">
                <a16:creationId xmlns:a16="http://schemas.microsoft.com/office/drawing/2014/main" id="{4DCD63E7-65D1-5141-96A4-6DC31A033E5C}"/>
              </a:ext>
            </a:extLst>
          </p:cNvPr>
          <p:cNvSpPr txBox="1">
            <a:spLocks/>
          </p:cNvSpPr>
          <p:nvPr/>
        </p:nvSpPr>
        <p:spPr>
          <a:xfrm>
            <a:off x="720000" y="445025"/>
            <a:ext cx="2924685" cy="572700"/>
          </a:xfrm>
          <a:prstGeom prst="rect">
            <a:avLst/>
          </a:prstGeom>
          <a:solidFill>
            <a:schemeClr val="bg2">
              <a:lumMod val="40000"/>
              <a:lumOff val="60000"/>
            </a:schemeClr>
          </a:solidFill>
          <a:ln w="25400" cap="flat" cmpd="sng" algn="ctr">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US">
                <a:solidFill>
                  <a:srgbClr val="002060"/>
                </a:solidFill>
              </a:rPr>
              <a:t>V</a:t>
            </a:r>
            <a:r>
              <a:rPr lang="en-VN">
                <a:solidFill>
                  <a:srgbClr val="002060"/>
                </a:solidFill>
              </a:rPr>
              <a:t>ocabulary </a:t>
            </a:r>
            <a:endParaRPr lang="en-VN" dirty="0">
              <a:solidFill>
                <a:srgbClr val="002060"/>
              </a:solidFill>
            </a:endParaRPr>
          </a:p>
        </p:txBody>
      </p:sp>
    </p:spTree>
    <p:extLst>
      <p:ext uri="{BB962C8B-B14F-4D97-AF65-F5344CB8AC3E}">
        <p14:creationId xmlns:p14="http://schemas.microsoft.com/office/powerpoint/2010/main" val="210958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869933-FD67-1049-9AF8-43F3C2BE55E7}"/>
              </a:ext>
            </a:extLst>
          </p:cNvPr>
          <p:cNvSpPr/>
          <p:nvPr/>
        </p:nvSpPr>
        <p:spPr>
          <a:xfrm>
            <a:off x="691464" y="2197309"/>
            <a:ext cx="3308733" cy="6155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r>
              <a:rPr kumimoji="0" lang="en-US" sz="3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dɪˈlɪʃəs</a:t>
            </a:r>
            <a:r>
              <a:rPr kumimoji="0" lang="en-US" sz="3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vi-VN" sz="3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 name="Rectangle 5">
            <a:extLst>
              <a:ext uri="{FF2B5EF4-FFF2-40B4-BE49-F238E27FC236}">
                <a16:creationId xmlns:a16="http://schemas.microsoft.com/office/drawing/2014/main" id="{3FACBE6D-7ED3-EF4F-9541-6D48A26CBE5A}"/>
              </a:ext>
            </a:extLst>
          </p:cNvPr>
          <p:cNvSpPr/>
          <p:nvPr/>
        </p:nvSpPr>
        <p:spPr>
          <a:xfrm>
            <a:off x="0" y="1302740"/>
            <a:ext cx="4903311"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delicious</a:t>
            </a:r>
            <a:r>
              <a:rPr kumimoji="0" lang="vi-VN" sz="5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(adj) </a:t>
            </a:r>
          </a:p>
        </p:txBody>
      </p:sp>
      <p:sp>
        <p:nvSpPr>
          <p:cNvPr id="8" name="Rectangle 7">
            <a:extLst>
              <a:ext uri="{FF2B5EF4-FFF2-40B4-BE49-F238E27FC236}">
                <a16:creationId xmlns:a16="http://schemas.microsoft.com/office/drawing/2014/main" id="{35E68321-31A2-F94A-8F7A-7C7DC0190295}"/>
              </a:ext>
            </a:extLst>
          </p:cNvPr>
          <p:cNvSpPr/>
          <p:nvPr/>
        </p:nvSpPr>
        <p:spPr>
          <a:xfrm>
            <a:off x="1674814" y="2957481"/>
            <a:ext cx="1342035"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ngon</a:t>
            </a:r>
          </a:p>
        </p:txBody>
      </p:sp>
      <p:pic>
        <p:nvPicPr>
          <p:cNvPr id="12290" name="Picture 2" descr="Delicious: Message in a Bottle - Ứng dụng trên Google Play">
            <a:extLst>
              <a:ext uri="{FF2B5EF4-FFF2-40B4-BE49-F238E27FC236}">
                <a16:creationId xmlns:a16="http://schemas.microsoft.com/office/drawing/2014/main" id="{C7C5982E-15D2-AB47-9717-F370ECC9EE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840" y="541146"/>
            <a:ext cx="4061208" cy="406120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A126808-54D1-8840-BF61-51ACEB6E738C}"/>
              </a:ext>
            </a:extLst>
          </p:cNvPr>
          <p:cNvSpPr>
            <a:spLocks noGrp="1"/>
          </p:cNvSpPr>
          <p:nvPr>
            <p:ph type="title"/>
          </p:nvPr>
        </p:nvSpPr>
        <p:spPr/>
        <p:txBody>
          <a:bodyPr/>
          <a:lstStyle/>
          <a:p>
            <a:endParaRPr lang="en-VN"/>
          </a:p>
        </p:txBody>
      </p:sp>
      <p:sp>
        <p:nvSpPr>
          <p:cNvPr id="9" name="Title 3">
            <a:extLst>
              <a:ext uri="{FF2B5EF4-FFF2-40B4-BE49-F238E27FC236}">
                <a16:creationId xmlns:a16="http://schemas.microsoft.com/office/drawing/2014/main" id="{7FCE63BB-F722-064F-BFAA-850353E77DC2}"/>
              </a:ext>
            </a:extLst>
          </p:cNvPr>
          <p:cNvSpPr txBox="1">
            <a:spLocks/>
          </p:cNvSpPr>
          <p:nvPr/>
        </p:nvSpPr>
        <p:spPr>
          <a:xfrm>
            <a:off x="720000" y="445025"/>
            <a:ext cx="2924685" cy="572700"/>
          </a:xfrm>
          <a:prstGeom prst="rect">
            <a:avLst/>
          </a:prstGeom>
          <a:solidFill>
            <a:schemeClr val="bg2">
              <a:lumMod val="40000"/>
              <a:lumOff val="60000"/>
            </a:schemeClr>
          </a:solidFill>
          <a:ln w="25400" cap="flat" cmpd="sng" algn="ctr">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US">
                <a:solidFill>
                  <a:srgbClr val="002060"/>
                </a:solidFill>
              </a:rPr>
              <a:t>V</a:t>
            </a:r>
            <a:r>
              <a:rPr lang="en-VN">
                <a:solidFill>
                  <a:srgbClr val="002060"/>
                </a:solidFill>
              </a:rPr>
              <a:t>ocabulary </a:t>
            </a:r>
            <a:endParaRPr lang="en-VN" dirty="0">
              <a:solidFill>
                <a:srgbClr val="002060"/>
              </a:solidFill>
            </a:endParaRPr>
          </a:p>
        </p:txBody>
      </p:sp>
    </p:spTree>
    <p:extLst>
      <p:ext uri="{BB962C8B-B14F-4D97-AF65-F5344CB8AC3E}">
        <p14:creationId xmlns:p14="http://schemas.microsoft.com/office/powerpoint/2010/main" val="39237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869933-FD67-1049-9AF8-43F3C2BE55E7}"/>
              </a:ext>
            </a:extLst>
          </p:cNvPr>
          <p:cNvSpPr/>
          <p:nvPr/>
        </p:nvSpPr>
        <p:spPr>
          <a:xfrm>
            <a:off x="490993" y="2289522"/>
            <a:ext cx="3308733" cy="6155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/ˈ</a:t>
            </a:r>
            <a:r>
              <a:rPr kumimoji="0" lang="en-US" sz="3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stɪki</a:t>
            </a:r>
            <a:r>
              <a:rPr kumimoji="0" lang="en-US" sz="3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raɪs</a:t>
            </a:r>
            <a:r>
              <a:rPr kumimoji="0" lang="en-US" sz="3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vi-VN" sz="3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 name="Rectangle 5">
            <a:extLst>
              <a:ext uri="{FF2B5EF4-FFF2-40B4-BE49-F238E27FC236}">
                <a16:creationId xmlns:a16="http://schemas.microsoft.com/office/drawing/2014/main" id="{3FACBE6D-7ED3-EF4F-9541-6D48A26CBE5A}"/>
              </a:ext>
            </a:extLst>
          </p:cNvPr>
          <p:cNvSpPr/>
          <p:nvPr/>
        </p:nvSpPr>
        <p:spPr>
          <a:xfrm>
            <a:off x="335954" y="1315096"/>
            <a:ext cx="411638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sticky rice</a:t>
            </a:r>
            <a:r>
              <a:rPr kumimoji="0" lang="vi-VN" sz="5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(n) </a:t>
            </a:r>
          </a:p>
        </p:txBody>
      </p:sp>
      <p:sp>
        <p:nvSpPr>
          <p:cNvPr id="8" name="Rectangle 7">
            <a:extLst>
              <a:ext uri="{FF2B5EF4-FFF2-40B4-BE49-F238E27FC236}">
                <a16:creationId xmlns:a16="http://schemas.microsoft.com/office/drawing/2014/main" id="{35E68321-31A2-F94A-8F7A-7C7DC0190295}"/>
              </a:ext>
            </a:extLst>
          </p:cNvPr>
          <p:cNvSpPr/>
          <p:nvPr/>
        </p:nvSpPr>
        <p:spPr>
          <a:xfrm>
            <a:off x="1827195" y="2956171"/>
            <a:ext cx="856325"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xôi</a:t>
            </a:r>
          </a:p>
        </p:txBody>
      </p:sp>
      <p:pic>
        <p:nvPicPr>
          <p:cNvPr id="13314" name="Picture 2" descr="Hướng dẫn cách làm xôi xéo dẻo thơm ngon lành">
            <a:extLst>
              <a:ext uri="{FF2B5EF4-FFF2-40B4-BE49-F238E27FC236}">
                <a16:creationId xmlns:a16="http://schemas.microsoft.com/office/drawing/2014/main" id="{9207F9FA-4C1A-A449-9AC0-3539E659A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1936" y="715948"/>
            <a:ext cx="4446110" cy="394709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FC53164-E16B-C54B-B5E5-10A62D497EEE}"/>
              </a:ext>
            </a:extLst>
          </p:cNvPr>
          <p:cNvSpPr>
            <a:spLocks noGrp="1"/>
          </p:cNvSpPr>
          <p:nvPr>
            <p:ph type="title"/>
          </p:nvPr>
        </p:nvSpPr>
        <p:spPr/>
        <p:txBody>
          <a:bodyPr/>
          <a:lstStyle/>
          <a:p>
            <a:endParaRPr lang="en-VN"/>
          </a:p>
        </p:txBody>
      </p:sp>
      <p:sp>
        <p:nvSpPr>
          <p:cNvPr id="9" name="Title 3">
            <a:extLst>
              <a:ext uri="{FF2B5EF4-FFF2-40B4-BE49-F238E27FC236}">
                <a16:creationId xmlns:a16="http://schemas.microsoft.com/office/drawing/2014/main" id="{D3B0F768-0A69-B049-AB3D-5E1A5E0697C5}"/>
              </a:ext>
            </a:extLst>
          </p:cNvPr>
          <p:cNvSpPr txBox="1">
            <a:spLocks/>
          </p:cNvSpPr>
          <p:nvPr/>
        </p:nvSpPr>
        <p:spPr>
          <a:xfrm>
            <a:off x="720000" y="445025"/>
            <a:ext cx="2924685" cy="572700"/>
          </a:xfrm>
          <a:prstGeom prst="rect">
            <a:avLst/>
          </a:prstGeom>
          <a:solidFill>
            <a:schemeClr val="bg2">
              <a:lumMod val="40000"/>
              <a:lumOff val="60000"/>
            </a:schemeClr>
          </a:solidFill>
          <a:ln w="25400" cap="flat" cmpd="sng" algn="ctr">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US">
                <a:solidFill>
                  <a:srgbClr val="002060"/>
                </a:solidFill>
              </a:rPr>
              <a:t>V</a:t>
            </a:r>
            <a:r>
              <a:rPr lang="en-VN">
                <a:solidFill>
                  <a:srgbClr val="002060"/>
                </a:solidFill>
              </a:rPr>
              <a:t>ocabulary </a:t>
            </a:r>
            <a:endParaRPr lang="en-VN" dirty="0">
              <a:solidFill>
                <a:srgbClr val="002060"/>
              </a:solidFill>
            </a:endParaRPr>
          </a:p>
        </p:txBody>
      </p:sp>
    </p:spTree>
    <p:extLst>
      <p:ext uri="{BB962C8B-B14F-4D97-AF65-F5344CB8AC3E}">
        <p14:creationId xmlns:p14="http://schemas.microsoft.com/office/powerpoint/2010/main" val="427600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NGO | /s4s/ Wiki | Fandom">
            <a:extLst>
              <a:ext uri="{FF2B5EF4-FFF2-40B4-BE49-F238E27FC236}">
                <a16:creationId xmlns:a16="http://schemas.microsoft.com/office/drawing/2014/main" id="{60984B02-DF45-934B-B6AE-1286D9312E7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360" b="98775" l="543" r="98969">
                        <a14:foregroundMark x1="6298" y1="52374" x2="7980" y2="71669"/>
                        <a14:foregroundMark x1="7980" y1="71669" x2="8958" y2="74732"/>
                        <a14:foregroundMark x1="4397" y1="53599" x2="3529" y2="61868"/>
                        <a14:foregroundMark x1="64387" y1="34150" x2="67155" y2="19449"/>
                        <a14:foregroundMark x1="67155" y1="19449" x2="70955" y2="7963"/>
                        <a14:foregroundMark x1="70955" y1="7963" x2="71010" y2="7963"/>
                        <a14:foregroundMark x1="51629" y1="79786" x2="52226" y2="58806"/>
                        <a14:foregroundMark x1="52226" y1="58806" x2="53257" y2="51608"/>
                        <a14:foregroundMark x1="47774" y1="83920" x2="53312" y2="83614"/>
                        <a14:foregroundMark x1="53312" y1="83614" x2="56732" y2="67841"/>
                        <a14:foregroundMark x1="56732" y1="67841" x2="57329" y2="61103"/>
                        <a14:foregroundMark x1="42508" y1="79326" x2="41042" y2="64012"/>
                        <a14:foregroundMark x1="41042" y1="64012" x2="43485" y2="48851"/>
                        <a14:foregroundMark x1="43485" y1="48851" x2="47068" y2="37825"/>
                        <a14:foregroundMark x1="47068" y1="37825" x2="52606" y2="36141"/>
                        <a14:foregroundMark x1="52606" y1="36141" x2="56786" y2="50383"/>
                        <a14:foregroundMark x1="93377" y1="49464" x2="95277" y2="63553"/>
                        <a14:foregroundMark x1="95277" y1="63553" x2="93105" y2="72282"/>
                        <a14:foregroundMark x1="73996" y1="81776" x2="74864" y2="85605"/>
                        <a14:foregroundMark x1="75136" y1="5513" x2="76004" y2="7963"/>
                        <a14:foregroundMark x1="97774" y1="50383" x2="98969" y2="54058"/>
                        <a14:foregroundMark x1="48208" y1="23737" x2="50271" y2="24196"/>
                        <a14:foregroundMark x1="37188" y1="81776" x2="38545" y2="85911"/>
                        <a14:foregroundMark x1="48208" y1="90965" x2="50000" y2="90965"/>
                        <a14:foregroundMark x1="19110" y1="19142" x2="20141" y2="16692"/>
                        <a14:foregroundMark x1="597" y1="66922" x2="1031" y2="60643"/>
                        <a14:foregroundMark x1="14115" y1="98775" x2="16450" y2="97243"/>
                      </a14:backgroundRemoval>
                    </a14:imgEffect>
                  </a14:imgLayer>
                </a14:imgProps>
              </a:ext>
              <a:ext uri="{28A0092B-C50C-407E-A947-70E740481C1C}">
                <a14:useLocalDpi xmlns:a14="http://schemas.microsoft.com/office/drawing/2010/main" val="0"/>
              </a:ext>
            </a:extLst>
          </a:blip>
          <a:srcRect/>
          <a:stretch>
            <a:fillRect/>
          </a:stretch>
        </p:blipFill>
        <p:spPr bwMode="auto">
          <a:xfrm>
            <a:off x="0" y="-79044"/>
            <a:ext cx="4571999" cy="16208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B53B90D-8961-5143-9223-EE1FB6748347}"/>
              </a:ext>
            </a:extLst>
          </p:cNvPr>
          <p:cNvSpPr txBox="1"/>
          <p:nvPr/>
        </p:nvSpPr>
        <p:spPr>
          <a:xfrm>
            <a:off x="359708" y="1539818"/>
            <a:ext cx="8426484" cy="3449041"/>
          </a:xfrm>
          <a:prstGeom prst="roundRect">
            <a:avLst/>
          </a:prstGeom>
          <a:solidFill>
            <a:schemeClr val="bg2">
              <a:lumMod val="40000"/>
              <a:lumOff val="60000"/>
            </a:schemeClr>
          </a:solidFill>
          <a:ln w="28575">
            <a:solidFill>
              <a:schemeClr val="bg2"/>
            </a:solidFill>
            <a:prstDash val="lgDash"/>
          </a:ln>
        </p:spPr>
        <p:txBody>
          <a:bodyPr wrap="square" rtlCol="0">
            <a:spAutoFit/>
          </a:bodyPr>
          <a:lstStyle/>
          <a:p>
            <a:pPr>
              <a:lnSpc>
                <a:spcPts val="4560"/>
              </a:lnSpc>
            </a:pPr>
            <a:endParaRPr lang="en-VN" sz="28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11B634C-1D90-7248-9A09-B60E70240801}"/>
              </a:ext>
            </a:extLst>
          </p:cNvPr>
          <p:cNvSpPr txBox="1"/>
          <p:nvPr/>
        </p:nvSpPr>
        <p:spPr>
          <a:xfrm>
            <a:off x="779929" y="1769762"/>
            <a:ext cx="5553635" cy="2989152"/>
          </a:xfrm>
          <a:prstGeom prst="rect">
            <a:avLst/>
          </a:prstGeom>
          <a:noFill/>
        </p:spPr>
        <p:txBody>
          <a:bodyPr wrap="square">
            <a:spAutoFit/>
          </a:bodyPr>
          <a:lstStyle/>
          <a:p>
            <a:pPr>
              <a:lnSpc>
                <a:spcPts val="4560"/>
              </a:lnSpc>
            </a:pPr>
            <a:r>
              <a:rPr lang="en-VN" sz="2800" b="1" dirty="0">
                <a:latin typeface="Calibri" panose="020F0502020204030204" pitchFamily="34" charset="0"/>
                <a:cs typeface="Calibri" panose="020F0502020204030204" pitchFamily="34" charset="0"/>
              </a:rPr>
              <a:t>Materials:</a:t>
            </a:r>
          </a:p>
          <a:p>
            <a:pPr marL="285750" indent="-285750">
              <a:lnSpc>
                <a:spcPts val="4560"/>
              </a:lnSpc>
              <a:buFontTx/>
              <a:buChar char="-"/>
            </a:pPr>
            <a:r>
              <a:rPr lang="en-US" sz="2800" dirty="0">
                <a:latin typeface="Calibri" panose="020F0502020204030204" pitchFamily="34" charset="0"/>
                <a:cs typeface="Calibri" panose="020F0502020204030204" pitchFamily="34" charset="0"/>
              </a:rPr>
              <a:t>A</a:t>
            </a:r>
            <a:r>
              <a:rPr lang="en-VN" sz="2800" dirty="0">
                <a:latin typeface="Calibri" panose="020F0502020204030204" pitchFamily="34" charset="0"/>
                <a:cs typeface="Calibri" panose="020F0502020204030204" pitchFamily="34" charset="0"/>
              </a:rPr>
              <a:t> list of new words in Vocaburaly.</a:t>
            </a:r>
          </a:p>
          <a:p>
            <a:pPr marL="285750" indent="-285750">
              <a:lnSpc>
                <a:spcPts val="4560"/>
              </a:lnSpc>
              <a:buFontTx/>
              <a:buChar char="-"/>
            </a:pPr>
            <a:r>
              <a:rPr lang="en-VN" sz="2800" dirty="0">
                <a:latin typeface="Calibri" panose="020F0502020204030204" pitchFamily="34" charset="0"/>
                <a:cs typeface="Calibri" panose="020F0502020204030204" pitchFamily="34" charset="0"/>
              </a:rPr>
              <a:t>10 strips of paper for calling out words mixed in a box. </a:t>
            </a:r>
          </a:p>
          <a:p>
            <a:pPr marL="285750" indent="-285750">
              <a:lnSpc>
                <a:spcPts val="4560"/>
              </a:lnSpc>
              <a:buFontTx/>
              <a:buChar char="-"/>
            </a:pPr>
            <a:r>
              <a:rPr lang="en-US" sz="2800" dirty="0">
                <a:latin typeface="Calibri" panose="020F0502020204030204" pitchFamily="34" charset="0"/>
                <a:cs typeface="Calibri" panose="020F0502020204030204" pitchFamily="34" charset="0"/>
              </a:rPr>
              <a:t>W</a:t>
            </a:r>
            <a:r>
              <a:rPr lang="en-VN" sz="2800" dirty="0">
                <a:latin typeface="Calibri" panose="020F0502020204030204" pitchFamily="34" charset="0"/>
                <a:cs typeface="Calibri" panose="020F0502020204030204" pitchFamily="34" charset="0"/>
              </a:rPr>
              <a:t>inning partens.</a:t>
            </a:r>
          </a:p>
        </p:txBody>
      </p:sp>
      <p:pic>
        <p:nvPicPr>
          <p:cNvPr id="2054" name="Picture 6" descr="Cartoon Pencil And Paper - Paper And Pencil Sketch, HD Png Download ,  Transparent Png Image - PNGitem">
            <a:extLst>
              <a:ext uri="{FF2B5EF4-FFF2-40B4-BE49-F238E27FC236}">
                <a16:creationId xmlns:a16="http://schemas.microsoft.com/office/drawing/2014/main" id="{146D3558-E0C3-AC45-9A89-E34103E007D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673" b="95106" l="10000" r="90000">
                        <a14:foregroundMark x1="63256" y1="18576" x2="67209" y2="22358"/>
                        <a14:foregroundMark x1="43837" y1="18354" x2="52326" y2="49611"/>
                        <a14:foregroundMark x1="52326" y1="49611" x2="52558" y2="59511"/>
                        <a14:foregroundMark x1="24419" y1="23137" x2="54186" y2="55506"/>
                        <a14:foregroundMark x1="26977" y1="18576" x2="60465" y2="14683"/>
                        <a14:foregroundMark x1="60465" y1="14683" x2="69767" y2="18576"/>
                        <a14:foregroundMark x1="69767" y1="18576" x2="71512" y2="29700"/>
                        <a14:foregroundMark x1="71512" y1="29700" x2="63837" y2="76196"/>
                        <a14:foregroundMark x1="63837" y1="76196" x2="58721" y2="84761"/>
                        <a14:foregroundMark x1="58721" y1="84761" x2="46047" y2="87097"/>
                        <a14:foregroundMark x1="46047" y1="87097" x2="34302" y2="81535"/>
                        <a14:foregroundMark x1="34302" y1="81535" x2="26163" y2="73860"/>
                        <a14:foregroundMark x1="26163" y1="73860" x2="15930" y2="18576"/>
                        <a14:foregroundMark x1="15930" y1="18576" x2="17907" y2="13237"/>
                        <a14:foregroundMark x1="19884" y1="12125" x2="60000" y2="70745"/>
                        <a14:foregroundMark x1="60000" y1="70745" x2="60116" y2="72414"/>
                        <a14:foregroundMark x1="41860" y1="14572" x2="33372" y2="72414"/>
                        <a14:foregroundMark x1="16744" y1="39822" x2="48372" y2="66518"/>
                        <a14:foregroundMark x1="24419" y1="27697" x2="39302" y2="40156"/>
                        <a14:foregroundMark x1="51163" y1="27253" x2="74186" y2="41713"/>
                        <a14:foregroundMark x1="51977" y1="24805" x2="63023" y2="51168"/>
                        <a14:foregroundMark x1="62442" y1="21023" x2="68372" y2="36930"/>
                        <a14:foregroundMark x1="20116" y1="11568" x2="41744" y2="10345"/>
                        <a14:foregroundMark x1="41744" y1="10345" x2="51628" y2="10679"/>
                        <a14:foregroundMark x1="51628" y1="10679" x2="55116" y2="10234"/>
                        <a14:foregroundMark x1="13953" y1="12681" x2="15930" y2="9455"/>
                        <a14:foregroundMark x1="77326" y1="35261" x2="83256" y2="30701"/>
                        <a14:foregroundMark x1="81512" y1="36930" x2="84651" y2="30145"/>
                        <a14:foregroundMark x1="83256" y1="29143" x2="85814" y2="29366"/>
                        <a14:foregroundMark x1="86047" y1="30478" x2="87442" y2="29588"/>
                        <a14:foregroundMark x1="47442" y1="84316" x2="51744" y2="77531"/>
                        <a14:foregroundMark x1="47442" y1="79755" x2="56512" y2="83426"/>
                        <a14:foregroundMark x1="56512" y1="83426" x2="59302" y2="87319"/>
                        <a14:foregroundMark x1="68837" y1="63515" x2="72209" y2="84316"/>
                        <a14:foregroundMark x1="49535" y1="71746" x2="61628" y2="56730"/>
                        <a14:foregroundMark x1="61628" y1="56730" x2="64767" y2="46274"/>
                        <a14:foregroundMark x1="64767" y1="46274" x2="73605" y2="38487"/>
                        <a14:foregroundMark x1="45233" y1="75528" x2="60465" y2="80645"/>
                        <a14:foregroundMark x1="55930" y1="79644" x2="62907" y2="72525"/>
                        <a14:foregroundMark x1="62907" y1="72525" x2="67558" y2="63626"/>
                        <a14:foregroundMark x1="67558" y1="63626" x2="74884" y2="56730"/>
                        <a14:foregroundMark x1="74884" y1="56730" x2="77209" y2="49611"/>
                        <a14:foregroundMark x1="75233" y1="56618" x2="73023" y2="84538"/>
                        <a14:foregroundMark x1="68256" y1="77531" x2="65581" y2="86541"/>
                        <a14:foregroundMark x1="65581" y1="86541" x2="55116" y2="90768"/>
                        <a14:foregroundMark x1="55116" y1="90768" x2="32209" y2="88320"/>
                        <a14:foregroundMark x1="32209" y1="88320" x2="26395" y2="80645"/>
                        <a14:foregroundMark x1="26395" y1="80645" x2="25930" y2="76307"/>
                        <a14:foregroundMark x1="53605" y1="62403" x2="32209" y2="83537"/>
                        <a14:foregroundMark x1="21977" y1="58954" x2="21860" y2="85317"/>
                        <a14:foregroundMark x1="20814" y1="91657" x2="32791" y2="92325"/>
                        <a14:foregroundMark x1="32791" y1="92325" x2="43023" y2="91657"/>
                        <a14:foregroundMark x1="43023" y1="91657" x2="52674" y2="91657"/>
                        <a14:foregroundMark x1="52674" y1="91657" x2="65698" y2="90768"/>
                        <a14:foregroundMark x1="81977" y1="33482" x2="88140" y2="29922"/>
                        <a14:foregroundMark x1="87674" y1="33370" x2="88372" y2="31813"/>
                        <a14:foregroundMark x1="88023" y1="30256" x2="78721" y2="32703"/>
                        <a14:foregroundMark x1="78721" y1="32703" x2="77907" y2="32592"/>
                        <a14:foregroundMark x1="78256" y1="31146" x2="75465" y2="36040"/>
                        <a14:foregroundMark x1="75581" y1="37597" x2="79651" y2="37264"/>
                        <a14:foregroundMark x1="76047" y1="52836" x2="77442" y2="60957"/>
                        <a14:foregroundMark x1="77093" y1="61402" x2="77558" y2="74082"/>
                        <a14:foregroundMark x1="76628" y1="75195" x2="74767" y2="93548"/>
                        <a14:foregroundMark x1="61628" y1="94772" x2="31628" y2="94327"/>
                        <a14:foregroundMark x1="31628" y1="94327" x2="31628" y2="94327"/>
                        <a14:foregroundMark x1="68256" y1="22803" x2="66163" y2="12903"/>
                        <a14:foregroundMark x1="66163" y1="12903" x2="65698" y2="12013"/>
                        <a14:foregroundMark x1="26047" y1="7675" x2="15233" y2="5784"/>
                        <a14:foregroundMark x1="12209" y1="6118" x2="13953" y2="5784"/>
                        <a14:foregroundMark x1="24419" y1="7119" x2="60814" y2="10122"/>
                        <a14:foregroundMark x1="66163" y1="13126" x2="71395" y2="17909"/>
                        <a14:foregroundMark x1="70349" y1="17798" x2="74767" y2="21802"/>
                        <a14:foregroundMark x1="71512" y1="17353" x2="74302" y2="19911"/>
                        <a14:foregroundMark x1="74302" y1="21357" x2="74302" y2="32703"/>
                        <a14:foregroundMark x1="84884" y1="36485" x2="88605" y2="31479"/>
                        <a14:foregroundMark x1="80814" y1="42380" x2="84070" y2="37264"/>
                        <a14:foregroundMark x1="86744" y1="29032" x2="83605" y2="26696"/>
                        <a14:foregroundMark x1="60581" y1="95106" x2="73372" y2="94661"/>
                        <a14:foregroundMark x1="67907" y1="92770" x2="73605" y2="75973"/>
                        <a14:foregroundMark x1="32791" y1="75751" x2="56512" y2="41602"/>
                        <a14:foregroundMark x1="56512" y1="41602" x2="60116" y2="37597"/>
                        <a14:foregroundMark x1="46860" y1="66852" x2="58023" y2="58398"/>
                        <a14:foregroundMark x1="58023" y1="58398" x2="63488" y2="50501"/>
                        <a14:foregroundMark x1="63488" y1="50501" x2="64419" y2="48053"/>
                        <a14:foregroundMark x1="35000" y1="35706" x2="55698" y2="21802"/>
                        <a14:foregroundMark x1="20814" y1="38487" x2="19419" y2="71190"/>
                        <a14:foregroundMark x1="19419" y1="71190" x2="19535" y2="71524"/>
                        <a14:foregroundMark x1="31279" y1="48832" x2="33837" y2="72636"/>
                        <a14:foregroundMark x1="24419" y1="79978" x2="20814" y2="87653"/>
                        <a14:foregroundMark x1="60233" y1="26251" x2="57326" y2="17130"/>
                        <a14:foregroundMark x1="57326" y1="17130" x2="54767" y2="14794"/>
                        <a14:foregroundMark x1="29302" y1="47608" x2="18256" y2="21580"/>
                        <a14:foregroundMark x1="18256" y1="21580" x2="19070" y2="18354"/>
                      </a14:backgroundRemoval>
                    </a14:imgEffect>
                  </a14:imgLayer>
                </a14:imgProps>
              </a:ext>
              <a:ext uri="{28A0092B-C50C-407E-A947-70E740481C1C}">
                <a14:useLocalDpi xmlns:a14="http://schemas.microsoft.com/office/drawing/2010/main" val="0"/>
              </a:ext>
            </a:extLst>
          </a:blip>
          <a:srcRect/>
          <a:stretch>
            <a:fillRect/>
          </a:stretch>
        </p:blipFill>
        <p:spPr bwMode="auto">
          <a:xfrm>
            <a:off x="6037306" y="1929074"/>
            <a:ext cx="925770" cy="96789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imple Cartoon Hand Holding Card Clip Art at Clker.com - vector clip art  online, royalty free &amp; public domain">
            <a:extLst>
              <a:ext uri="{FF2B5EF4-FFF2-40B4-BE49-F238E27FC236}">
                <a16:creationId xmlns:a16="http://schemas.microsoft.com/office/drawing/2014/main" id="{A53AB9CE-0605-4F45-8481-DCD161D42B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3880" y="3097529"/>
            <a:ext cx="1431896" cy="8305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rò Chơi Bingo Game Là Gì ? Hướng Dẫn Cách Chơi Bingo Đơn Giản Và Dễ Dàng">
            <a:extLst>
              <a:ext uri="{FF2B5EF4-FFF2-40B4-BE49-F238E27FC236}">
                <a16:creationId xmlns:a16="http://schemas.microsoft.com/office/drawing/2014/main" id="{BB0852CB-76B5-6041-9BDB-057BBDD9411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904" t="58415" r="9674"/>
          <a:stretch/>
        </p:blipFill>
        <p:spPr bwMode="auto">
          <a:xfrm>
            <a:off x="3785752" y="4122587"/>
            <a:ext cx="2714439" cy="836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2955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0" dur="5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5" dur="500"/>
                                        <p:tgtEl>
                                          <p:spTgt spid="10">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randombar(horizontal)">
                                      <p:cBhvr>
                                        <p:cTn id="18" dur="500"/>
                                        <p:tgtEl>
                                          <p:spTgt spid="205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3" dur="500"/>
                                        <p:tgtEl>
                                          <p:spTgt spid="10">
                                            <p:txEl>
                                              <p:pRg st="2" end="2"/>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2056"/>
                                        </p:tgtEl>
                                        <p:attrNameLst>
                                          <p:attrName>style.visibility</p:attrName>
                                        </p:attrNameLst>
                                      </p:cBhvr>
                                      <p:to>
                                        <p:strVal val="visible"/>
                                      </p:to>
                                    </p:set>
                                    <p:animEffect transition="in" filter="randombar(horizontal)">
                                      <p:cBhvr>
                                        <p:cTn id="26" dur="500"/>
                                        <p:tgtEl>
                                          <p:spTgt spid="205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31" dur="500"/>
                                        <p:tgtEl>
                                          <p:spTgt spid="10">
                                            <p:txEl>
                                              <p:pRg st="3" end="3"/>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2058"/>
                                        </p:tgtEl>
                                        <p:attrNameLst>
                                          <p:attrName>style.visibility</p:attrName>
                                        </p:attrNameLst>
                                      </p:cBhvr>
                                      <p:to>
                                        <p:strVal val="visible"/>
                                      </p:to>
                                    </p:set>
                                    <p:animEffect transition="in" filter="randombar(horizontal)">
                                      <p:cBhvr>
                                        <p:cTn id="34"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E2BE8FF-0903-8F44-B3FA-23AEE9F5DEF8}"/>
              </a:ext>
            </a:extLst>
          </p:cNvPr>
          <p:cNvGraphicFramePr>
            <a:graphicFrameLocks noGrp="1"/>
          </p:cNvGraphicFramePr>
          <p:nvPr>
            <p:extLst>
              <p:ext uri="{D42A27DB-BD31-4B8C-83A1-F6EECF244321}">
                <p14:modId xmlns:p14="http://schemas.microsoft.com/office/powerpoint/2010/main" val="2768569500"/>
              </p:ext>
            </p:extLst>
          </p:nvPr>
        </p:nvGraphicFramePr>
        <p:xfrm>
          <a:off x="1692966" y="192851"/>
          <a:ext cx="5845197" cy="3944967"/>
        </p:xfrm>
        <a:graphic>
          <a:graphicData uri="http://schemas.openxmlformats.org/drawingml/2006/table">
            <a:tbl>
              <a:tblPr firstRow="1" bandRow="1">
                <a:tableStyleId>{A00C1FA8-0752-4185-AF9C-545D49DDDAF2}</a:tableStyleId>
              </a:tblPr>
              <a:tblGrid>
                <a:gridCol w="1948399">
                  <a:extLst>
                    <a:ext uri="{9D8B030D-6E8A-4147-A177-3AD203B41FA5}">
                      <a16:colId xmlns:a16="http://schemas.microsoft.com/office/drawing/2014/main" val="2355788614"/>
                    </a:ext>
                  </a:extLst>
                </a:gridCol>
                <a:gridCol w="1948399">
                  <a:extLst>
                    <a:ext uri="{9D8B030D-6E8A-4147-A177-3AD203B41FA5}">
                      <a16:colId xmlns:a16="http://schemas.microsoft.com/office/drawing/2014/main" val="779314658"/>
                    </a:ext>
                  </a:extLst>
                </a:gridCol>
                <a:gridCol w="1948399">
                  <a:extLst>
                    <a:ext uri="{9D8B030D-6E8A-4147-A177-3AD203B41FA5}">
                      <a16:colId xmlns:a16="http://schemas.microsoft.com/office/drawing/2014/main" val="395146916"/>
                    </a:ext>
                  </a:extLst>
                </a:gridCol>
              </a:tblGrid>
              <a:tr h="1314989">
                <a:tc>
                  <a:txBody>
                    <a:bodyPr/>
                    <a:lstStyle/>
                    <a:p>
                      <a:pPr algn="ctr"/>
                      <a:r>
                        <a:rPr lang="en-US" sz="2400" dirty="0">
                          <a:latin typeface="Calibri" panose="020F0502020204030204" pitchFamily="34" charset="0"/>
                          <a:cs typeface="Calibri" panose="020F0502020204030204" pitchFamily="34" charset="0"/>
                        </a:rPr>
                        <a:t>s</a:t>
                      </a:r>
                      <a:r>
                        <a:rPr lang="en-VN" sz="2400" dirty="0">
                          <a:latin typeface="Calibri" panose="020F0502020204030204" pitchFamily="34" charset="0"/>
                          <a:cs typeface="Calibri" panose="020F0502020204030204" pitchFamily="34" charset="0"/>
                        </a:rPr>
                        <a:t>ticky rice</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en-US" sz="2400" dirty="0">
                          <a:latin typeface="Calibri" panose="020F0502020204030204" pitchFamily="34" charset="0"/>
                          <a:cs typeface="Calibri" panose="020F0502020204030204" pitchFamily="34" charset="0"/>
                        </a:rPr>
                        <a:t>s</a:t>
                      </a:r>
                      <a:r>
                        <a:rPr lang="en-VN" sz="2400" dirty="0">
                          <a:latin typeface="Calibri" panose="020F0502020204030204" pitchFamily="34" charset="0"/>
                          <a:cs typeface="Calibri" panose="020F0502020204030204" pitchFamily="34" charset="0"/>
                        </a:rPr>
                        <a:t>erve with</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en-VN" sz="2400" dirty="0">
                          <a:latin typeface="Calibri" panose="020F0502020204030204" pitchFamily="34" charset="0"/>
                          <a:cs typeface="Calibri" panose="020F0502020204030204" pitchFamily="34" charset="0"/>
                        </a:rPr>
                        <a:t>slices</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021871571"/>
                  </a:ext>
                </a:extLst>
              </a:tr>
              <a:tr h="1314989">
                <a:tc>
                  <a:txBody>
                    <a:bodyPr/>
                    <a:lstStyle/>
                    <a:p>
                      <a:pPr algn="ctr"/>
                      <a:r>
                        <a:rPr lang="en-VN" sz="2400" dirty="0">
                          <a:latin typeface="Calibri" panose="020F0502020204030204" pitchFamily="34" charset="0"/>
                          <a:cs typeface="Calibri" panose="020F0502020204030204" pitchFamily="34" charset="0"/>
                        </a:rPr>
                        <a:t>snack</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en-VN" sz="2400" dirty="0">
                          <a:latin typeface="Calibri" panose="020F0502020204030204" pitchFamily="34" charset="0"/>
                          <a:cs typeface="Calibri" panose="020F0502020204030204" pitchFamily="34" charset="0"/>
                        </a:rPr>
                        <a:t>stew</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en-US" sz="2400" dirty="0" err="1">
                          <a:latin typeface="Calibri" panose="020F0502020204030204" pitchFamily="34" charset="0"/>
                          <a:cs typeface="Calibri" panose="020F0502020204030204" pitchFamily="34" charset="0"/>
                        </a:rPr>
                        <a:t>i</a:t>
                      </a:r>
                      <a:r>
                        <a:rPr lang="en-VN" sz="2400" dirty="0">
                          <a:latin typeface="Calibri" panose="020F0502020204030204" pitchFamily="34" charset="0"/>
                          <a:cs typeface="Calibri" panose="020F0502020204030204" pitchFamily="34" charset="0"/>
                        </a:rPr>
                        <a:t>n a hurry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47349074"/>
                  </a:ext>
                </a:extLst>
              </a:tr>
              <a:tr h="1314989">
                <a:tc>
                  <a:txBody>
                    <a:bodyPr/>
                    <a:lstStyle/>
                    <a:p>
                      <a:pPr algn="ctr"/>
                      <a:r>
                        <a:rPr lang="en-VN" sz="2400" dirty="0">
                          <a:latin typeface="Calibri" panose="020F0502020204030204" pitchFamily="34" charset="0"/>
                          <a:cs typeface="Calibri" panose="020F0502020204030204" pitchFamily="34" charset="0"/>
                        </a:rPr>
                        <a:t>boneless</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en-VN" sz="2400" dirty="0">
                          <a:latin typeface="Calibri" panose="020F0502020204030204" pitchFamily="34" charset="0"/>
                          <a:cs typeface="Calibri" panose="020F0502020204030204" pitchFamily="34" charset="0"/>
                        </a:rPr>
                        <a:t>taste</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en-VN" sz="2400" dirty="0">
                          <a:latin typeface="Calibri" panose="020F0502020204030204" pitchFamily="34" charset="0"/>
                          <a:cs typeface="Calibri" panose="020F0502020204030204" pitchFamily="34" charset="0"/>
                        </a:rPr>
                        <a:t>delicious</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194088029"/>
                  </a:ext>
                </a:extLst>
              </a:tr>
            </a:tbl>
          </a:graphicData>
        </a:graphic>
      </p:graphicFrame>
      <p:pic>
        <p:nvPicPr>
          <p:cNvPr id="5" name="Picture 2" descr="BINGO | /s4s/ Wiki | Fandom">
            <a:extLst>
              <a:ext uri="{FF2B5EF4-FFF2-40B4-BE49-F238E27FC236}">
                <a16:creationId xmlns:a16="http://schemas.microsoft.com/office/drawing/2014/main" id="{9E6026B7-7D4D-5948-9002-D1F0466AC9F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360" b="98775" l="543" r="98969">
                        <a14:foregroundMark x1="6298" y1="52374" x2="7980" y2="71669"/>
                        <a14:foregroundMark x1="7980" y1="71669" x2="8958" y2="74732"/>
                        <a14:foregroundMark x1="4397" y1="53599" x2="3529" y2="61868"/>
                        <a14:foregroundMark x1="64387" y1="34150" x2="67155" y2="19449"/>
                        <a14:foregroundMark x1="67155" y1="19449" x2="70955" y2="7963"/>
                        <a14:foregroundMark x1="70955" y1="7963" x2="71010" y2="7963"/>
                        <a14:foregroundMark x1="51629" y1="79786" x2="52226" y2="58806"/>
                        <a14:foregroundMark x1="52226" y1="58806" x2="53257" y2="51608"/>
                        <a14:foregroundMark x1="47774" y1="83920" x2="53312" y2="83614"/>
                        <a14:foregroundMark x1="53312" y1="83614" x2="56732" y2="67841"/>
                        <a14:foregroundMark x1="56732" y1="67841" x2="57329" y2="61103"/>
                        <a14:foregroundMark x1="42508" y1="79326" x2="41042" y2="64012"/>
                        <a14:foregroundMark x1="41042" y1="64012" x2="43485" y2="48851"/>
                        <a14:foregroundMark x1="43485" y1="48851" x2="47068" y2="37825"/>
                        <a14:foregroundMark x1="47068" y1="37825" x2="52606" y2="36141"/>
                        <a14:foregroundMark x1="52606" y1="36141" x2="56786" y2="50383"/>
                        <a14:foregroundMark x1="93377" y1="49464" x2="95277" y2="63553"/>
                        <a14:foregroundMark x1="95277" y1="63553" x2="93105" y2="72282"/>
                        <a14:foregroundMark x1="73996" y1="81776" x2="74864" y2="85605"/>
                        <a14:foregroundMark x1="75136" y1="5513" x2="76004" y2="7963"/>
                        <a14:foregroundMark x1="97774" y1="50383" x2="98969" y2="54058"/>
                        <a14:foregroundMark x1="48208" y1="23737" x2="50271" y2="24196"/>
                        <a14:foregroundMark x1="37188" y1="81776" x2="38545" y2="85911"/>
                        <a14:foregroundMark x1="48208" y1="90965" x2="50000" y2="90965"/>
                        <a14:foregroundMark x1="19110" y1="19142" x2="20141" y2="16692"/>
                        <a14:foregroundMark x1="597" y1="66922" x2="1031" y2="60643"/>
                        <a14:foregroundMark x1="14115" y1="98775" x2="16450" y2="97243"/>
                      </a14:backgroundRemoval>
                    </a14:imgEffect>
                  </a14:imgLayer>
                </a14:imgProps>
              </a:ext>
              <a:ext uri="{28A0092B-C50C-407E-A947-70E740481C1C}">
                <a14:useLocalDpi xmlns:a14="http://schemas.microsoft.com/office/drawing/2010/main" val="0"/>
              </a:ext>
            </a:extLst>
          </a:blip>
          <a:srcRect/>
          <a:stretch>
            <a:fillRect/>
          </a:stretch>
        </p:blipFill>
        <p:spPr bwMode="auto">
          <a:xfrm>
            <a:off x="1" y="-79044"/>
            <a:ext cx="1692965" cy="8104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ướng dẫn cách làm xôi xéo dẻo thơm ngon lành">
            <a:extLst>
              <a:ext uri="{FF2B5EF4-FFF2-40B4-BE49-F238E27FC236}">
                <a16:creationId xmlns:a16="http://schemas.microsoft.com/office/drawing/2014/main" id="{F7F3AEE4-4FD5-9B42-A1EE-DB6F227925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52" y="2343143"/>
            <a:ext cx="1263611" cy="11217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elicious: Message in a Bottle - Ứng dụng trên Google Play">
            <a:extLst>
              <a:ext uri="{FF2B5EF4-FFF2-40B4-BE49-F238E27FC236}">
                <a16:creationId xmlns:a16="http://schemas.microsoft.com/office/drawing/2014/main" id="{F543F7B7-B932-9D4D-8885-3E6FC9545E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68" y="818157"/>
            <a:ext cx="1263612" cy="12636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erfect Slices - Ứng dụng trên Google Play">
            <a:extLst>
              <a:ext uri="{FF2B5EF4-FFF2-40B4-BE49-F238E27FC236}">
                <a16:creationId xmlns:a16="http://schemas.microsoft.com/office/drawing/2014/main" id="{17AF17CD-F68D-7943-B99D-35EA274090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619" y="3655057"/>
            <a:ext cx="1186049" cy="13405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 boy in hurry Royalty Free Vector Image - VectorStock">
            <a:extLst>
              <a:ext uri="{FF2B5EF4-FFF2-40B4-BE49-F238E27FC236}">
                <a16:creationId xmlns:a16="http://schemas.microsoft.com/office/drawing/2014/main" id="{E841B865-F28C-7046-AEF7-A1054B2426E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154" b="83077" l="200" r="96300">
                        <a14:foregroundMark x1="20200" y1="11795" x2="22600" y2="6538"/>
                        <a14:foregroundMark x1="44600" y1="13718" x2="46800" y2="11538"/>
                        <a14:foregroundMark x1="48100" y1="13974" x2="51300" y2="12949"/>
                        <a14:foregroundMark x1="3900" y1="11538" x2="4500" y2="14231"/>
                        <a14:foregroundMark x1="200" y1="17821" x2="3300" y2="17821"/>
                        <a14:foregroundMark x1="10100" y1="24487" x2="10500" y2="26154"/>
                        <a14:foregroundMark x1="11200" y1="22564" x2="12300" y2="20897"/>
                        <a14:foregroundMark x1="18900" y1="20897" x2="19600" y2="24231"/>
                        <a14:foregroundMark x1="18500" y1="20128" x2="21000" y2="22308"/>
                        <a14:foregroundMark x1="21000" y1="20000" x2="20200" y2="28333"/>
                        <a14:foregroundMark x1="14200" y1="39615" x2="23400" y2="30513"/>
                        <a14:foregroundMark x1="87900" y1="59872" x2="96300" y2="59615"/>
                        <a14:foregroundMark x1="83500" y1="33846" x2="89700" y2="29103"/>
                        <a14:foregroundMark x1="89700" y1="29103" x2="89700" y2="29103"/>
                        <a14:foregroundMark x1="13600" y1="80769" x2="16100" y2="83077"/>
                      </a14:backgroundRemoval>
                    </a14:imgEffect>
                  </a14:imgLayer>
                </a14:imgProps>
              </a:ext>
              <a:ext uri="{28A0092B-C50C-407E-A947-70E740481C1C}">
                <a14:useLocalDpi xmlns:a14="http://schemas.microsoft.com/office/drawing/2010/main" val="0"/>
              </a:ext>
            </a:extLst>
          </a:blip>
          <a:srcRect b="11351"/>
          <a:stretch/>
        </p:blipFill>
        <p:spPr bwMode="auto">
          <a:xfrm>
            <a:off x="7760905" y="1323451"/>
            <a:ext cx="1697650" cy="12305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D12EB53-1924-984A-9B16-FDEF2B48C97A}"/>
              </a:ext>
            </a:extLst>
          </p:cNvPr>
          <p:cNvPicPr>
            <a:picLocks noChangeAspect="1"/>
          </p:cNvPicPr>
          <p:nvPr/>
        </p:nvPicPr>
        <p:blipFill>
          <a:blip r:embed="rId11"/>
          <a:stretch>
            <a:fillRect/>
          </a:stretch>
        </p:blipFill>
        <p:spPr>
          <a:xfrm>
            <a:off x="3806569" y="4205846"/>
            <a:ext cx="1530862" cy="923862"/>
          </a:xfrm>
          <a:prstGeom prst="rect">
            <a:avLst/>
          </a:prstGeom>
        </p:spPr>
      </p:pic>
      <p:pic>
        <p:nvPicPr>
          <p:cNvPr id="12" name="Picture 4" descr="Mách bạn cách làm thịt hầm siêu ngon">
            <a:extLst>
              <a:ext uri="{FF2B5EF4-FFF2-40B4-BE49-F238E27FC236}">
                <a16:creationId xmlns:a16="http://schemas.microsoft.com/office/drawing/2014/main" id="{7498A848-8ED0-1944-8B0D-87EE2B5A262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50749" y="2571750"/>
            <a:ext cx="1056795" cy="11875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Nước Lèo | Soup Stock — Kim Bao Kitchen">
            <a:extLst>
              <a:ext uri="{FF2B5EF4-FFF2-40B4-BE49-F238E27FC236}">
                <a16:creationId xmlns:a16="http://schemas.microsoft.com/office/drawing/2014/main" id="{D9FD8D4B-275D-164E-B7CC-F19A0A83AF6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33020" y="3826662"/>
            <a:ext cx="1092254" cy="12452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ại sao snack là mặt hàng hứa hẹn dẫn đầu xu hướng trong tương lai ngành">
            <a:extLst>
              <a:ext uri="{FF2B5EF4-FFF2-40B4-BE49-F238E27FC236}">
                <a16:creationId xmlns:a16="http://schemas.microsoft.com/office/drawing/2014/main" id="{93FAC46A-1060-0043-A4E9-C8DE9FFD4A26}"/>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5665" b="97537" l="7385" r="95538">
                        <a14:foregroundMark x1="13692" y1="83498" x2="40154" y2="90394"/>
                        <a14:foregroundMark x1="40154" y1="90394" x2="54154" y2="89655"/>
                        <a14:foregroundMark x1="54154" y1="89655" x2="67231" y2="90640"/>
                        <a14:foregroundMark x1="67231" y1="90640" x2="79538" y2="89409"/>
                        <a14:foregroundMark x1="79538" y1="89409" x2="81692" y2="88177"/>
                        <a14:foregroundMark x1="7385" y1="81281" x2="8462" y2="85714"/>
                        <a14:foregroundMark x1="26462" y1="95320" x2="36923" y2="96552"/>
                        <a14:foregroundMark x1="36923" y1="96552" x2="60923" y2="94089"/>
                        <a14:foregroundMark x1="60923" y1="94089" x2="77385" y2="95320"/>
                        <a14:foregroundMark x1="93077" y1="87931" x2="88769" y2="85714"/>
                        <a14:foregroundMark x1="85846" y1="94828" x2="88308" y2="92365"/>
                        <a14:foregroundMark x1="75077" y1="16995" x2="65538" y2="9852"/>
                        <a14:foregroundMark x1="65538" y1="9852" x2="34308" y2="9360"/>
                        <a14:foregroundMark x1="20923" y1="14039" x2="20769" y2="10345"/>
                        <a14:foregroundMark x1="11538" y1="95567" x2="16462" y2="94828"/>
                        <a14:foregroundMark x1="18923" y1="97537" x2="20615" y2="95567"/>
                        <a14:foregroundMark x1="86923" y1="97044" x2="92769" y2="89409"/>
                        <a14:foregroundMark x1="93692" y1="90640" x2="95846" y2="86946"/>
                        <a14:foregroundMark x1="94000" y1="91379" x2="95077" y2="90394"/>
                        <a14:foregroundMark x1="94462" y1="88177" x2="95846" y2="85468"/>
                        <a14:foregroundMark x1="94308" y1="90640" x2="94308" y2="90640"/>
                        <a14:foregroundMark x1="77385" y1="9360" x2="78308" y2="7143"/>
                        <a14:foregroundMark x1="35692" y1="8374" x2="36462" y2="5665"/>
                      </a14:backgroundRemoval>
                    </a14:imgEffect>
                  </a14:imgLayer>
                </a14:imgProps>
              </a:ext>
              <a:ext uri="{28A0092B-C50C-407E-A947-70E740481C1C}">
                <a14:useLocalDpi xmlns:a14="http://schemas.microsoft.com/office/drawing/2010/main" val="0"/>
              </a:ext>
            </a:extLst>
          </a:blip>
          <a:srcRect/>
          <a:stretch>
            <a:fillRect/>
          </a:stretch>
        </p:blipFill>
        <p:spPr bwMode="auto">
          <a:xfrm>
            <a:off x="1771791" y="4219638"/>
            <a:ext cx="1295430" cy="8091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3D Human Femur Bone 01">
            <a:extLst>
              <a:ext uri="{FF2B5EF4-FFF2-40B4-BE49-F238E27FC236}">
                <a16:creationId xmlns:a16="http://schemas.microsoft.com/office/drawing/2014/main" id="{34C7A560-5D1F-3641-81FE-70E19D5BA7F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68478" y="71577"/>
            <a:ext cx="1056795" cy="12656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ấu X. Dấu hiệu bị từ: Vector có sẵn (miễn phí bản quyền) 1676933287 |  Shutterstock">
            <a:extLst>
              <a:ext uri="{FF2B5EF4-FFF2-40B4-BE49-F238E27FC236}">
                <a16:creationId xmlns:a16="http://schemas.microsoft.com/office/drawing/2014/main" id="{7731B971-DC42-A045-B612-27F6A3708AE2}"/>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8929" b="90000" l="10000" r="90000">
                        <a14:foregroundMark x1="76410" y1="13929" x2="78718" y2="8929"/>
                      </a14:backgroundRemoval>
                    </a14:imgEffect>
                  </a14:imgLayer>
                </a14:imgProps>
              </a:ext>
              <a:ext uri="{28A0092B-C50C-407E-A947-70E740481C1C}">
                <a14:useLocalDpi xmlns:a14="http://schemas.microsoft.com/office/drawing/2010/main" val="0"/>
              </a:ext>
            </a:extLst>
          </a:blip>
          <a:srcRect/>
          <a:stretch>
            <a:fillRect/>
          </a:stretch>
        </p:blipFill>
        <p:spPr bwMode="auto">
          <a:xfrm>
            <a:off x="7760905" y="252369"/>
            <a:ext cx="1335727" cy="9589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ch Làm Salad Bơ 🥑 Hấp Dẫn &amp; Bổ Dưỡng - Thật Là Ngo">
            <a:extLst>
              <a:ext uri="{FF2B5EF4-FFF2-40B4-BE49-F238E27FC236}">
                <a16:creationId xmlns:a16="http://schemas.microsoft.com/office/drawing/2014/main" id="{55C7041E-5DE0-1241-9AED-0B3AF8CEEBC0}"/>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222" b="99111" l="3750" r="96500">
                        <a14:foregroundMark x1="35000" y1="23111" x2="32167" y2="14667"/>
                        <a14:foregroundMark x1="32167" y1="14667" x2="40500" y2="8778"/>
                        <a14:foregroundMark x1="40500" y1="8778" x2="58750" y2="6667"/>
                        <a14:foregroundMark x1="73083" y1="12667" x2="68333" y2="5333"/>
                        <a14:foregroundMark x1="68333" y1="5333" x2="51083" y2="2778"/>
                        <a14:foregroundMark x1="51083" y1="2778" x2="29833" y2="6556"/>
                        <a14:foregroundMark x1="30167" y1="9111" x2="22500" y2="11333"/>
                        <a14:foregroundMark x1="22500" y1="11333" x2="11833" y2="26889"/>
                        <a14:foregroundMark x1="11833" y1="26889" x2="6500" y2="46222"/>
                        <a14:foregroundMark x1="6500" y1="46222" x2="6417" y2="60444"/>
                        <a14:foregroundMark x1="5417" y1="53889" x2="10750" y2="73111"/>
                        <a14:foregroundMark x1="10750" y1="73111" x2="15083" y2="80444"/>
                        <a14:foregroundMark x1="15083" y1="80444" x2="38833" y2="93778"/>
                        <a14:foregroundMark x1="38833" y1="93778" x2="47167" y2="95000"/>
                        <a14:foregroundMark x1="53417" y1="94778" x2="80833" y2="82333"/>
                        <a14:foregroundMark x1="73083" y1="92444" x2="82333" y2="85667"/>
                        <a14:foregroundMark x1="82333" y1="85667" x2="87583" y2="77222"/>
                        <a14:foregroundMark x1="87583" y1="77222" x2="94333" y2="46889"/>
                        <a14:foregroundMark x1="94333" y1="46889" x2="94917" y2="35111"/>
                        <a14:foregroundMark x1="71917" y1="6111" x2="79167" y2="6333"/>
                        <a14:foregroundMark x1="79167" y1="6333" x2="84333" y2="13667"/>
                        <a14:foregroundMark x1="77833" y1="10889" x2="91667" y2="24222"/>
                        <a14:foregroundMark x1="91667" y1="24222" x2="87750" y2="15667"/>
                        <a14:foregroundMark x1="87750" y1="15667" x2="87750" y2="15556"/>
                        <a14:foregroundMark x1="84333" y1="14000" x2="84083" y2="11111"/>
                        <a14:foregroundMark x1="83750" y1="10222" x2="85667" y2="11667"/>
                        <a14:foregroundMark x1="96833" y1="42111" x2="96583" y2="62556"/>
                        <a14:foregroundMark x1="96583" y1="62556" x2="91917" y2="69889"/>
                        <a14:foregroundMark x1="91667" y1="66556" x2="90167" y2="76333"/>
                        <a14:foregroundMark x1="90167" y1="76333" x2="80250" y2="93889"/>
                        <a14:foregroundMark x1="80250" y1="93889" x2="77583" y2="96556"/>
                        <a14:foregroundMark x1="73250" y1="92889" x2="40500" y2="93667"/>
                        <a14:foregroundMark x1="40500" y1="93667" x2="31167" y2="89444"/>
                        <a14:foregroundMark x1="31167" y1="89444" x2="24250" y2="92889"/>
                        <a14:foregroundMark x1="24250" y1="92889" x2="17417" y2="86667"/>
                        <a14:foregroundMark x1="22417" y1="90444" x2="32333" y2="93556"/>
                        <a14:foregroundMark x1="32333" y1="93556" x2="41667" y2="91889"/>
                        <a14:foregroundMark x1="41667" y1="91889" x2="63250" y2="97222"/>
                        <a14:foregroundMark x1="63250" y1="97222" x2="69083" y2="94667"/>
                        <a14:foregroundMark x1="32500" y1="98556" x2="25167" y2="96000"/>
                        <a14:foregroundMark x1="25167" y1="96000" x2="15750" y2="82000"/>
                        <a14:foregroundMark x1="15750" y1="82000" x2="5833" y2="52444"/>
                        <a14:foregroundMark x1="5833" y1="52444" x2="4250" y2="43111"/>
                        <a14:foregroundMark x1="4250" y1="43111" x2="4833" y2="36889"/>
                        <a14:foregroundMark x1="3333" y1="50556" x2="10333" y2="78889"/>
                        <a14:foregroundMark x1="10333" y1="78889" x2="19333" y2="95444"/>
                        <a14:foregroundMark x1="19333" y1="95444" x2="23750" y2="99000"/>
                        <a14:foregroundMark x1="8500" y1="74667" x2="6167" y2="64000"/>
                        <a14:foregroundMark x1="3750" y1="59667" x2="5083" y2="63000"/>
                        <a14:foregroundMark x1="4500" y1="59889" x2="7667" y2="70667"/>
                        <a14:foregroundMark x1="5250" y1="37556" x2="12667" y2="20222"/>
                        <a14:foregroundMark x1="12667" y1="20222" x2="18000" y2="14000"/>
                        <a14:foregroundMark x1="18000" y1="14000" x2="18333" y2="13778"/>
                        <a14:foregroundMark x1="25083" y1="7111" x2="32417" y2="4111"/>
                        <a14:foregroundMark x1="32417" y1="4111" x2="35500" y2="1333"/>
                        <a14:foregroundMark x1="91667" y1="67556" x2="92667" y2="72889"/>
                        <a14:foregroundMark x1="93083" y1="69778" x2="91583" y2="79556"/>
                        <a14:foregroundMark x1="91583" y1="79556" x2="88167" y2="87889"/>
                        <a14:foregroundMark x1="88167" y1="87889" x2="78417" y2="99111"/>
                        <a14:backgroundMark x1="87917" y1="8111" x2="83917" y2="4000"/>
                        <a14:backgroundMark x1="84333" y1="98556" x2="82167" y2="99778"/>
                      </a14:backgroundRemoval>
                    </a14:imgEffect>
                  </a14:imgLayer>
                </a14:imgProps>
              </a:ext>
              <a:ext uri="{28A0092B-C50C-407E-A947-70E740481C1C}">
                <a14:useLocalDpi xmlns:a14="http://schemas.microsoft.com/office/drawing/2010/main" val="0"/>
              </a:ext>
            </a:extLst>
          </a:blip>
          <a:srcRect/>
          <a:stretch>
            <a:fillRect/>
          </a:stretch>
        </p:blipFill>
        <p:spPr bwMode="auto">
          <a:xfrm>
            <a:off x="6311331" y="4263152"/>
            <a:ext cx="1092254" cy="81919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ước sốt mè rang | Kewpie (210ml) – FARMERS MARKET">
            <a:extLst>
              <a:ext uri="{FF2B5EF4-FFF2-40B4-BE49-F238E27FC236}">
                <a16:creationId xmlns:a16="http://schemas.microsoft.com/office/drawing/2014/main" id="{D9F48314-3AB9-E04E-9880-6631B641F153}"/>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5176" b="94043" l="9961" r="89941">
                        <a14:foregroundMark x1="46191" y1="14160" x2="51807" y2="5176"/>
                        <a14:foregroundMark x1="60986" y1="61133" x2="64404" y2="81104"/>
                        <a14:foregroundMark x1="35596" y1="84082" x2="43311" y2="89307"/>
                        <a14:foregroundMark x1="43311" y1="89307" x2="45605" y2="89307"/>
                        <a14:foregroundMark x1="39551" y1="92285" x2="49023" y2="94043"/>
                        <a14:foregroundMark x1="49023" y1="94043" x2="57666" y2="92822"/>
                        <a14:foregroundMark x1="64160" y1="90527" x2="68018" y2="81250"/>
                        <a14:foregroundMark x1="68018" y1="81250" x2="69336" y2="70801"/>
                        <a14:foregroundMark x1="67139" y1="62891" x2="69434" y2="68262"/>
                        <a14:foregroundMark x1="69336" y1="70557" x2="66699" y2="87891"/>
                        <a14:foregroundMark x1="66016" y1="89648" x2="69189" y2="80371"/>
                        <a14:foregroundMark x1="69189" y1="80371" x2="68896" y2="61328"/>
                        <a14:foregroundMark x1="68896" y1="61328" x2="68896" y2="61328"/>
                        <a14:foregroundMark x1="68018" y1="61914" x2="69336" y2="80664"/>
                        <a14:foregroundMark x1="69336" y1="80664" x2="67871" y2="87891"/>
                        <a14:foregroundMark x1="66357" y1="90967" x2="68018" y2="88232"/>
                        <a14:foregroundMark x1="68896" y1="73438" x2="68018" y2="63770"/>
                        <a14:foregroundMark x1="68018" y1="63770" x2="68652" y2="61914"/>
                        <a14:foregroundMark x1="57568" y1="8057" x2="58398" y2="8398"/>
                        <a14:foregroundMark x1="56006" y1="21680" x2="57666" y2="22461"/>
                        <a14:foregroundMark x1="57471" y1="24219" x2="57666" y2="21973"/>
                        <a14:foregroundMark x1="57568" y1="23486" x2="57666" y2="21582"/>
                      </a14:backgroundRemoval>
                    </a14:imgEffect>
                  </a14:imgLayer>
                </a14:imgProps>
              </a:ext>
              <a:ext uri="{28A0092B-C50C-407E-A947-70E740481C1C}">
                <a14:useLocalDpi xmlns:a14="http://schemas.microsoft.com/office/drawing/2010/main" val="0"/>
              </a:ext>
            </a:extLst>
          </a:blip>
          <a:srcRect/>
          <a:stretch>
            <a:fillRect/>
          </a:stretch>
        </p:blipFill>
        <p:spPr bwMode="auto">
          <a:xfrm>
            <a:off x="5724510" y="4177681"/>
            <a:ext cx="1007775" cy="100777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805A71E-309C-6B46-B969-0D1F589EF6AA}"/>
              </a:ext>
            </a:extLst>
          </p:cNvPr>
          <p:cNvSpPr/>
          <p:nvPr/>
        </p:nvSpPr>
        <p:spPr>
          <a:xfrm>
            <a:off x="2023281" y="533677"/>
            <a:ext cx="1351280" cy="5689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1" name="Rectangle 20">
            <a:extLst>
              <a:ext uri="{FF2B5EF4-FFF2-40B4-BE49-F238E27FC236}">
                <a16:creationId xmlns:a16="http://schemas.microsoft.com/office/drawing/2014/main" id="{4BA31FE1-97D0-7343-BC06-A26BB814EBFD}"/>
              </a:ext>
            </a:extLst>
          </p:cNvPr>
          <p:cNvSpPr/>
          <p:nvPr/>
        </p:nvSpPr>
        <p:spPr>
          <a:xfrm>
            <a:off x="3936509" y="533677"/>
            <a:ext cx="1351280" cy="5689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Rectangle 21">
            <a:extLst>
              <a:ext uri="{FF2B5EF4-FFF2-40B4-BE49-F238E27FC236}">
                <a16:creationId xmlns:a16="http://schemas.microsoft.com/office/drawing/2014/main" id="{30EFAF60-3A56-BF4B-B70C-CFBC4FB1F545}"/>
              </a:ext>
            </a:extLst>
          </p:cNvPr>
          <p:cNvSpPr/>
          <p:nvPr/>
        </p:nvSpPr>
        <p:spPr>
          <a:xfrm>
            <a:off x="5955426" y="533677"/>
            <a:ext cx="1351280" cy="5689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3" name="Rectangle 22">
            <a:extLst>
              <a:ext uri="{FF2B5EF4-FFF2-40B4-BE49-F238E27FC236}">
                <a16:creationId xmlns:a16="http://schemas.microsoft.com/office/drawing/2014/main" id="{AF0D2DB3-4B73-F440-99B4-6D0A51CF654F}"/>
              </a:ext>
            </a:extLst>
          </p:cNvPr>
          <p:cNvSpPr/>
          <p:nvPr/>
        </p:nvSpPr>
        <p:spPr>
          <a:xfrm>
            <a:off x="2023281" y="1880854"/>
            <a:ext cx="1351280" cy="5689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4" name="Rectangle 23">
            <a:extLst>
              <a:ext uri="{FF2B5EF4-FFF2-40B4-BE49-F238E27FC236}">
                <a16:creationId xmlns:a16="http://schemas.microsoft.com/office/drawing/2014/main" id="{B189E053-F80E-8C4E-B11F-240F3F10C4E1}"/>
              </a:ext>
            </a:extLst>
          </p:cNvPr>
          <p:cNvSpPr/>
          <p:nvPr/>
        </p:nvSpPr>
        <p:spPr>
          <a:xfrm>
            <a:off x="3941207" y="1880854"/>
            <a:ext cx="1351280" cy="5689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5" name="Rectangle 24">
            <a:extLst>
              <a:ext uri="{FF2B5EF4-FFF2-40B4-BE49-F238E27FC236}">
                <a16:creationId xmlns:a16="http://schemas.microsoft.com/office/drawing/2014/main" id="{583D3CA6-3C3D-2E4E-B13A-A51F70347830}"/>
              </a:ext>
            </a:extLst>
          </p:cNvPr>
          <p:cNvSpPr/>
          <p:nvPr/>
        </p:nvSpPr>
        <p:spPr>
          <a:xfrm>
            <a:off x="5955426" y="1898110"/>
            <a:ext cx="1351280" cy="5689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6" name="Rectangle 25">
            <a:extLst>
              <a:ext uri="{FF2B5EF4-FFF2-40B4-BE49-F238E27FC236}">
                <a16:creationId xmlns:a16="http://schemas.microsoft.com/office/drawing/2014/main" id="{EBE63338-79DD-CE46-A1C4-F56A2DFA1C52}"/>
              </a:ext>
            </a:extLst>
          </p:cNvPr>
          <p:cNvSpPr/>
          <p:nvPr/>
        </p:nvSpPr>
        <p:spPr>
          <a:xfrm>
            <a:off x="2023281" y="3165537"/>
            <a:ext cx="1351280" cy="5689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7" name="Rectangle 26">
            <a:extLst>
              <a:ext uri="{FF2B5EF4-FFF2-40B4-BE49-F238E27FC236}">
                <a16:creationId xmlns:a16="http://schemas.microsoft.com/office/drawing/2014/main" id="{624F9615-C4D2-A74D-87E8-FDD2F7446EED}"/>
              </a:ext>
            </a:extLst>
          </p:cNvPr>
          <p:cNvSpPr/>
          <p:nvPr/>
        </p:nvSpPr>
        <p:spPr>
          <a:xfrm>
            <a:off x="3931699" y="3190364"/>
            <a:ext cx="1351280" cy="5689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8" name="Rectangle 27">
            <a:extLst>
              <a:ext uri="{FF2B5EF4-FFF2-40B4-BE49-F238E27FC236}">
                <a16:creationId xmlns:a16="http://schemas.microsoft.com/office/drawing/2014/main" id="{D0CF875F-43AA-6648-B916-3E3F02A962B2}"/>
              </a:ext>
            </a:extLst>
          </p:cNvPr>
          <p:cNvSpPr/>
          <p:nvPr/>
        </p:nvSpPr>
        <p:spPr>
          <a:xfrm>
            <a:off x="5955426" y="3228031"/>
            <a:ext cx="1351280" cy="5689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733070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27"/>
                                        </p:tgtEl>
                                      </p:cBhvr>
                                    </p:animEffect>
                                    <p:set>
                                      <p:cBhvr>
                                        <p:cTn id="1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3" presetClass="exit" presetSubtype="10" fill="hold" grpId="0" nodeType="clickEffect">
                                  <p:stCondLst>
                                    <p:cond delay="0"/>
                                  </p:stCondLst>
                                  <p:childTnLst>
                                    <p:animEffect transition="out" filter="blinds(horizontal)">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3" presetClass="exit" presetSubtype="10" fill="hold" grpId="0" nodeType="clickEffect">
                                  <p:stCondLst>
                                    <p:cond delay="0"/>
                                  </p:stCondLst>
                                  <p:childTnLst>
                                    <p:animEffect transition="out" filter="blinds(horizontal)">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3" presetClass="exit" presetSubtype="10" fill="hold" grpId="0" nodeType="clickEffect">
                                  <p:stCondLst>
                                    <p:cond delay="0"/>
                                  </p:stCondLst>
                                  <p:childTnLst>
                                    <p:animEffect transition="out" filter="blinds(horizontal)">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3" presetClass="exit" presetSubtype="10" fill="hold" grpId="0" nodeType="clickEffect">
                                  <p:stCondLst>
                                    <p:cond delay="0"/>
                                  </p:stCondLst>
                                  <p:childTnLst>
                                    <p:animEffect transition="out" filter="blinds(horizontal)">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3" presetClass="exit" presetSubtype="10" fill="hold" grpId="0" nodeType="clickEffect">
                                  <p:stCondLst>
                                    <p:cond delay="0"/>
                                  </p:stCondLst>
                                  <p:childTnLst>
                                    <p:animEffect transition="out" filter="blinds(horizontal)">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0" restart="whenNotActive" fill="hold" evtFilter="cancelBubble" nodeType="interactiveSeq">
                <p:stCondLst>
                  <p:cond evt="onClick" delay="0">
                    <p:tgtEl>
                      <p:spTgt spid="3076"/>
                    </p:tgtEl>
                  </p:cond>
                </p:stCondLst>
                <p:endSync evt="end" delay="0">
                  <p:rtn val="all"/>
                </p:endSync>
                <p:childTnLst>
                  <p:par>
                    <p:cTn id="51" fill="hold">
                      <p:stCondLst>
                        <p:cond delay="0"/>
                      </p:stCondLst>
                      <p:childTnLst>
                        <p:par>
                          <p:cTn id="52" fill="hold">
                            <p:stCondLst>
                              <p:cond delay="0"/>
                            </p:stCondLst>
                            <p:childTnLst>
                              <p:par>
                                <p:cTn id="53" presetID="3" presetClass="exit" presetSubtype="10" fill="hold" grpId="0" nodeType="clickEffect">
                                  <p:stCondLst>
                                    <p:cond delay="0"/>
                                  </p:stCondLst>
                                  <p:childTnLst>
                                    <p:animEffect transition="out" filter="blinds(horizontal)">
                                      <p:cBhvr>
                                        <p:cTn id="54" dur="500"/>
                                        <p:tgtEl>
                                          <p:spTgt spid="21"/>
                                        </p:tgtEl>
                                      </p:cBhvr>
                                    </p:animEffect>
                                    <p:set>
                                      <p:cBhvr>
                                        <p:cTn id="5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076"/>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5"/>
                                        </p:tgtEl>
                                      </p:cBhvr>
                                    </p:animEffect>
                                    <p:animScale>
                                      <p:cBhvr>
                                        <p:cTn id="61" dur="250" autoRev="1" fill="hold"/>
                                        <p:tgtEl>
                                          <p:spTgt spid="5"/>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13"/>
                  </p:tgtEl>
                </p:cond>
              </p:nextCondLst>
            </p:seq>
          </p:childTnLst>
        </p:cTn>
      </p:par>
    </p:tnLst>
    <p:bldLst>
      <p:bldP spid="17"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grpSp>
        <p:nvGrpSpPr>
          <p:cNvPr id="320" name="Google Shape;320;p36"/>
          <p:cNvGrpSpPr/>
          <p:nvPr/>
        </p:nvGrpSpPr>
        <p:grpSpPr>
          <a:xfrm>
            <a:off x="4090370" y="728665"/>
            <a:ext cx="924073" cy="1324901"/>
            <a:chOff x="9683179" y="2156036"/>
            <a:chExt cx="657984" cy="943326"/>
          </a:xfrm>
        </p:grpSpPr>
        <p:sp>
          <p:nvSpPr>
            <p:cNvPr id="321" name="Google Shape;321;p36"/>
            <p:cNvSpPr/>
            <p:nvPr/>
          </p:nvSpPr>
          <p:spPr>
            <a:xfrm>
              <a:off x="9697032" y="2169888"/>
              <a:ext cx="625772" cy="919675"/>
            </a:xfrm>
            <a:custGeom>
              <a:avLst/>
              <a:gdLst/>
              <a:ahLst/>
              <a:cxnLst/>
              <a:rect l="l" t="t" r="r" b="b"/>
              <a:pathLst>
                <a:path w="5556" h="8166" extrusionOk="0">
                  <a:moveTo>
                    <a:pt x="2768" y="0"/>
                  </a:moveTo>
                  <a:cubicBezTo>
                    <a:pt x="2768" y="0"/>
                    <a:pt x="1" y="154"/>
                    <a:pt x="1" y="1039"/>
                  </a:cubicBezTo>
                  <a:cubicBezTo>
                    <a:pt x="1" y="1365"/>
                    <a:pt x="124" y="2272"/>
                    <a:pt x="273" y="3297"/>
                  </a:cubicBezTo>
                  <a:cubicBezTo>
                    <a:pt x="540" y="5069"/>
                    <a:pt x="900" y="7190"/>
                    <a:pt x="893" y="7276"/>
                  </a:cubicBezTo>
                  <a:cubicBezTo>
                    <a:pt x="880" y="7410"/>
                    <a:pt x="1639" y="8166"/>
                    <a:pt x="2768" y="8166"/>
                  </a:cubicBezTo>
                  <a:cubicBezTo>
                    <a:pt x="3897" y="8166"/>
                    <a:pt x="4526" y="7706"/>
                    <a:pt x="4616" y="7363"/>
                  </a:cubicBezTo>
                  <a:cubicBezTo>
                    <a:pt x="4672" y="7130"/>
                    <a:pt x="5056" y="4513"/>
                    <a:pt x="5308" y="2714"/>
                  </a:cubicBezTo>
                  <a:cubicBezTo>
                    <a:pt x="5431" y="1842"/>
                    <a:pt x="5522" y="1162"/>
                    <a:pt x="5528" y="1039"/>
                  </a:cubicBezTo>
                  <a:cubicBezTo>
                    <a:pt x="5555" y="660"/>
                    <a:pt x="5322" y="0"/>
                    <a:pt x="2768" y="0"/>
                  </a:cubicBezTo>
                  <a:close/>
                </a:path>
              </a:pathLst>
            </a:custGeom>
            <a:solidFill>
              <a:schemeClr val="dk2">
                <a:alpha val="44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6"/>
            <p:cNvSpPr/>
            <p:nvPr/>
          </p:nvSpPr>
          <p:spPr>
            <a:xfrm>
              <a:off x="9727778" y="2474516"/>
              <a:ext cx="567205" cy="615031"/>
            </a:xfrm>
            <a:custGeom>
              <a:avLst/>
              <a:gdLst/>
              <a:ahLst/>
              <a:cxnLst/>
              <a:rect l="l" t="t" r="r" b="b"/>
              <a:pathLst>
                <a:path w="5036" h="5461" extrusionOk="0">
                  <a:moveTo>
                    <a:pt x="4880" y="0"/>
                  </a:moveTo>
                  <a:cubicBezTo>
                    <a:pt x="4680" y="0"/>
                    <a:pt x="4475" y="43"/>
                    <a:pt x="4290" y="109"/>
                  </a:cubicBezTo>
                  <a:cubicBezTo>
                    <a:pt x="3870" y="262"/>
                    <a:pt x="3484" y="512"/>
                    <a:pt x="3048" y="589"/>
                  </a:cubicBezTo>
                  <a:cubicBezTo>
                    <a:pt x="2958" y="604"/>
                    <a:pt x="2867" y="612"/>
                    <a:pt x="2776" y="612"/>
                  </a:cubicBezTo>
                  <a:cubicBezTo>
                    <a:pt x="2651" y="612"/>
                    <a:pt x="2526" y="598"/>
                    <a:pt x="2405" y="569"/>
                  </a:cubicBezTo>
                  <a:cubicBezTo>
                    <a:pt x="2181" y="515"/>
                    <a:pt x="1972" y="415"/>
                    <a:pt x="1752" y="346"/>
                  </a:cubicBezTo>
                  <a:cubicBezTo>
                    <a:pt x="1542" y="280"/>
                    <a:pt x="1322" y="246"/>
                    <a:pt x="1102" y="246"/>
                  </a:cubicBezTo>
                  <a:cubicBezTo>
                    <a:pt x="908" y="246"/>
                    <a:pt x="715" y="273"/>
                    <a:pt x="530" y="329"/>
                  </a:cubicBezTo>
                  <a:cubicBezTo>
                    <a:pt x="340" y="386"/>
                    <a:pt x="160" y="475"/>
                    <a:pt x="0" y="592"/>
                  </a:cubicBezTo>
                  <a:cubicBezTo>
                    <a:pt x="100" y="1251"/>
                    <a:pt x="214" y="1960"/>
                    <a:pt x="314" y="2596"/>
                  </a:cubicBezTo>
                  <a:cubicBezTo>
                    <a:pt x="343" y="2787"/>
                    <a:pt x="374" y="2973"/>
                    <a:pt x="400" y="3146"/>
                  </a:cubicBezTo>
                  <a:cubicBezTo>
                    <a:pt x="457" y="3492"/>
                    <a:pt x="507" y="3798"/>
                    <a:pt x="543" y="4042"/>
                  </a:cubicBezTo>
                  <a:cubicBezTo>
                    <a:pt x="593" y="4348"/>
                    <a:pt x="620" y="4545"/>
                    <a:pt x="620" y="4571"/>
                  </a:cubicBezTo>
                  <a:cubicBezTo>
                    <a:pt x="607" y="4705"/>
                    <a:pt x="1366" y="5461"/>
                    <a:pt x="2495" y="5461"/>
                  </a:cubicBezTo>
                  <a:cubicBezTo>
                    <a:pt x="3624" y="5461"/>
                    <a:pt x="4253" y="5001"/>
                    <a:pt x="4343" y="4658"/>
                  </a:cubicBezTo>
                  <a:cubicBezTo>
                    <a:pt x="4353" y="4611"/>
                    <a:pt x="4376" y="4478"/>
                    <a:pt x="4406" y="4282"/>
                  </a:cubicBezTo>
                  <a:cubicBezTo>
                    <a:pt x="4473" y="3889"/>
                    <a:pt x="4569" y="3239"/>
                    <a:pt x="4676" y="2513"/>
                  </a:cubicBezTo>
                  <a:cubicBezTo>
                    <a:pt x="4756" y="1977"/>
                    <a:pt x="4839" y="1398"/>
                    <a:pt x="4916" y="849"/>
                  </a:cubicBezTo>
                  <a:cubicBezTo>
                    <a:pt x="4959" y="558"/>
                    <a:pt x="4999" y="276"/>
                    <a:pt x="5035" y="9"/>
                  </a:cubicBezTo>
                  <a:cubicBezTo>
                    <a:pt x="4984" y="3"/>
                    <a:pt x="4932" y="0"/>
                    <a:pt x="4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6"/>
            <p:cNvSpPr/>
            <p:nvPr/>
          </p:nvSpPr>
          <p:spPr>
            <a:xfrm>
              <a:off x="9788933" y="2929711"/>
              <a:ext cx="435202" cy="159811"/>
            </a:xfrm>
            <a:custGeom>
              <a:avLst/>
              <a:gdLst/>
              <a:ahLst/>
              <a:cxnLst/>
              <a:rect l="l" t="t" r="r" b="b"/>
              <a:pathLst>
                <a:path w="3864" h="1419" extrusionOk="0">
                  <a:moveTo>
                    <a:pt x="0" y="0"/>
                  </a:moveTo>
                  <a:lnTo>
                    <a:pt x="0" y="0"/>
                  </a:lnTo>
                  <a:cubicBezTo>
                    <a:pt x="50" y="306"/>
                    <a:pt x="77" y="503"/>
                    <a:pt x="77" y="529"/>
                  </a:cubicBezTo>
                  <a:cubicBezTo>
                    <a:pt x="64" y="663"/>
                    <a:pt x="823" y="1419"/>
                    <a:pt x="1952" y="1419"/>
                  </a:cubicBezTo>
                  <a:cubicBezTo>
                    <a:pt x="3081" y="1419"/>
                    <a:pt x="3710" y="959"/>
                    <a:pt x="3800" y="616"/>
                  </a:cubicBezTo>
                  <a:cubicBezTo>
                    <a:pt x="3810" y="569"/>
                    <a:pt x="3833" y="436"/>
                    <a:pt x="3863" y="240"/>
                  </a:cubicBezTo>
                  <a:lnTo>
                    <a:pt x="3863" y="240"/>
                  </a:lnTo>
                  <a:cubicBezTo>
                    <a:pt x="3413" y="452"/>
                    <a:pt x="2685" y="732"/>
                    <a:pt x="1975" y="732"/>
                  </a:cubicBezTo>
                  <a:cubicBezTo>
                    <a:pt x="1223" y="732"/>
                    <a:pt x="440" y="29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6"/>
            <p:cNvSpPr/>
            <p:nvPr/>
          </p:nvSpPr>
          <p:spPr>
            <a:xfrm>
              <a:off x="9683179" y="2156036"/>
              <a:ext cx="657984" cy="943326"/>
            </a:xfrm>
            <a:custGeom>
              <a:avLst/>
              <a:gdLst/>
              <a:ahLst/>
              <a:cxnLst/>
              <a:rect l="l" t="t" r="r" b="b"/>
              <a:pathLst>
                <a:path w="5842" h="8376" extrusionOk="0">
                  <a:moveTo>
                    <a:pt x="3104" y="236"/>
                  </a:moveTo>
                  <a:cubicBezTo>
                    <a:pt x="3614" y="236"/>
                    <a:pt x="4122" y="292"/>
                    <a:pt x="4626" y="413"/>
                  </a:cubicBezTo>
                  <a:cubicBezTo>
                    <a:pt x="4852" y="466"/>
                    <a:pt x="5065" y="566"/>
                    <a:pt x="5282" y="649"/>
                  </a:cubicBezTo>
                  <a:cubicBezTo>
                    <a:pt x="5328" y="666"/>
                    <a:pt x="5368" y="703"/>
                    <a:pt x="5408" y="729"/>
                  </a:cubicBezTo>
                  <a:cubicBezTo>
                    <a:pt x="5614" y="872"/>
                    <a:pt x="5568" y="1039"/>
                    <a:pt x="5411" y="1185"/>
                  </a:cubicBezTo>
                  <a:cubicBezTo>
                    <a:pt x="5295" y="1296"/>
                    <a:pt x="5139" y="1365"/>
                    <a:pt x="4989" y="1428"/>
                  </a:cubicBezTo>
                  <a:cubicBezTo>
                    <a:pt x="4523" y="1622"/>
                    <a:pt x="4026" y="1702"/>
                    <a:pt x="3527" y="1748"/>
                  </a:cubicBezTo>
                  <a:cubicBezTo>
                    <a:pt x="3264" y="1771"/>
                    <a:pt x="2997" y="1782"/>
                    <a:pt x="2824" y="1791"/>
                  </a:cubicBezTo>
                  <a:cubicBezTo>
                    <a:pt x="2118" y="1778"/>
                    <a:pt x="1506" y="1739"/>
                    <a:pt x="913" y="1545"/>
                  </a:cubicBezTo>
                  <a:cubicBezTo>
                    <a:pt x="747" y="1492"/>
                    <a:pt x="583" y="1419"/>
                    <a:pt x="436" y="1322"/>
                  </a:cubicBezTo>
                  <a:cubicBezTo>
                    <a:pt x="200" y="1176"/>
                    <a:pt x="197" y="996"/>
                    <a:pt x="424" y="832"/>
                  </a:cubicBezTo>
                  <a:cubicBezTo>
                    <a:pt x="560" y="729"/>
                    <a:pt x="719" y="652"/>
                    <a:pt x="879" y="586"/>
                  </a:cubicBezTo>
                  <a:cubicBezTo>
                    <a:pt x="1303" y="417"/>
                    <a:pt x="1749" y="346"/>
                    <a:pt x="2195" y="293"/>
                  </a:cubicBezTo>
                  <a:cubicBezTo>
                    <a:pt x="2498" y="256"/>
                    <a:pt x="2802" y="236"/>
                    <a:pt x="3104" y="236"/>
                  </a:cubicBezTo>
                  <a:close/>
                  <a:moveTo>
                    <a:pt x="5405" y="1522"/>
                  </a:moveTo>
                  <a:cubicBezTo>
                    <a:pt x="5342" y="1942"/>
                    <a:pt x="5279" y="2361"/>
                    <a:pt x="5219" y="2764"/>
                  </a:cubicBezTo>
                  <a:cubicBezTo>
                    <a:pt x="5042" y="2784"/>
                    <a:pt x="4866" y="2784"/>
                    <a:pt x="4695" y="2824"/>
                  </a:cubicBezTo>
                  <a:cubicBezTo>
                    <a:pt x="4529" y="2861"/>
                    <a:pt x="4369" y="2930"/>
                    <a:pt x="4189" y="2994"/>
                  </a:cubicBezTo>
                  <a:cubicBezTo>
                    <a:pt x="4189" y="2887"/>
                    <a:pt x="4196" y="2784"/>
                    <a:pt x="4186" y="2681"/>
                  </a:cubicBezTo>
                  <a:cubicBezTo>
                    <a:pt x="4176" y="2624"/>
                    <a:pt x="4173" y="2515"/>
                    <a:pt x="4110" y="2515"/>
                  </a:cubicBezTo>
                  <a:cubicBezTo>
                    <a:pt x="4108" y="2514"/>
                    <a:pt x="4107" y="2514"/>
                    <a:pt x="4106" y="2514"/>
                  </a:cubicBezTo>
                  <a:cubicBezTo>
                    <a:pt x="4049" y="2514"/>
                    <a:pt x="4040" y="2619"/>
                    <a:pt x="4026" y="2674"/>
                  </a:cubicBezTo>
                  <a:cubicBezTo>
                    <a:pt x="4006" y="2794"/>
                    <a:pt x="4003" y="2921"/>
                    <a:pt x="3986" y="3040"/>
                  </a:cubicBezTo>
                  <a:cubicBezTo>
                    <a:pt x="3983" y="3070"/>
                    <a:pt x="3966" y="3110"/>
                    <a:pt x="3946" y="3124"/>
                  </a:cubicBezTo>
                  <a:cubicBezTo>
                    <a:pt x="3691" y="3262"/>
                    <a:pt x="3427" y="3346"/>
                    <a:pt x="3146" y="3346"/>
                  </a:cubicBezTo>
                  <a:cubicBezTo>
                    <a:pt x="3063" y="3346"/>
                    <a:pt x="2980" y="3338"/>
                    <a:pt x="2894" y="3323"/>
                  </a:cubicBezTo>
                  <a:cubicBezTo>
                    <a:pt x="2828" y="3314"/>
                    <a:pt x="2808" y="3287"/>
                    <a:pt x="2808" y="3220"/>
                  </a:cubicBezTo>
                  <a:cubicBezTo>
                    <a:pt x="2811" y="3090"/>
                    <a:pt x="2808" y="2960"/>
                    <a:pt x="2794" y="2830"/>
                  </a:cubicBezTo>
                  <a:cubicBezTo>
                    <a:pt x="2791" y="2770"/>
                    <a:pt x="2801" y="2654"/>
                    <a:pt x="2731" y="2654"/>
                  </a:cubicBezTo>
                  <a:cubicBezTo>
                    <a:pt x="2661" y="2654"/>
                    <a:pt x="2621" y="2960"/>
                    <a:pt x="2588" y="3243"/>
                  </a:cubicBezTo>
                  <a:cubicBezTo>
                    <a:pt x="2442" y="3203"/>
                    <a:pt x="2288" y="3170"/>
                    <a:pt x="2145" y="3120"/>
                  </a:cubicBezTo>
                  <a:cubicBezTo>
                    <a:pt x="1911" y="3040"/>
                    <a:pt x="1678" y="2969"/>
                    <a:pt x="1431" y="2969"/>
                  </a:cubicBezTo>
                  <a:cubicBezTo>
                    <a:pt x="1350" y="2969"/>
                    <a:pt x="1267" y="2977"/>
                    <a:pt x="1183" y="2994"/>
                  </a:cubicBezTo>
                  <a:cubicBezTo>
                    <a:pt x="1166" y="2854"/>
                    <a:pt x="1149" y="2727"/>
                    <a:pt x="1133" y="2598"/>
                  </a:cubicBezTo>
                  <a:cubicBezTo>
                    <a:pt x="1123" y="2531"/>
                    <a:pt x="1113" y="2461"/>
                    <a:pt x="1093" y="2395"/>
                  </a:cubicBezTo>
                  <a:cubicBezTo>
                    <a:pt x="1082" y="2364"/>
                    <a:pt x="1065" y="2348"/>
                    <a:pt x="1046" y="2348"/>
                  </a:cubicBezTo>
                  <a:cubicBezTo>
                    <a:pt x="1030" y="2348"/>
                    <a:pt x="1013" y="2361"/>
                    <a:pt x="999" y="2387"/>
                  </a:cubicBezTo>
                  <a:cubicBezTo>
                    <a:pt x="976" y="2438"/>
                    <a:pt x="956" y="2495"/>
                    <a:pt x="953" y="2547"/>
                  </a:cubicBezTo>
                  <a:cubicBezTo>
                    <a:pt x="946" y="2704"/>
                    <a:pt x="950" y="2861"/>
                    <a:pt x="950" y="3017"/>
                  </a:cubicBezTo>
                  <a:cubicBezTo>
                    <a:pt x="826" y="3080"/>
                    <a:pt x="690" y="3147"/>
                    <a:pt x="547" y="3217"/>
                  </a:cubicBezTo>
                  <a:cubicBezTo>
                    <a:pt x="467" y="2667"/>
                    <a:pt x="387" y="2115"/>
                    <a:pt x="307" y="1542"/>
                  </a:cubicBezTo>
                  <a:lnTo>
                    <a:pt x="307" y="1542"/>
                  </a:lnTo>
                  <a:cubicBezTo>
                    <a:pt x="650" y="1755"/>
                    <a:pt x="1013" y="1855"/>
                    <a:pt x="1383" y="1925"/>
                  </a:cubicBezTo>
                  <a:cubicBezTo>
                    <a:pt x="1817" y="2006"/>
                    <a:pt x="2255" y="2039"/>
                    <a:pt x="2693" y="2039"/>
                  </a:cubicBezTo>
                  <a:cubicBezTo>
                    <a:pt x="2867" y="2039"/>
                    <a:pt x="3040" y="2034"/>
                    <a:pt x="3214" y="2025"/>
                  </a:cubicBezTo>
                  <a:cubicBezTo>
                    <a:pt x="3780" y="1991"/>
                    <a:pt x="4343" y="1915"/>
                    <a:pt x="4886" y="1731"/>
                  </a:cubicBezTo>
                  <a:cubicBezTo>
                    <a:pt x="5062" y="1671"/>
                    <a:pt x="5232" y="1591"/>
                    <a:pt x="5405" y="1522"/>
                  </a:cubicBezTo>
                  <a:close/>
                  <a:moveTo>
                    <a:pt x="4971" y="3001"/>
                  </a:moveTo>
                  <a:cubicBezTo>
                    <a:pt x="5020" y="3001"/>
                    <a:pt x="5072" y="3014"/>
                    <a:pt x="5122" y="3014"/>
                  </a:cubicBezTo>
                  <a:cubicBezTo>
                    <a:pt x="5195" y="3017"/>
                    <a:pt x="5208" y="3050"/>
                    <a:pt x="5199" y="3117"/>
                  </a:cubicBezTo>
                  <a:cubicBezTo>
                    <a:pt x="5105" y="3726"/>
                    <a:pt x="5009" y="4333"/>
                    <a:pt x="4929" y="4942"/>
                  </a:cubicBezTo>
                  <a:cubicBezTo>
                    <a:pt x="4859" y="5492"/>
                    <a:pt x="4806" y="6044"/>
                    <a:pt x="4746" y="6597"/>
                  </a:cubicBezTo>
                  <a:cubicBezTo>
                    <a:pt x="4732" y="6730"/>
                    <a:pt x="4715" y="6863"/>
                    <a:pt x="4692" y="6993"/>
                  </a:cubicBezTo>
                  <a:cubicBezTo>
                    <a:pt x="4686" y="7030"/>
                    <a:pt x="4649" y="7076"/>
                    <a:pt x="4615" y="7093"/>
                  </a:cubicBezTo>
                  <a:cubicBezTo>
                    <a:pt x="4115" y="7356"/>
                    <a:pt x="3608" y="7485"/>
                    <a:pt x="3098" y="7485"/>
                  </a:cubicBezTo>
                  <a:cubicBezTo>
                    <a:pt x="2644" y="7485"/>
                    <a:pt x="2188" y="7383"/>
                    <a:pt x="1729" y="7183"/>
                  </a:cubicBezTo>
                  <a:cubicBezTo>
                    <a:pt x="1499" y="7083"/>
                    <a:pt x="1279" y="6950"/>
                    <a:pt x="1063" y="6823"/>
                  </a:cubicBezTo>
                  <a:cubicBezTo>
                    <a:pt x="1026" y="6803"/>
                    <a:pt x="993" y="6746"/>
                    <a:pt x="986" y="6706"/>
                  </a:cubicBezTo>
                  <a:cubicBezTo>
                    <a:pt x="939" y="6360"/>
                    <a:pt x="899" y="6011"/>
                    <a:pt x="856" y="5661"/>
                  </a:cubicBezTo>
                  <a:cubicBezTo>
                    <a:pt x="773" y="5008"/>
                    <a:pt x="687" y="4356"/>
                    <a:pt x="603" y="3703"/>
                  </a:cubicBezTo>
                  <a:cubicBezTo>
                    <a:pt x="599" y="3693"/>
                    <a:pt x="596" y="3683"/>
                    <a:pt x="596" y="3673"/>
                  </a:cubicBezTo>
                  <a:cubicBezTo>
                    <a:pt x="560" y="3403"/>
                    <a:pt x="560" y="3403"/>
                    <a:pt x="816" y="3294"/>
                  </a:cubicBezTo>
                  <a:cubicBezTo>
                    <a:pt x="866" y="3270"/>
                    <a:pt x="919" y="3254"/>
                    <a:pt x="993" y="3227"/>
                  </a:cubicBezTo>
                  <a:cubicBezTo>
                    <a:pt x="1013" y="3460"/>
                    <a:pt x="1026" y="3677"/>
                    <a:pt x="1053" y="3893"/>
                  </a:cubicBezTo>
                  <a:cubicBezTo>
                    <a:pt x="1083" y="4126"/>
                    <a:pt x="1123" y="4359"/>
                    <a:pt x="1169" y="4592"/>
                  </a:cubicBezTo>
                  <a:cubicBezTo>
                    <a:pt x="1179" y="4639"/>
                    <a:pt x="1236" y="4679"/>
                    <a:pt x="1269" y="4722"/>
                  </a:cubicBezTo>
                  <a:cubicBezTo>
                    <a:pt x="1286" y="4672"/>
                    <a:pt x="1319" y="4619"/>
                    <a:pt x="1316" y="4565"/>
                  </a:cubicBezTo>
                  <a:cubicBezTo>
                    <a:pt x="1289" y="4169"/>
                    <a:pt x="1256" y="3773"/>
                    <a:pt x="1226" y="3377"/>
                  </a:cubicBezTo>
                  <a:cubicBezTo>
                    <a:pt x="1219" y="3323"/>
                    <a:pt x="1216" y="3267"/>
                    <a:pt x="1212" y="3210"/>
                  </a:cubicBezTo>
                  <a:cubicBezTo>
                    <a:pt x="1279" y="3197"/>
                    <a:pt x="1343" y="3192"/>
                    <a:pt x="1406" y="3192"/>
                  </a:cubicBezTo>
                  <a:cubicBezTo>
                    <a:pt x="1563" y="3192"/>
                    <a:pt x="1712" y="3226"/>
                    <a:pt x="1862" y="3274"/>
                  </a:cubicBezTo>
                  <a:cubicBezTo>
                    <a:pt x="2068" y="3337"/>
                    <a:pt x="2275" y="3403"/>
                    <a:pt x="2485" y="3460"/>
                  </a:cubicBezTo>
                  <a:cubicBezTo>
                    <a:pt x="2577" y="3486"/>
                    <a:pt x="2597" y="3530"/>
                    <a:pt x="2594" y="3620"/>
                  </a:cubicBezTo>
                  <a:cubicBezTo>
                    <a:pt x="2591" y="4113"/>
                    <a:pt x="2594" y="4605"/>
                    <a:pt x="2597" y="5095"/>
                  </a:cubicBezTo>
                  <a:cubicBezTo>
                    <a:pt x="2597" y="5205"/>
                    <a:pt x="2614" y="5315"/>
                    <a:pt x="2631" y="5424"/>
                  </a:cubicBezTo>
                  <a:cubicBezTo>
                    <a:pt x="2637" y="5460"/>
                    <a:pt x="2650" y="5524"/>
                    <a:pt x="2691" y="5524"/>
                  </a:cubicBezTo>
                  <a:cubicBezTo>
                    <a:pt x="2692" y="5524"/>
                    <a:pt x="2693" y="5524"/>
                    <a:pt x="2694" y="5524"/>
                  </a:cubicBezTo>
                  <a:cubicBezTo>
                    <a:pt x="2734" y="5521"/>
                    <a:pt x="2754" y="5452"/>
                    <a:pt x="2754" y="5415"/>
                  </a:cubicBezTo>
                  <a:cubicBezTo>
                    <a:pt x="2771" y="5135"/>
                    <a:pt x="2788" y="4855"/>
                    <a:pt x="2794" y="4572"/>
                  </a:cubicBezTo>
                  <a:cubicBezTo>
                    <a:pt x="2801" y="4273"/>
                    <a:pt x="2797" y="3973"/>
                    <a:pt x="2801" y="3669"/>
                  </a:cubicBezTo>
                  <a:lnTo>
                    <a:pt x="2801" y="3553"/>
                  </a:lnTo>
                  <a:cubicBezTo>
                    <a:pt x="2910" y="3572"/>
                    <a:pt x="3016" y="3581"/>
                    <a:pt x="3121" y="3581"/>
                  </a:cubicBezTo>
                  <a:cubicBezTo>
                    <a:pt x="3412" y="3581"/>
                    <a:pt x="3690" y="3511"/>
                    <a:pt x="3966" y="3377"/>
                  </a:cubicBezTo>
                  <a:lnTo>
                    <a:pt x="3966" y="3377"/>
                  </a:lnTo>
                  <a:cubicBezTo>
                    <a:pt x="3953" y="3577"/>
                    <a:pt x="3940" y="3760"/>
                    <a:pt x="3933" y="3943"/>
                  </a:cubicBezTo>
                  <a:cubicBezTo>
                    <a:pt x="3923" y="4226"/>
                    <a:pt x="3913" y="4509"/>
                    <a:pt x="3907" y="4795"/>
                  </a:cubicBezTo>
                  <a:cubicBezTo>
                    <a:pt x="3903" y="4862"/>
                    <a:pt x="3896" y="5105"/>
                    <a:pt x="3966" y="5108"/>
                  </a:cubicBezTo>
                  <a:cubicBezTo>
                    <a:pt x="4040" y="5108"/>
                    <a:pt x="4113" y="4236"/>
                    <a:pt x="4146" y="3860"/>
                  </a:cubicBezTo>
                  <a:cubicBezTo>
                    <a:pt x="4160" y="3683"/>
                    <a:pt x="4166" y="3503"/>
                    <a:pt x="4183" y="3327"/>
                  </a:cubicBezTo>
                  <a:cubicBezTo>
                    <a:pt x="4186" y="3300"/>
                    <a:pt x="4203" y="3257"/>
                    <a:pt x="4226" y="3250"/>
                  </a:cubicBezTo>
                  <a:cubicBezTo>
                    <a:pt x="4456" y="3163"/>
                    <a:pt x="4689" y="3080"/>
                    <a:pt x="4922" y="3007"/>
                  </a:cubicBezTo>
                  <a:cubicBezTo>
                    <a:pt x="4938" y="3002"/>
                    <a:pt x="4954" y="3001"/>
                    <a:pt x="4971" y="3001"/>
                  </a:cubicBezTo>
                  <a:close/>
                  <a:moveTo>
                    <a:pt x="1066" y="7086"/>
                  </a:moveTo>
                  <a:lnTo>
                    <a:pt x="1066" y="7086"/>
                  </a:lnTo>
                  <a:cubicBezTo>
                    <a:pt x="1734" y="7470"/>
                    <a:pt x="2406" y="7690"/>
                    <a:pt x="3094" y="7690"/>
                  </a:cubicBezTo>
                  <a:cubicBezTo>
                    <a:pt x="3606" y="7690"/>
                    <a:pt x="4127" y="7568"/>
                    <a:pt x="4663" y="7302"/>
                  </a:cubicBezTo>
                  <a:lnTo>
                    <a:pt x="4663" y="7302"/>
                  </a:lnTo>
                  <a:cubicBezTo>
                    <a:pt x="4626" y="7396"/>
                    <a:pt x="4603" y="7486"/>
                    <a:pt x="4559" y="7559"/>
                  </a:cubicBezTo>
                  <a:cubicBezTo>
                    <a:pt x="4529" y="7616"/>
                    <a:pt x="4469" y="7656"/>
                    <a:pt x="4420" y="7699"/>
                  </a:cubicBezTo>
                  <a:cubicBezTo>
                    <a:pt x="4380" y="7732"/>
                    <a:pt x="4332" y="7752"/>
                    <a:pt x="4293" y="7782"/>
                  </a:cubicBezTo>
                  <a:cubicBezTo>
                    <a:pt x="3942" y="8036"/>
                    <a:pt x="3559" y="8121"/>
                    <a:pt x="3160" y="8121"/>
                  </a:cubicBezTo>
                  <a:cubicBezTo>
                    <a:pt x="2999" y="8121"/>
                    <a:pt x="2836" y="8107"/>
                    <a:pt x="2671" y="8085"/>
                  </a:cubicBezTo>
                  <a:cubicBezTo>
                    <a:pt x="2155" y="8019"/>
                    <a:pt x="1692" y="7825"/>
                    <a:pt x="1296" y="7486"/>
                  </a:cubicBezTo>
                  <a:cubicBezTo>
                    <a:pt x="1176" y="7382"/>
                    <a:pt x="1106" y="7256"/>
                    <a:pt x="1066" y="7086"/>
                  </a:cubicBezTo>
                  <a:close/>
                  <a:moveTo>
                    <a:pt x="3094" y="0"/>
                  </a:moveTo>
                  <a:cubicBezTo>
                    <a:pt x="2677" y="37"/>
                    <a:pt x="2258" y="57"/>
                    <a:pt x="1845" y="107"/>
                  </a:cubicBezTo>
                  <a:cubicBezTo>
                    <a:pt x="1403" y="163"/>
                    <a:pt x="969" y="263"/>
                    <a:pt x="567" y="469"/>
                  </a:cubicBezTo>
                  <a:cubicBezTo>
                    <a:pt x="420" y="543"/>
                    <a:pt x="287" y="646"/>
                    <a:pt x="160" y="756"/>
                  </a:cubicBezTo>
                  <a:cubicBezTo>
                    <a:pt x="50" y="852"/>
                    <a:pt x="0" y="989"/>
                    <a:pt x="24" y="1146"/>
                  </a:cubicBezTo>
                  <a:cubicBezTo>
                    <a:pt x="47" y="1319"/>
                    <a:pt x="70" y="1496"/>
                    <a:pt x="94" y="1671"/>
                  </a:cubicBezTo>
                  <a:cubicBezTo>
                    <a:pt x="224" y="2634"/>
                    <a:pt x="353" y="3600"/>
                    <a:pt x="480" y="4562"/>
                  </a:cubicBezTo>
                  <a:cubicBezTo>
                    <a:pt x="544" y="5028"/>
                    <a:pt x="593" y="5498"/>
                    <a:pt x="659" y="5964"/>
                  </a:cubicBezTo>
                  <a:cubicBezTo>
                    <a:pt x="716" y="6371"/>
                    <a:pt x="779" y="6777"/>
                    <a:pt x="853" y="7179"/>
                  </a:cubicBezTo>
                  <a:cubicBezTo>
                    <a:pt x="886" y="7356"/>
                    <a:pt x="966" y="7522"/>
                    <a:pt x="1103" y="7642"/>
                  </a:cubicBezTo>
                  <a:cubicBezTo>
                    <a:pt x="1316" y="7825"/>
                    <a:pt x="1543" y="7992"/>
                    <a:pt x="1802" y="8105"/>
                  </a:cubicBezTo>
                  <a:cubicBezTo>
                    <a:pt x="2231" y="8292"/>
                    <a:pt x="2675" y="8376"/>
                    <a:pt x="3133" y="8376"/>
                  </a:cubicBezTo>
                  <a:cubicBezTo>
                    <a:pt x="3212" y="8376"/>
                    <a:pt x="3291" y="8373"/>
                    <a:pt x="3370" y="8369"/>
                  </a:cubicBezTo>
                  <a:cubicBezTo>
                    <a:pt x="3550" y="8358"/>
                    <a:pt x="3743" y="8338"/>
                    <a:pt x="3907" y="8269"/>
                  </a:cubicBezTo>
                  <a:cubicBezTo>
                    <a:pt x="4143" y="8169"/>
                    <a:pt x="4360" y="8025"/>
                    <a:pt x="4575" y="7885"/>
                  </a:cubicBezTo>
                  <a:cubicBezTo>
                    <a:pt x="4735" y="7782"/>
                    <a:pt x="4842" y="7633"/>
                    <a:pt x="4872" y="7439"/>
                  </a:cubicBezTo>
                  <a:cubicBezTo>
                    <a:pt x="4919" y="7123"/>
                    <a:pt x="4969" y="6810"/>
                    <a:pt x="5005" y="6497"/>
                  </a:cubicBezTo>
                  <a:cubicBezTo>
                    <a:pt x="5069" y="5977"/>
                    <a:pt x="5119" y="5458"/>
                    <a:pt x="5188" y="4942"/>
                  </a:cubicBezTo>
                  <a:cubicBezTo>
                    <a:pt x="5268" y="4325"/>
                    <a:pt x="5368" y="3713"/>
                    <a:pt x="5455" y="3097"/>
                  </a:cubicBezTo>
                  <a:cubicBezTo>
                    <a:pt x="5522" y="2604"/>
                    <a:pt x="5578" y="2111"/>
                    <a:pt x="5651" y="1619"/>
                  </a:cubicBezTo>
                  <a:cubicBezTo>
                    <a:pt x="5678" y="1442"/>
                    <a:pt x="5734" y="1269"/>
                    <a:pt x="5781" y="1096"/>
                  </a:cubicBezTo>
                  <a:cubicBezTo>
                    <a:pt x="5841" y="876"/>
                    <a:pt x="5748" y="709"/>
                    <a:pt x="5588" y="572"/>
                  </a:cubicBezTo>
                  <a:cubicBezTo>
                    <a:pt x="5415" y="423"/>
                    <a:pt x="5202" y="337"/>
                    <a:pt x="4985" y="266"/>
                  </a:cubicBezTo>
                  <a:cubicBezTo>
                    <a:pt x="4369" y="70"/>
                    <a:pt x="3736" y="23"/>
                    <a:pt x="30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6"/>
            <p:cNvSpPr/>
            <p:nvPr/>
          </p:nvSpPr>
          <p:spPr>
            <a:xfrm>
              <a:off x="9821933" y="2741416"/>
              <a:ext cx="37618" cy="171524"/>
            </a:xfrm>
            <a:custGeom>
              <a:avLst/>
              <a:gdLst/>
              <a:ahLst/>
              <a:cxnLst/>
              <a:rect l="l" t="t" r="r" b="b"/>
              <a:pathLst>
                <a:path w="334" h="1523" extrusionOk="0">
                  <a:moveTo>
                    <a:pt x="77" y="0"/>
                  </a:moveTo>
                  <a:cubicBezTo>
                    <a:pt x="76" y="0"/>
                    <a:pt x="75" y="0"/>
                    <a:pt x="74" y="0"/>
                  </a:cubicBezTo>
                  <a:cubicBezTo>
                    <a:pt x="0" y="7"/>
                    <a:pt x="24" y="440"/>
                    <a:pt x="40" y="600"/>
                  </a:cubicBezTo>
                  <a:cubicBezTo>
                    <a:pt x="74" y="866"/>
                    <a:pt x="124" y="1129"/>
                    <a:pt x="177" y="1388"/>
                  </a:cubicBezTo>
                  <a:cubicBezTo>
                    <a:pt x="186" y="1437"/>
                    <a:pt x="228" y="1522"/>
                    <a:pt x="272" y="1522"/>
                  </a:cubicBezTo>
                  <a:cubicBezTo>
                    <a:pt x="274" y="1522"/>
                    <a:pt x="275" y="1522"/>
                    <a:pt x="277" y="1522"/>
                  </a:cubicBezTo>
                  <a:cubicBezTo>
                    <a:pt x="323" y="1512"/>
                    <a:pt x="334" y="1412"/>
                    <a:pt x="326" y="1362"/>
                  </a:cubicBezTo>
                  <a:cubicBezTo>
                    <a:pt x="283" y="969"/>
                    <a:pt x="234" y="576"/>
                    <a:pt x="180" y="186"/>
                  </a:cubicBezTo>
                  <a:cubicBezTo>
                    <a:pt x="171" y="121"/>
                    <a:pt x="144" y="0"/>
                    <a:pt x="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6"/>
            <p:cNvSpPr/>
            <p:nvPr/>
          </p:nvSpPr>
          <p:spPr>
            <a:xfrm>
              <a:off x="9974652" y="2821261"/>
              <a:ext cx="19598" cy="118591"/>
            </a:xfrm>
            <a:custGeom>
              <a:avLst/>
              <a:gdLst/>
              <a:ahLst/>
              <a:cxnLst/>
              <a:rect l="l" t="t" r="r" b="b"/>
              <a:pathLst>
                <a:path w="174" h="1053" extrusionOk="0">
                  <a:moveTo>
                    <a:pt x="101" y="0"/>
                  </a:moveTo>
                  <a:cubicBezTo>
                    <a:pt x="68" y="0"/>
                    <a:pt x="29" y="101"/>
                    <a:pt x="29" y="154"/>
                  </a:cubicBezTo>
                  <a:cubicBezTo>
                    <a:pt x="17" y="404"/>
                    <a:pt x="13" y="656"/>
                    <a:pt x="9" y="910"/>
                  </a:cubicBezTo>
                  <a:cubicBezTo>
                    <a:pt x="9" y="965"/>
                    <a:pt x="0" y="1053"/>
                    <a:pt x="82" y="1053"/>
                  </a:cubicBezTo>
                  <a:cubicBezTo>
                    <a:pt x="83" y="1053"/>
                    <a:pt x="85" y="1053"/>
                    <a:pt x="86" y="1053"/>
                  </a:cubicBezTo>
                  <a:cubicBezTo>
                    <a:pt x="117" y="1053"/>
                    <a:pt x="166" y="959"/>
                    <a:pt x="166" y="906"/>
                  </a:cubicBezTo>
                  <a:cubicBezTo>
                    <a:pt x="173" y="670"/>
                    <a:pt x="173" y="433"/>
                    <a:pt x="163" y="197"/>
                  </a:cubicBezTo>
                  <a:cubicBezTo>
                    <a:pt x="163" y="130"/>
                    <a:pt x="133" y="0"/>
                    <a:pt x="103" y="0"/>
                  </a:cubicBezTo>
                  <a:cubicBezTo>
                    <a:pt x="102" y="0"/>
                    <a:pt x="102"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6"/>
            <p:cNvSpPr/>
            <p:nvPr/>
          </p:nvSpPr>
          <p:spPr>
            <a:xfrm>
              <a:off x="10103945" y="2779593"/>
              <a:ext cx="23427" cy="125011"/>
            </a:xfrm>
            <a:custGeom>
              <a:avLst/>
              <a:gdLst/>
              <a:ahLst/>
              <a:cxnLst/>
              <a:rect l="l" t="t" r="r" b="b"/>
              <a:pathLst>
                <a:path w="208" h="1110" extrusionOk="0">
                  <a:moveTo>
                    <a:pt x="189" y="1"/>
                  </a:moveTo>
                  <a:cubicBezTo>
                    <a:pt x="96" y="1"/>
                    <a:pt x="0" y="648"/>
                    <a:pt x="27" y="934"/>
                  </a:cubicBezTo>
                  <a:cubicBezTo>
                    <a:pt x="31" y="993"/>
                    <a:pt x="44" y="1109"/>
                    <a:pt x="87" y="1109"/>
                  </a:cubicBezTo>
                  <a:cubicBezTo>
                    <a:pt x="131" y="1109"/>
                    <a:pt x="160" y="997"/>
                    <a:pt x="164" y="940"/>
                  </a:cubicBezTo>
                  <a:cubicBezTo>
                    <a:pt x="184" y="654"/>
                    <a:pt x="194" y="367"/>
                    <a:pt x="207" y="78"/>
                  </a:cubicBezTo>
                  <a:cubicBezTo>
                    <a:pt x="207" y="54"/>
                    <a:pt x="207" y="1"/>
                    <a:pt x="191" y="1"/>
                  </a:cubicBezTo>
                  <a:cubicBezTo>
                    <a:pt x="190" y="1"/>
                    <a:pt x="190" y="1"/>
                    <a:pt x="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 name="Google Shape;328;p36"/>
          <p:cNvGrpSpPr/>
          <p:nvPr/>
        </p:nvGrpSpPr>
        <p:grpSpPr>
          <a:xfrm>
            <a:off x="1480338" y="1049445"/>
            <a:ext cx="2194464" cy="1195211"/>
            <a:chOff x="-4741099" y="3285395"/>
            <a:chExt cx="2194464" cy="1195211"/>
          </a:xfrm>
        </p:grpSpPr>
        <p:sp>
          <p:nvSpPr>
            <p:cNvPr id="329" name="Google Shape;329;p36"/>
            <p:cNvSpPr/>
            <p:nvPr/>
          </p:nvSpPr>
          <p:spPr>
            <a:xfrm>
              <a:off x="-4717875" y="3300136"/>
              <a:ext cx="2158722" cy="1159607"/>
            </a:xfrm>
            <a:custGeom>
              <a:avLst/>
              <a:gdLst/>
              <a:ahLst/>
              <a:cxnLst/>
              <a:rect l="l" t="t" r="r" b="b"/>
              <a:pathLst>
                <a:path w="15522" h="8338" extrusionOk="0">
                  <a:moveTo>
                    <a:pt x="7629" y="0"/>
                  </a:moveTo>
                  <a:cubicBezTo>
                    <a:pt x="2854" y="0"/>
                    <a:pt x="181" y="1625"/>
                    <a:pt x="7" y="2730"/>
                  </a:cubicBezTo>
                  <a:lnTo>
                    <a:pt x="7" y="2738"/>
                  </a:lnTo>
                  <a:cubicBezTo>
                    <a:pt x="1" y="2774"/>
                    <a:pt x="1" y="2807"/>
                    <a:pt x="1" y="2841"/>
                  </a:cubicBezTo>
                  <a:lnTo>
                    <a:pt x="1" y="2967"/>
                  </a:lnTo>
                  <a:cubicBezTo>
                    <a:pt x="10" y="4119"/>
                    <a:pt x="213" y="6400"/>
                    <a:pt x="2751" y="7579"/>
                  </a:cubicBezTo>
                  <a:cubicBezTo>
                    <a:pt x="4000" y="8161"/>
                    <a:pt x="5700" y="8337"/>
                    <a:pt x="7287" y="8337"/>
                  </a:cubicBezTo>
                  <a:cubicBezTo>
                    <a:pt x="9042" y="8337"/>
                    <a:pt x="10657" y="8121"/>
                    <a:pt x="11369" y="7999"/>
                  </a:cubicBezTo>
                  <a:cubicBezTo>
                    <a:pt x="12728" y="7765"/>
                    <a:pt x="14170" y="7319"/>
                    <a:pt x="14909" y="5671"/>
                  </a:cubicBezTo>
                  <a:cubicBezTo>
                    <a:pt x="15309" y="4776"/>
                    <a:pt x="15521" y="3963"/>
                    <a:pt x="15498" y="3277"/>
                  </a:cubicBezTo>
                  <a:cubicBezTo>
                    <a:pt x="15478" y="2701"/>
                    <a:pt x="15292" y="2214"/>
                    <a:pt x="14909" y="1842"/>
                  </a:cubicBezTo>
                  <a:cubicBezTo>
                    <a:pt x="14070" y="1023"/>
                    <a:pt x="11519" y="0"/>
                    <a:pt x="7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6"/>
            <p:cNvSpPr/>
            <p:nvPr/>
          </p:nvSpPr>
          <p:spPr>
            <a:xfrm>
              <a:off x="-4717875" y="3300136"/>
              <a:ext cx="2155384" cy="477444"/>
            </a:xfrm>
            <a:custGeom>
              <a:avLst/>
              <a:gdLst/>
              <a:ahLst/>
              <a:cxnLst/>
              <a:rect l="l" t="t" r="r" b="b"/>
              <a:pathLst>
                <a:path w="15498" h="3433" extrusionOk="0">
                  <a:moveTo>
                    <a:pt x="7629" y="0"/>
                  </a:moveTo>
                  <a:cubicBezTo>
                    <a:pt x="2854" y="0"/>
                    <a:pt x="181" y="1625"/>
                    <a:pt x="7" y="2730"/>
                  </a:cubicBezTo>
                  <a:lnTo>
                    <a:pt x="7" y="2738"/>
                  </a:lnTo>
                  <a:cubicBezTo>
                    <a:pt x="4" y="2804"/>
                    <a:pt x="1" y="2841"/>
                    <a:pt x="1" y="2841"/>
                  </a:cubicBezTo>
                  <a:lnTo>
                    <a:pt x="1" y="2967"/>
                  </a:lnTo>
                  <a:cubicBezTo>
                    <a:pt x="4" y="3080"/>
                    <a:pt x="10" y="3190"/>
                    <a:pt x="34" y="3307"/>
                  </a:cubicBezTo>
                  <a:cubicBezTo>
                    <a:pt x="197" y="2741"/>
                    <a:pt x="986" y="2058"/>
                    <a:pt x="2348" y="1532"/>
                  </a:cubicBezTo>
                  <a:cubicBezTo>
                    <a:pt x="2508" y="1425"/>
                    <a:pt x="2674" y="1339"/>
                    <a:pt x="2851" y="1269"/>
                  </a:cubicBezTo>
                  <a:cubicBezTo>
                    <a:pt x="3014" y="1202"/>
                    <a:pt x="3184" y="1152"/>
                    <a:pt x="3357" y="1115"/>
                  </a:cubicBezTo>
                  <a:cubicBezTo>
                    <a:pt x="3510" y="1083"/>
                    <a:pt x="3667" y="1059"/>
                    <a:pt x="3823" y="1059"/>
                  </a:cubicBezTo>
                  <a:cubicBezTo>
                    <a:pt x="3857" y="1059"/>
                    <a:pt x="3887" y="1059"/>
                    <a:pt x="3920" y="1063"/>
                  </a:cubicBezTo>
                  <a:cubicBezTo>
                    <a:pt x="4962" y="829"/>
                    <a:pt x="6201" y="683"/>
                    <a:pt x="7629" y="683"/>
                  </a:cubicBezTo>
                  <a:cubicBezTo>
                    <a:pt x="11519" y="683"/>
                    <a:pt x="14070" y="1705"/>
                    <a:pt x="14909" y="2524"/>
                  </a:cubicBezTo>
                  <a:cubicBezTo>
                    <a:pt x="15169" y="2778"/>
                    <a:pt x="15335" y="3084"/>
                    <a:pt x="15425" y="3433"/>
                  </a:cubicBezTo>
                  <a:cubicBezTo>
                    <a:pt x="15448" y="3380"/>
                    <a:pt x="15475" y="3330"/>
                    <a:pt x="15498" y="3277"/>
                  </a:cubicBezTo>
                  <a:cubicBezTo>
                    <a:pt x="15478" y="2701"/>
                    <a:pt x="15292" y="2214"/>
                    <a:pt x="14909" y="1842"/>
                  </a:cubicBezTo>
                  <a:cubicBezTo>
                    <a:pt x="14070" y="1023"/>
                    <a:pt x="11519" y="0"/>
                    <a:pt x="7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6"/>
            <p:cNvSpPr/>
            <p:nvPr/>
          </p:nvSpPr>
          <p:spPr>
            <a:xfrm>
              <a:off x="-4713286" y="3394980"/>
              <a:ext cx="2140781" cy="744468"/>
            </a:xfrm>
            <a:custGeom>
              <a:avLst/>
              <a:gdLst/>
              <a:ahLst/>
              <a:cxnLst/>
              <a:rect l="l" t="t" r="r" b="b"/>
              <a:pathLst>
                <a:path w="15393" h="5353" extrusionOk="0">
                  <a:moveTo>
                    <a:pt x="7596" y="1"/>
                  </a:moveTo>
                  <a:cubicBezTo>
                    <a:pt x="6168" y="1"/>
                    <a:pt x="4929" y="147"/>
                    <a:pt x="3887" y="381"/>
                  </a:cubicBezTo>
                  <a:cubicBezTo>
                    <a:pt x="3993" y="387"/>
                    <a:pt x="4096" y="407"/>
                    <a:pt x="4200" y="440"/>
                  </a:cubicBezTo>
                  <a:cubicBezTo>
                    <a:pt x="4244" y="457"/>
                    <a:pt x="4299" y="487"/>
                    <a:pt x="4296" y="537"/>
                  </a:cubicBezTo>
                  <a:cubicBezTo>
                    <a:pt x="4296" y="584"/>
                    <a:pt x="4244" y="610"/>
                    <a:pt x="4200" y="627"/>
                  </a:cubicBezTo>
                  <a:cubicBezTo>
                    <a:pt x="4033" y="693"/>
                    <a:pt x="3870" y="760"/>
                    <a:pt x="3707" y="830"/>
                  </a:cubicBezTo>
                  <a:cubicBezTo>
                    <a:pt x="4027" y="717"/>
                    <a:pt x="4353" y="620"/>
                    <a:pt x="4683" y="547"/>
                  </a:cubicBezTo>
                  <a:cubicBezTo>
                    <a:pt x="5052" y="464"/>
                    <a:pt x="5432" y="407"/>
                    <a:pt x="5808" y="353"/>
                  </a:cubicBezTo>
                  <a:cubicBezTo>
                    <a:pt x="6408" y="264"/>
                    <a:pt x="7010" y="178"/>
                    <a:pt x="7610" y="90"/>
                  </a:cubicBezTo>
                  <a:cubicBezTo>
                    <a:pt x="7813" y="61"/>
                    <a:pt x="8016" y="30"/>
                    <a:pt x="8220" y="30"/>
                  </a:cubicBezTo>
                  <a:cubicBezTo>
                    <a:pt x="8272" y="30"/>
                    <a:pt x="8329" y="34"/>
                    <a:pt x="8383" y="38"/>
                  </a:cubicBezTo>
                  <a:cubicBezTo>
                    <a:pt x="8642" y="61"/>
                    <a:pt x="8902" y="150"/>
                    <a:pt x="9085" y="333"/>
                  </a:cubicBezTo>
                  <a:cubicBezTo>
                    <a:pt x="9245" y="493"/>
                    <a:pt x="9334" y="713"/>
                    <a:pt x="9408" y="930"/>
                  </a:cubicBezTo>
                  <a:cubicBezTo>
                    <a:pt x="9465" y="1103"/>
                    <a:pt x="9518" y="1280"/>
                    <a:pt x="9561" y="1459"/>
                  </a:cubicBezTo>
                  <a:cubicBezTo>
                    <a:pt x="9638" y="1776"/>
                    <a:pt x="9691" y="2099"/>
                    <a:pt x="9724" y="2425"/>
                  </a:cubicBezTo>
                  <a:cubicBezTo>
                    <a:pt x="9734" y="2542"/>
                    <a:pt x="9771" y="2675"/>
                    <a:pt x="9771" y="2801"/>
                  </a:cubicBezTo>
                  <a:cubicBezTo>
                    <a:pt x="9771" y="2908"/>
                    <a:pt x="9744" y="3007"/>
                    <a:pt x="9658" y="3087"/>
                  </a:cubicBezTo>
                  <a:cubicBezTo>
                    <a:pt x="9551" y="3181"/>
                    <a:pt x="9402" y="3214"/>
                    <a:pt x="9262" y="3241"/>
                  </a:cubicBezTo>
                  <a:cubicBezTo>
                    <a:pt x="9254" y="3241"/>
                    <a:pt x="9248" y="3241"/>
                    <a:pt x="9242" y="3244"/>
                  </a:cubicBezTo>
                  <a:cubicBezTo>
                    <a:pt x="7573" y="3577"/>
                    <a:pt x="5918" y="4100"/>
                    <a:pt x="4224" y="4100"/>
                  </a:cubicBezTo>
                  <a:cubicBezTo>
                    <a:pt x="4124" y="4100"/>
                    <a:pt x="4024" y="4100"/>
                    <a:pt x="3924" y="4097"/>
                  </a:cubicBezTo>
                  <a:cubicBezTo>
                    <a:pt x="3834" y="4094"/>
                    <a:pt x="3737" y="4086"/>
                    <a:pt x="3647" y="4070"/>
                  </a:cubicBezTo>
                  <a:cubicBezTo>
                    <a:pt x="3527" y="4046"/>
                    <a:pt x="3414" y="4003"/>
                    <a:pt x="3324" y="3923"/>
                  </a:cubicBezTo>
                  <a:cubicBezTo>
                    <a:pt x="3197" y="3814"/>
                    <a:pt x="3137" y="3650"/>
                    <a:pt x="3081" y="3490"/>
                  </a:cubicBezTo>
                  <a:cubicBezTo>
                    <a:pt x="2925" y="3058"/>
                    <a:pt x="2768" y="2625"/>
                    <a:pt x="2612" y="2188"/>
                  </a:cubicBezTo>
                  <a:cubicBezTo>
                    <a:pt x="2588" y="2119"/>
                    <a:pt x="2561" y="2042"/>
                    <a:pt x="2541" y="1965"/>
                  </a:cubicBezTo>
                  <a:cubicBezTo>
                    <a:pt x="2535" y="1972"/>
                    <a:pt x="2528" y="1976"/>
                    <a:pt x="2521" y="1979"/>
                  </a:cubicBezTo>
                  <a:lnTo>
                    <a:pt x="2515" y="1979"/>
                  </a:lnTo>
                  <a:cubicBezTo>
                    <a:pt x="2505" y="1979"/>
                    <a:pt x="2492" y="1976"/>
                    <a:pt x="2481" y="1969"/>
                  </a:cubicBezTo>
                  <a:cubicBezTo>
                    <a:pt x="2378" y="1925"/>
                    <a:pt x="2292" y="1856"/>
                    <a:pt x="2195" y="1796"/>
                  </a:cubicBezTo>
                  <a:cubicBezTo>
                    <a:pt x="2075" y="1719"/>
                    <a:pt x="1856" y="1686"/>
                    <a:pt x="1762" y="1579"/>
                  </a:cubicBezTo>
                  <a:cubicBezTo>
                    <a:pt x="1662" y="1469"/>
                    <a:pt x="1769" y="1320"/>
                    <a:pt x="1852" y="1236"/>
                  </a:cubicBezTo>
                  <a:cubicBezTo>
                    <a:pt x="1992" y="1089"/>
                    <a:pt x="2149" y="960"/>
                    <a:pt x="2315" y="850"/>
                  </a:cubicBezTo>
                  <a:lnTo>
                    <a:pt x="2315" y="850"/>
                  </a:lnTo>
                  <a:cubicBezTo>
                    <a:pt x="953" y="1376"/>
                    <a:pt x="164" y="2059"/>
                    <a:pt x="1" y="2625"/>
                  </a:cubicBezTo>
                  <a:cubicBezTo>
                    <a:pt x="128" y="3370"/>
                    <a:pt x="740" y="4209"/>
                    <a:pt x="3544" y="4922"/>
                  </a:cubicBezTo>
                  <a:cubicBezTo>
                    <a:pt x="4799" y="5239"/>
                    <a:pt x="6134" y="5352"/>
                    <a:pt x="7364" y="5352"/>
                  </a:cubicBezTo>
                  <a:cubicBezTo>
                    <a:pt x="9465" y="5352"/>
                    <a:pt x="11252" y="5025"/>
                    <a:pt x="11802" y="4856"/>
                  </a:cubicBezTo>
                  <a:cubicBezTo>
                    <a:pt x="12645" y="4599"/>
                    <a:pt x="14676" y="4126"/>
                    <a:pt x="15392" y="2751"/>
                  </a:cubicBezTo>
                  <a:cubicBezTo>
                    <a:pt x="15302" y="2402"/>
                    <a:pt x="15136" y="2096"/>
                    <a:pt x="14876" y="1842"/>
                  </a:cubicBezTo>
                  <a:cubicBezTo>
                    <a:pt x="14037" y="1023"/>
                    <a:pt x="11486" y="1"/>
                    <a:pt x="7596" y="1"/>
                  </a:cubicBezTo>
                  <a:close/>
                </a:path>
              </a:pathLst>
            </a:custGeom>
            <a:solidFill>
              <a:schemeClr val="accent1">
                <a:alpha val="46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6"/>
            <p:cNvSpPr/>
            <p:nvPr/>
          </p:nvSpPr>
          <p:spPr>
            <a:xfrm>
              <a:off x="-4603840" y="4132730"/>
              <a:ext cx="268554" cy="221546"/>
            </a:xfrm>
            <a:custGeom>
              <a:avLst/>
              <a:gdLst/>
              <a:ahLst/>
              <a:cxnLst/>
              <a:rect l="l" t="t" r="r" b="b"/>
              <a:pathLst>
                <a:path w="1931" h="1593" extrusionOk="0">
                  <a:moveTo>
                    <a:pt x="0" y="0"/>
                  </a:moveTo>
                  <a:cubicBezTo>
                    <a:pt x="409" y="603"/>
                    <a:pt x="1019" y="1169"/>
                    <a:pt x="1931" y="1592"/>
                  </a:cubicBezTo>
                  <a:cubicBezTo>
                    <a:pt x="1019" y="1169"/>
                    <a:pt x="409" y="603"/>
                    <a:pt x="0" y="0"/>
                  </a:cubicBezTo>
                  <a:close/>
                </a:path>
              </a:pathLst>
            </a:custGeom>
            <a:solidFill>
              <a:srgbClr val="FFC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6"/>
            <p:cNvSpPr/>
            <p:nvPr/>
          </p:nvSpPr>
          <p:spPr>
            <a:xfrm>
              <a:off x="-4681300" y="3969743"/>
              <a:ext cx="2074443" cy="490100"/>
            </a:xfrm>
            <a:custGeom>
              <a:avLst/>
              <a:gdLst/>
              <a:ahLst/>
              <a:cxnLst/>
              <a:rect l="l" t="t" r="r" b="b"/>
              <a:pathLst>
                <a:path w="14916" h="3524" extrusionOk="0">
                  <a:moveTo>
                    <a:pt x="1" y="1"/>
                  </a:moveTo>
                  <a:lnTo>
                    <a:pt x="1" y="1"/>
                  </a:lnTo>
                  <a:cubicBezTo>
                    <a:pt x="121" y="390"/>
                    <a:pt x="300" y="786"/>
                    <a:pt x="557" y="1172"/>
                  </a:cubicBezTo>
                  <a:cubicBezTo>
                    <a:pt x="966" y="1775"/>
                    <a:pt x="1576" y="2341"/>
                    <a:pt x="2488" y="2764"/>
                  </a:cubicBezTo>
                  <a:cubicBezTo>
                    <a:pt x="3737" y="3347"/>
                    <a:pt x="5435" y="3523"/>
                    <a:pt x="7023" y="3523"/>
                  </a:cubicBezTo>
                  <a:cubicBezTo>
                    <a:pt x="8778" y="3523"/>
                    <a:pt x="10393" y="3307"/>
                    <a:pt x="11106" y="3184"/>
                  </a:cubicBezTo>
                  <a:cubicBezTo>
                    <a:pt x="12465" y="2950"/>
                    <a:pt x="13907" y="2504"/>
                    <a:pt x="14646" y="856"/>
                  </a:cubicBezTo>
                  <a:cubicBezTo>
                    <a:pt x="14749" y="626"/>
                    <a:pt x="14839" y="400"/>
                    <a:pt x="14915" y="180"/>
                  </a:cubicBezTo>
                  <a:lnTo>
                    <a:pt x="14915" y="180"/>
                  </a:lnTo>
                  <a:cubicBezTo>
                    <a:pt x="14133" y="1742"/>
                    <a:pt x="12658" y="2174"/>
                    <a:pt x="11269" y="2401"/>
                  </a:cubicBezTo>
                  <a:cubicBezTo>
                    <a:pt x="10527" y="2524"/>
                    <a:pt x="8835" y="2741"/>
                    <a:pt x="7003" y="2741"/>
                  </a:cubicBezTo>
                  <a:cubicBezTo>
                    <a:pt x="5345" y="2741"/>
                    <a:pt x="3567" y="2564"/>
                    <a:pt x="2262" y="1982"/>
                  </a:cubicBezTo>
                  <a:cubicBezTo>
                    <a:pt x="1106" y="1469"/>
                    <a:pt x="413" y="746"/>
                    <a:pt x="1" y="1"/>
                  </a:cubicBezTo>
                  <a:close/>
                </a:path>
              </a:pathLst>
            </a:custGeom>
            <a:solidFill>
              <a:schemeClr val="accent1">
                <a:alpha val="46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6"/>
            <p:cNvSpPr/>
            <p:nvPr/>
          </p:nvSpPr>
          <p:spPr>
            <a:xfrm>
              <a:off x="-4482156" y="3447269"/>
              <a:ext cx="366880" cy="223076"/>
            </a:xfrm>
            <a:custGeom>
              <a:avLst/>
              <a:gdLst/>
              <a:ahLst/>
              <a:cxnLst/>
              <a:rect l="l" t="t" r="r" b="b"/>
              <a:pathLst>
                <a:path w="2638" h="1604" extrusionOk="0">
                  <a:moveTo>
                    <a:pt x="2130" y="1"/>
                  </a:moveTo>
                  <a:cubicBezTo>
                    <a:pt x="1974" y="1"/>
                    <a:pt x="1816" y="24"/>
                    <a:pt x="1662" y="57"/>
                  </a:cubicBezTo>
                  <a:cubicBezTo>
                    <a:pt x="1489" y="94"/>
                    <a:pt x="1319" y="144"/>
                    <a:pt x="1156" y="211"/>
                  </a:cubicBezTo>
                  <a:cubicBezTo>
                    <a:pt x="793" y="354"/>
                    <a:pt x="460" y="577"/>
                    <a:pt x="190" y="860"/>
                  </a:cubicBezTo>
                  <a:cubicBezTo>
                    <a:pt x="107" y="944"/>
                    <a:pt x="0" y="1093"/>
                    <a:pt x="100" y="1203"/>
                  </a:cubicBezTo>
                  <a:cubicBezTo>
                    <a:pt x="194" y="1310"/>
                    <a:pt x="413" y="1343"/>
                    <a:pt x="533" y="1420"/>
                  </a:cubicBezTo>
                  <a:cubicBezTo>
                    <a:pt x="630" y="1480"/>
                    <a:pt x="716" y="1549"/>
                    <a:pt x="819" y="1593"/>
                  </a:cubicBezTo>
                  <a:cubicBezTo>
                    <a:pt x="830" y="1598"/>
                    <a:pt x="842" y="1604"/>
                    <a:pt x="852" y="1604"/>
                  </a:cubicBezTo>
                  <a:cubicBezTo>
                    <a:pt x="855" y="1604"/>
                    <a:pt x="857" y="1603"/>
                    <a:pt x="859" y="1603"/>
                  </a:cubicBezTo>
                  <a:cubicBezTo>
                    <a:pt x="883" y="1596"/>
                    <a:pt x="896" y="1569"/>
                    <a:pt x="899" y="1543"/>
                  </a:cubicBezTo>
                  <a:cubicBezTo>
                    <a:pt x="933" y="1380"/>
                    <a:pt x="843" y="1196"/>
                    <a:pt x="919" y="1047"/>
                  </a:cubicBezTo>
                  <a:cubicBezTo>
                    <a:pt x="966" y="950"/>
                    <a:pt x="1069" y="896"/>
                    <a:pt x="1166" y="850"/>
                  </a:cubicBezTo>
                  <a:cubicBezTo>
                    <a:pt x="1615" y="637"/>
                    <a:pt x="2075" y="437"/>
                    <a:pt x="2538" y="251"/>
                  </a:cubicBezTo>
                  <a:cubicBezTo>
                    <a:pt x="2582" y="234"/>
                    <a:pt x="2634" y="208"/>
                    <a:pt x="2634" y="161"/>
                  </a:cubicBezTo>
                  <a:cubicBezTo>
                    <a:pt x="2637" y="111"/>
                    <a:pt x="2582" y="81"/>
                    <a:pt x="2538" y="64"/>
                  </a:cubicBezTo>
                  <a:cubicBezTo>
                    <a:pt x="2406" y="19"/>
                    <a:pt x="2269" y="1"/>
                    <a:pt x="21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6"/>
            <p:cNvSpPr/>
            <p:nvPr/>
          </p:nvSpPr>
          <p:spPr>
            <a:xfrm>
              <a:off x="-4376048" y="3399291"/>
              <a:ext cx="1032354" cy="566313"/>
            </a:xfrm>
            <a:custGeom>
              <a:avLst/>
              <a:gdLst/>
              <a:ahLst/>
              <a:cxnLst/>
              <a:rect l="l" t="t" r="r" b="b"/>
              <a:pathLst>
                <a:path w="7423" h="4072" extrusionOk="0">
                  <a:moveTo>
                    <a:pt x="5805" y="1"/>
                  </a:moveTo>
                  <a:cubicBezTo>
                    <a:pt x="5598" y="1"/>
                    <a:pt x="5391" y="30"/>
                    <a:pt x="5185" y="59"/>
                  </a:cubicBezTo>
                  <a:cubicBezTo>
                    <a:pt x="4585" y="147"/>
                    <a:pt x="3983" y="233"/>
                    <a:pt x="3383" y="322"/>
                  </a:cubicBezTo>
                  <a:cubicBezTo>
                    <a:pt x="3007" y="376"/>
                    <a:pt x="2627" y="433"/>
                    <a:pt x="2258" y="516"/>
                  </a:cubicBezTo>
                  <a:cubicBezTo>
                    <a:pt x="1655" y="649"/>
                    <a:pt x="1072" y="859"/>
                    <a:pt x="509" y="1112"/>
                  </a:cubicBezTo>
                  <a:cubicBezTo>
                    <a:pt x="386" y="1166"/>
                    <a:pt x="263" y="1225"/>
                    <a:pt x="180" y="1332"/>
                  </a:cubicBezTo>
                  <a:cubicBezTo>
                    <a:pt x="0" y="1558"/>
                    <a:pt x="90" y="1888"/>
                    <a:pt x="187" y="2157"/>
                  </a:cubicBezTo>
                  <a:cubicBezTo>
                    <a:pt x="343" y="2594"/>
                    <a:pt x="500" y="3027"/>
                    <a:pt x="656" y="3459"/>
                  </a:cubicBezTo>
                  <a:cubicBezTo>
                    <a:pt x="712" y="3619"/>
                    <a:pt x="772" y="3783"/>
                    <a:pt x="899" y="3892"/>
                  </a:cubicBezTo>
                  <a:cubicBezTo>
                    <a:pt x="989" y="3972"/>
                    <a:pt x="1102" y="4015"/>
                    <a:pt x="1222" y="4039"/>
                  </a:cubicBezTo>
                  <a:cubicBezTo>
                    <a:pt x="1312" y="4055"/>
                    <a:pt x="1409" y="4063"/>
                    <a:pt x="1499" y="4066"/>
                  </a:cubicBezTo>
                  <a:cubicBezTo>
                    <a:pt x="1597" y="4069"/>
                    <a:pt x="1695" y="4071"/>
                    <a:pt x="1792" y="4071"/>
                  </a:cubicBezTo>
                  <a:cubicBezTo>
                    <a:pt x="3488" y="4071"/>
                    <a:pt x="5147" y="3547"/>
                    <a:pt x="6817" y="3213"/>
                  </a:cubicBezTo>
                  <a:cubicBezTo>
                    <a:pt x="6823" y="3210"/>
                    <a:pt x="6829" y="3210"/>
                    <a:pt x="6837" y="3210"/>
                  </a:cubicBezTo>
                  <a:cubicBezTo>
                    <a:pt x="6977" y="3183"/>
                    <a:pt x="7126" y="3150"/>
                    <a:pt x="7233" y="3056"/>
                  </a:cubicBezTo>
                  <a:cubicBezTo>
                    <a:pt x="7422" y="2887"/>
                    <a:pt x="7319" y="2607"/>
                    <a:pt x="7299" y="2394"/>
                  </a:cubicBezTo>
                  <a:cubicBezTo>
                    <a:pt x="7266" y="2068"/>
                    <a:pt x="7213" y="1745"/>
                    <a:pt x="7136" y="1428"/>
                  </a:cubicBezTo>
                  <a:cubicBezTo>
                    <a:pt x="7093" y="1249"/>
                    <a:pt x="7040" y="1072"/>
                    <a:pt x="6983" y="899"/>
                  </a:cubicBezTo>
                  <a:cubicBezTo>
                    <a:pt x="6909" y="682"/>
                    <a:pt x="6820" y="462"/>
                    <a:pt x="6660" y="302"/>
                  </a:cubicBezTo>
                  <a:cubicBezTo>
                    <a:pt x="6477" y="119"/>
                    <a:pt x="6217" y="30"/>
                    <a:pt x="5958" y="7"/>
                  </a:cubicBezTo>
                  <a:cubicBezTo>
                    <a:pt x="5907" y="3"/>
                    <a:pt x="5856" y="1"/>
                    <a:pt x="58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6"/>
            <p:cNvSpPr/>
            <p:nvPr/>
          </p:nvSpPr>
          <p:spPr>
            <a:xfrm>
              <a:off x="-4365478" y="3399152"/>
              <a:ext cx="1011075" cy="561863"/>
            </a:xfrm>
            <a:custGeom>
              <a:avLst/>
              <a:gdLst/>
              <a:ahLst/>
              <a:cxnLst/>
              <a:rect l="l" t="t" r="r" b="b"/>
              <a:pathLst>
                <a:path w="7270" h="4040" extrusionOk="0">
                  <a:moveTo>
                    <a:pt x="5719" y="0"/>
                  </a:moveTo>
                  <a:cubicBezTo>
                    <a:pt x="5515" y="0"/>
                    <a:pt x="5312" y="31"/>
                    <a:pt x="5109" y="60"/>
                  </a:cubicBezTo>
                  <a:cubicBezTo>
                    <a:pt x="4509" y="148"/>
                    <a:pt x="3907" y="234"/>
                    <a:pt x="3307" y="323"/>
                  </a:cubicBezTo>
                  <a:cubicBezTo>
                    <a:pt x="2931" y="377"/>
                    <a:pt x="2551" y="434"/>
                    <a:pt x="2182" y="517"/>
                  </a:cubicBezTo>
                  <a:cubicBezTo>
                    <a:pt x="1852" y="590"/>
                    <a:pt x="1526" y="687"/>
                    <a:pt x="1206" y="800"/>
                  </a:cubicBezTo>
                  <a:cubicBezTo>
                    <a:pt x="943" y="893"/>
                    <a:pt x="687" y="999"/>
                    <a:pt x="433" y="1113"/>
                  </a:cubicBezTo>
                  <a:cubicBezTo>
                    <a:pt x="310" y="1167"/>
                    <a:pt x="187" y="1226"/>
                    <a:pt x="104" y="1333"/>
                  </a:cubicBezTo>
                  <a:cubicBezTo>
                    <a:pt x="27" y="1426"/>
                    <a:pt x="0" y="1539"/>
                    <a:pt x="0" y="1659"/>
                  </a:cubicBezTo>
                  <a:cubicBezTo>
                    <a:pt x="0" y="1822"/>
                    <a:pt x="54" y="2002"/>
                    <a:pt x="111" y="2158"/>
                  </a:cubicBezTo>
                  <a:cubicBezTo>
                    <a:pt x="267" y="2595"/>
                    <a:pt x="424" y="3028"/>
                    <a:pt x="580" y="3460"/>
                  </a:cubicBezTo>
                  <a:cubicBezTo>
                    <a:pt x="636" y="3620"/>
                    <a:pt x="696" y="3784"/>
                    <a:pt x="823" y="3893"/>
                  </a:cubicBezTo>
                  <a:cubicBezTo>
                    <a:pt x="913" y="3973"/>
                    <a:pt x="1026" y="4016"/>
                    <a:pt x="1146" y="4040"/>
                  </a:cubicBezTo>
                  <a:cubicBezTo>
                    <a:pt x="983" y="3451"/>
                    <a:pt x="859" y="2851"/>
                    <a:pt x="776" y="2245"/>
                  </a:cubicBezTo>
                  <a:cubicBezTo>
                    <a:pt x="753" y="2095"/>
                    <a:pt x="736" y="1929"/>
                    <a:pt x="810" y="1795"/>
                  </a:cubicBezTo>
                  <a:cubicBezTo>
                    <a:pt x="883" y="1659"/>
                    <a:pt x="1033" y="1582"/>
                    <a:pt x="1173" y="1522"/>
                  </a:cubicBezTo>
                  <a:cubicBezTo>
                    <a:pt x="2005" y="1170"/>
                    <a:pt x="2914" y="1056"/>
                    <a:pt x="3810" y="950"/>
                  </a:cubicBezTo>
                  <a:cubicBezTo>
                    <a:pt x="4266" y="893"/>
                    <a:pt x="4723" y="840"/>
                    <a:pt x="5179" y="787"/>
                  </a:cubicBezTo>
                  <a:cubicBezTo>
                    <a:pt x="5295" y="770"/>
                    <a:pt x="5422" y="757"/>
                    <a:pt x="5545" y="757"/>
                  </a:cubicBezTo>
                  <a:cubicBezTo>
                    <a:pt x="5774" y="757"/>
                    <a:pt x="5994" y="800"/>
                    <a:pt x="6154" y="953"/>
                  </a:cubicBezTo>
                  <a:cubicBezTo>
                    <a:pt x="6294" y="1083"/>
                    <a:pt x="6364" y="1273"/>
                    <a:pt x="6418" y="1456"/>
                  </a:cubicBezTo>
                  <a:cubicBezTo>
                    <a:pt x="6581" y="2006"/>
                    <a:pt x="6687" y="2571"/>
                    <a:pt x="6730" y="3141"/>
                  </a:cubicBezTo>
                  <a:cubicBezTo>
                    <a:pt x="6730" y="3164"/>
                    <a:pt x="6733" y="3191"/>
                    <a:pt x="6741" y="3214"/>
                  </a:cubicBezTo>
                  <a:cubicBezTo>
                    <a:pt x="6747" y="3211"/>
                    <a:pt x="6753" y="3211"/>
                    <a:pt x="6761" y="3211"/>
                  </a:cubicBezTo>
                  <a:cubicBezTo>
                    <a:pt x="6901" y="3184"/>
                    <a:pt x="7050" y="3151"/>
                    <a:pt x="7157" y="3057"/>
                  </a:cubicBezTo>
                  <a:cubicBezTo>
                    <a:pt x="7243" y="2977"/>
                    <a:pt x="7270" y="2878"/>
                    <a:pt x="7270" y="2771"/>
                  </a:cubicBezTo>
                  <a:cubicBezTo>
                    <a:pt x="7270" y="2645"/>
                    <a:pt x="7233" y="2512"/>
                    <a:pt x="7223" y="2395"/>
                  </a:cubicBezTo>
                  <a:cubicBezTo>
                    <a:pt x="7190" y="2069"/>
                    <a:pt x="7137" y="1746"/>
                    <a:pt x="7060" y="1429"/>
                  </a:cubicBezTo>
                  <a:cubicBezTo>
                    <a:pt x="7017" y="1250"/>
                    <a:pt x="6964" y="1073"/>
                    <a:pt x="6907" y="900"/>
                  </a:cubicBezTo>
                  <a:cubicBezTo>
                    <a:pt x="6833" y="683"/>
                    <a:pt x="6744" y="463"/>
                    <a:pt x="6584" y="303"/>
                  </a:cubicBezTo>
                  <a:cubicBezTo>
                    <a:pt x="6401" y="120"/>
                    <a:pt x="6141" y="31"/>
                    <a:pt x="5882" y="8"/>
                  </a:cubicBezTo>
                  <a:cubicBezTo>
                    <a:pt x="5828" y="4"/>
                    <a:pt x="5771" y="0"/>
                    <a:pt x="57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6"/>
            <p:cNvSpPr/>
            <p:nvPr/>
          </p:nvSpPr>
          <p:spPr>
            <a:xfrm>
              <a:off x="-4616078" y="3606640"/>
              <a:ext cx="319316" cy="367158"/>
            </a:xfrm>
            <a:custGeom>
              <a:avLst/>
              <a:gdLst/>
              <a:ahLst/>
              <a:cxnLst/>
              <a:rect l="l" t="t" r="r" b="b"/>
              <a:pathLst>
                <a:path w="2296" h="2640" extrusionOk="0">
                  <a:moveTo>
                    <a:pt x="1061" y="0"/>
                  </a:moveTo>
                  <a:cubicBezTo>
                    <a:pt x="1058" y="0"/>
                    <a:pt x="1054" y="1"/>
                    <a:pt x="1050" y="1"/>
                  </a:cubicBezTo>
                  <a:cubicBezTo>
                    <a:pt x="834" y="4"/>
                    <a:pt x="640" y="120"/>
                    <a:pt x="457" y="237"/>
                  </a:cubicBezTo>
                  <a:cubicBezTo>
                    <a:pt x="328" y="320"/>
                    <a:pt x="194" y="410"/>
                    <a:pt x="111" y="540"/>
                  </a:cubicBezTo>
                  <a:cubicBezTo>
                    <a:pt x="24" y="677"/>
                    <a:pt x="1" y="849"/>
                    <a:pt x="18" y="1013"/>
                  </a:cubicBezTo>
                  <a:cubicBezTo>
                    <a:pt x="34" y="1176"/>
                    <a:pt x="88" y="1333"/>
                    <a:pt x="138" y="1489"/>
                  </a:cubicBezTo>
                  <a:cubicBezTo>
                    <a:pt x="211" y="1696"/>
                    <a:pt x="281" y="1908"/>
                    <a:pt x="377" y="2108"/>
                  </a:cubicBezTo>
                  <a:cubicBezTo>
                    <a:pt x="454" y="2265"/>
                    <a:pt x="500" y="2448"/>
                    <a:pt x="651" y="2555"/>
                  </a:cubicBezTo>
                  <a:cubicBezTo>
                    <a:pt x="730" y="2614"/>
                    <a:pt x="833" y="2640"/>
                    <a:pt x="933" y="2640"/>
                  </a:cubicBezTo>
                  <a:cubicBezTo>
                    <a:pt x="950" y="2640"/>
                    <a:pt x="967" y="2639"/>
                    <a:pt x="983" y="2638"/>
                  </a:cubicBezTo>
                  <a:cubicBezTo>
                    <a:pt x="1100" y="2632"/>
                    <a:pt x="1213" y="2592"/>
                    <a:pt x="1320" y="2544"/>
                  </a:cubicBezTo>
                  <a:cubicBezTo>
                    <a:pt x="1593" y="2425"/>
                    <a:pt x="1842" y="2245"/>
                    <a:pt x="2042" y="2025"/>
                  </a:cubicBezTo>
                  <a:cubicBezTo>
                    <a:pt x="2176" y="1875"/>
                    <a:pt x="2295" y="1696"/>
                    <a:pt x="2289" y="1493"/>
                  </a:cubicBezTo>
                  <a:cubicBezTo>
                    <a:pt x="2289" y="1389"/>
                    <a:pt x="2249" y="1286"/>
                    <a:pt x="2209" y="1186"/>
                  </a:cubicBezTo>
                  <a:cubicBezTo>
                    <a:pt x="2112" y="966"/>
                    <a:pt x="1996" y="753"/>
                    <a:pt x="1859" y="550"/>
                  </a:cubicBezTo>
                  <a:cubicBezTo>
                    <a:pt x="1762" y="410"/>
                    <a:pt x="1656" y="274"/>
                    <a:pt x="1519" y="170"/>
                  </a:cubicBezTo>
                  <a:cubicBezTo>
                    <a:pt x="1390" y="69"/>
                    <a:pt x="1227" y="0"/>
                    <a:pt x="10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6"/>
            <p:cNvSpPr/>
            <p:nvPr/>
          </p:nvSpPr>
          <p:spPr>
            <a:xfrm>
              <a:off x="-4572828" y="3656843"/>
              <a:ext cx="152426" cy="82611"/>
            </a:xfrm>
            <a:custGeom>
              <a:avLst/>
              <a:gdLst/>
              <a:ahLst/>
              <a:cxnLst/>
              <a:rect l="l" t="t" r="r" b="b"/>
              <a:pathLst>
                <a:path w="1096" h="594" extrusionOk="0">
                  <a:moveTo>
                    <a:pt x="850" y="1"/>
                  </a:moveTo>
                  <a:cubicBezTo>
                    <a:pt x="560" y="1"/>
                    <a:pt x="268" y="151"/>
                    <a:pt x="106" y="396"/>
                  </a:cubicBezTo>
                  <a:cubicBezTo>
                    <a:pt x="70" y="448"/>
                    <a:pt x="0" y="559"/>
                    <a:pt x="97" y="585"/>
                  </a:cubicBezTo>
                  <a:cubicBezTo>
                    <a:pt x="117" y="591"/>
                    <a:pt x="139" y="594"/>
                    <a:pt x="163" y="594"/>
                  </a:cubicBezTo>
                  <a:cubicBezTo>
                    <a:pt x="231" y="594"/>
                    <a:pt x="309" y="574"/>
                    <a:pt x="366" y="562"/>
                  </a:cubicBezTo>
                  <a:cubicBezTo>
                    <a:pt x="556" y="522"/>
                    <a:pt x="736" y="448"/>
                    <a:pt x="896" y="345"/>
                  </a:cubicBezTo>
                  <a:cubicBezTo>
                    <a:pt x="959" y="302"/>
                    <a:pt x="1019" y="256"/>
                    <a:pt x="1056" y="193"/>
                  </a:cubicBezTo>
                  <a:cubicBezTo>
                    <a:pt x="1082" y="149"/>
                    <a:pt x="1096" y="93"/>
                    <a:pt x="1065" y="53"/>
                  </a:cubicBezTo>
                  <a:cubicBezTo>
                    <a:pt x="1042" y="22"/>
                    <a:pt x="1002" y="16"/>
                    <a:pt x="965" y="9"/>
                  </a:cubicBezTo>
                  <a:cubicBezTo>
                    <a:pt x="927" y="3"/>
                    <a:pt x="889" y="1"/>
                    <a:pt x="850" y="1"/>
                  </a:cubicBezTo>
                  <a:close/>
                </a:path>
              </a:pathLst>
            </a:custGeom>
            <a:solidFill>
              <a:srgbClr val="8CB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6"/>
            <p:cNvSpPr/>
            <p:nvPr/>
          </p:nvSpPr>
          <p:spPr>
            <a:xfrm>
              <a:off x="-3964825" y="3440455"/>
              <a:ext cx="973108" cy="659772"/>
            </a:xfrm>
            <a:custGeom>
              <a:avLst/>
              <a:gdLst/>
              <a:ahLst/>
              <a:cxnLst/>
              <a:rect l="l" t="t" r="r" b="b"/>
              <a:pathLst>
                <a:path w="6997" h="4744" extrusionOk="0">
                  <a:moveTo>
                    <a:pt x="4975" y="1"/>
                  </a:moveTo>
                  <a:cubicBezTo>
                    <a:pt x="4875" y="1"/>
                    <a:pt x="4781" y="13"/>
                    <a:pt x="4732" y="46"/>
                  </a:cubicBezTo>
                  <a:cubicBezTo>
                    <a:pt x="4582" y="146"/>
                    <a:pt x="4505" y="320"/>
                    <a:pt x="4419" y="480"/>
                  </a:cubicBezTo>
                  <a:cubicBezTo>
                    <a:pt x="4129" y="1019"/>
                    <a:pt x="3657" y="1462"/>
                    <a:pt x="3093" y="1715"/>
                  </a:cubicBezTo>
                  <a:cubicBezTo>
                    <a:pt x="2564" y="1958"/>
                    <a:pt x="1965" y="2028"/>
                    <a:pt x="1425" y="2258"/>
                  </a:cubicBezTo>
                  <a:cubicBezTo>
                    <a:pt x="800" y="2524"/>
                    <a:pt x="250" y="3031"/>
                    <a:pt x="56" y="3679"/>
                  </a:cubicBezTo>
                  <a:cubicBezTo>
                    <a:pt x="24" y="3790"/>
                    <a:pt x="0" y="3913"/>
                    <a:pt x="64" y="4006"/>
                  </a:cubicBezTo>
                  <a:cubicBezTo>
                    <a:pt x="100" y="4059"/>
                    <a:pt x="160" y="4096"/>
                    <a:pt x="216" y="4126"/>
                  </a:cubicBezTo>
                  <a:cubicBezTo>
                    <a:pt x="323" y="4186"/>
                    <a:pt x="426" y="4239"/>
                    <a:pt x="536" y="4286"/>
                  </a:cubicBezTo>
                  <a:cubicBezTo>
                    <a:pt x="1132" y="4549"/>
                    <a:pt x="1788" y="4672"/>
                    <a:pt x="2438" y="4722"/>
                  </a:cubicBezTo>
                  <a:cubicBezTo>
                    <a:pt x="2606" y="4735"/>
                    <a:pt x="2775" y="4743"/>
                    <a:pt x="2944" y="4743"/>
                  </a:cubicBezTo>
                  <a:cubicBezTo>
                    <a:pt x="3239" y="4743"/>
                    <a:pt x="3533" y="4717"/>
                    <a:pt x="3820" y="4646"/>
                  </a:cubicBezTo>
                  <a:cubicBezTo>
                    <a:pt x="4342" y="4515"/>
                    <a:pt x="4816" y="4233"/>
                    <a:pt x="5278" y="3946"/>
                  </a:cubicBezTo>
                  <a:cubicBezTo>
                    <a:pt x="5691" y="3693"/>
                    <a:pt x="6104" y="3427"/>
                    <a:pt x="6434" y="3070"/>
                  </a:cubicBezTo>
                  <a:cubicBezTo>
                    <a:pt x="6630" y="2857"/>
                    <a:pt x="6797" y="2601"/>
                    <a:pt x="6893" y="2328"/>
                  </a:cubicBezTo>
                  <a:cubicBezTo>
                    <a:pt x="6960" y="2148"/>
                    <a:pt x="6997" y="1955"/>
                    <a:pt x="6989" y="1761"/>
                  </a:cubicBezTo>
                  <a:cubicBezTo>
                    <a:pt x="6986" y="1592"/>
                    <a:pt x="6953" y="1419"/>
                    <a:pt x="6866" y="1272"/>
                  </a:cubicBezTo>
                  <a:cubicBezTo>
                    <a:pt x="6794" y="1145"/>
                    <a:pt x="6706" y="1002"/>
                    <a:pt x="6597" y="905"/>
                  </a:cubicBezTo>
                  <a:cubicBezTo>
                    <a:pt x="6150" y="506"/>
                    <a:pt x="5858" y="243"/>
                    <a:pt x="5291" y="43"/>
                  </a:cubicBezTo>
                  <a:cubicBezTo>
                    <a:pt x="5224" y="19"/>
                    <a:pt x="5095" y="1"/>
                    <a:pt x="4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6"/>
            <p:cNvSpPr/>
            <p:nvPr/>
          </p:nvSpPr>
          <p:spPr>
            <a:xfrm>
              <a:off x="-4503850" y="3732634"/>
              <a:ext cx="1005929" cy="416947"/>
            </a:xfrm>
            <a:custGeom>
              <a:avLst/>
              <a:gdLst/>
              <a:ahLst/>
              <a:cxnLst/>
              <a:rect l="l" t="t" r="r" b="b"/>
              <a:pathLst>
                <a:path w="7233" h="2998" extrusionOk="0">
                  <a:moveTo>
                    <a:pt x="1554" y="0"/>
                  </a:moveTo>
                  <a:cubicBezTo>
                    <a:pt x="1383" y="0"/>
                    <a:pt x="1213" y="79"/>
                    <a:pt x="1062" y="167"/>
                  </a:cubicBezTo>
                  <a:cubicBezTo>
                    <a:pt x="776" y="340"/>
                    <a:pt x="523" y="559"/>
                    <a:pt x="310" y="816"/>
                  </a:cubicBezTo>
                  <a:cubicBezTo>
                    <a:pt x="183" y="969"/>
                    <a:pt x="70" y="1142"/>
                    <a:pt x="36" y="1339"/>
                  </a:cubicBezTo>
                  <a:cubicBezTo>
                    <a:pt x="0" y="1535"/>
                    <a:pt x="33" y="1878"/>
                    <a:pt x="503" y="2081"/>
                  </a:cubicBezTo>
                  <a:cubicBezTo>
                    <a:pt x="569" y="2108"/>
                    <a:pt x="640" y="2125"/>
                    <a:pt x="706" y="2148"/>
                  </a:cubicBezTo>
                  <a:cubicBezTo>
                    <a:pt x="1232" y="2318"/>
                    <a:pt x="1768" y="2454"/>
                    <a:pt x="2304" y="2591"/>
                  </a:cubicBezTo>
                  <a:cubicBezTo>
                    <a:pt x="2554" y="2654"/>
                    <a:pt x="2807" y="2721"/>
                    <a:pt x="3064" y="2764"/>
                  </a:cubicBezTo>
                  <a:cubicBezTo>
                    <a:pt x="3367" y="2820"/>
                    <a:pt x="3677" y="2848"/>
                    <a:pt x="3986" y="2877"/>
                  </a:cubicBezTo>
                  <a:cubicBezTo>
                    <a:pt x="4603" y="2938"/>
                    <a:pt x="5223" y="2997"/>
                    <a:pt x="5842" y="2997"/>
                  </a:cubicBezTo>
                  <a:cubicBezTo>
                    <a:pt x="6069" y="2997"/>
                    <a:pt x="6295" y="2989"/>
                    <a:pt x="6520" y="2971"/>
                  </a:cubicBezTo>
                  <a:cubicBezTo>
                    <a:pt x="6737" y="2954"/>
                    <a:pt x="6956" y="2928"/>
                    <a:pt x="7176" y="2928"/>
                  </a:cubicBezTo>
                  <a:lnTo>
                    <a:pt x="7233" y="2920"/>
                  </a:lnTo>
                  <a:cubicBezTo>
                    <a:pt x="7226" y="2777"/>
                    <a:pt x="7223" y="2634"/>
                    <a:pt x="7216" y="2491"/>
                  </a:cubicBezTo>
                  <a:cubicBezTo>
                    <a:pt x="7216" y="2478"/>
                    <a:pt x="7213" y="2465"/>
                    <a:pt x="7213" y="2451"/>
                  </a:cubicBezTo>
                  <a:cubicBezTo>
                    <a:pt x="7209" y="2405"/>
                    <a:pt x="7203" y="2361"/>
                    <a:pt x="7179" y="2321"/>
                  </a:cubicBezTo>
                  <a:cubicBezTo>
                    <a:pt x="7139" y="2241"/>
                    <a:pt x="7049" y="2205"/>
                    <a:pt x="6963" y="2178"/>
                  </a:cubicBezTo>
                  <a:cubicBezTo>
                    <a:pt x="6793" y="2125"/>
                    <a:pt x="6620" y="2098"/>
                    <a:pt x="6443" y="2068"/>
                  </a:cubicBezTo>
                  <a:cubicBezTo>
                    <a:pt x="4848" y="1795"/>
                    <a:pt x="3317" y="1149"/>
                    <a:pt x="2005" y="197"/>
                  </a:cubicBezTo>
                  <a:cubicBezTo>
                    <a:pt x="1905" y="123"/>
                    <a:pt x="1805" y="47"/>
                    <a:pt x="1685" y="17"/>
                  </a:cubicBezTo>
                  <a:cubicBezTo>
                    <a:pt x="1642" y="5"/>
                    <a:pt x="1598" y="0"/>
                    <a:pt x="1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6"/>
            <p:cNvSpPr/>
            <p:nvPr/>
          </p:nvSpPr>
          <p:spPr>
            <a:xfrm>
              <a:off x="-3446243" y="3399430"/>
              <a:ext cx="133512" cy="151870"/>
            </a:xfrm>
            <a:custGeom>
              <a:avLst/>
              <a:gdLst/>
              <a:ahLst/>
              <a:cxnLst/>
              <a:rect l="l" t="t" r="r" b="b"/>
              <a:pathLst>
                <a:path w="960" h="1092" extrusionOk="0">
                  <a:moveTo>
                    <a:pt x="437" y="0"/>
                  </a:moveTo>
                  <a:cubicBezTo>
                    <a:pt x="423" y="0"/>
                    <a:pt x="408" y="1"/>
                    <a:pt x="394" y="2"/>
                  </a:cubicBezTo>
                  <a:cubicBezTo>
                    <a:pt x="291" y="9"/>
                    <a:pt x="20" y="69"/>
                    <a:pt x="8" y="198"/>
                  </a:cubicBezTo>
                  <a:cubicBezTo>
                    <a:pt x="0" y="269"/>
                    <a:pt x="54" y="361"/>
                    <a:pt x="74" y="425"/>
                  </a:cubicBezTo>
                  <a:cubicBezTo>
                    <a:pt x="108" y="521"/>
                    <a:pt x="140" y="618"/>
                    <a:pt x="171" y="715"/>
                  </a:cubicBezTo>
                  <a:cubicBezTo>
                    <a:pt x="211" y="834"/>
                    <a:pt x="251" y="958"/>
                    <a:pt x="334" y="1051"/>
                  </a:cubicBezTo>
                  <a:cubicBezTo>
                    <a:pt x="350" y="1071"/>
                    <a:pt x="370" y="1088"/>
                    <a:pt x="394" y="1091"/>
                  </a:cubicBezTo>
                  <a:cubicBezTo>
                    <a:pt x="396" y="1091"/>
                    <a:pt x="398" y="1092"/>
                    <a:pt x="401" y="1092"/>
                  </a:cubicBezTo>
                  <a:cubicBezTo>
                    <a:pt x="416" y="1092"/>
                    <a:pt x="432" y="1084"/>
                    <a:pt x="443" y="1077"/>
                  </a:cubicBezTo>
                  <a:cubicBezTo>
                    <a:pt x="527" y="1034"/>
                    <a:pt x="583" y="954"/>
                    <a:pt x="637" y="878"/>
                  </a:cubicBezTo>
                  <a:cubicBezTo>
                    <a:pt x="716" y="758"/>
                    <a:pt x="796" y="638"/>
                    <a:pt x="880" y="521"/>
                  </a:cubicBezTo>
                  <a:cubicBezTo>
                    <a:pt x="919" y="461"/>
                    <a:pt x="959" y="398"/>
                    <a:pt x="959" y="329"/>
                  </a:cubicBezTo>
                  <a:cubicBezTo>
                    <a:pt x="956" y="241"/>
                    <a:pt x="893" y="169"/>
                    <a:pt x="823" y="118"/>
                  </a:cubicBezTo>
                  <a:cubicBezTo>
                    <a:pt x="712" y="40"/>
                    <a:pt x="573" y="0"/>
                    <a:pt x="437" y="0"/>
                  </a:cubicBezTo>
                  <a:close/>
                </a:path>
              </a:pathLst>
            </a:custGeom>
            <a:solidFill>
              <a:srgbClr val="8CB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6"/>
            <p:cNvSpPr/>
            <p:nvPr/>
          </p:nvSpPr>
          <p:spPr>
            <a:xfrm>
              <a:off x="-3106780" y="3292626"/>
              <a:ext cx="285799" cy="378840"/>
            </a:xfrm>
            <a:custGeom>
              <a:avLst/>
              <a:gdLst/>
              <a:ahLst/>
              <a:cxnLst/>
              <a:rect l="l" t="t" r="r" b="b"/>
              <a:pathLst>
                <a:path w="2055" h="2724" extrusionOk="0">
                  <a:moveTo>
                    <a:pt x="1242" y="0"/>
                  </a:moveTo>
                  <a:cubicBezTo>
                    <a:pt x="1135" y="0"/>
                    <a:pt x="1027" y="20"/>
                    <a:pt x="923" y="47"/>
                  </a:cubicBezTo>
                  <a:cubicBezTo>
                    <a:pt x="716" y="104"/>
                    <a:pt x="516" y="194"/>
                    <a:pt x="364" y="344"/>
                  </a:cubicBezTo>
                  <a:cubicBezTo>
                    <a:pt x="0" y="700"/>
                    <a:pt x="130" y="1306"/>
                    <a:pt x="234" y="1745"/>
                  </a:cubicBezTo>
                  <a:cubicBezTo>
                    <a:pt x="284" y="1968"/>
                    <a:pt x="357" y="2188"/>
                    <a:pt x="496" y="2368"/>
                  </a:cubicBezTo>
                  <a:cubicBezTo>
                    <a:pt x="675" y="2597"/>
                    <a:pt x="966" y="2723"/>
                    <a:pt x="1254" y="2723"/>
                  </a:cubicBezTo>
                  <a:cubicBezTo>
                    <a:pt x="1387" y="2723"/>
                    <a:pt x="1518" y="2697"/>
                    <a:pt x="1638" y="2641"/>
                  </a:cubicBezTo>
                  <a:cubicBezTo>
                    <a:pt x="1702" y="2612"/>
                    <a:pt x="1762" y="2575"/>
                    <a:pt x="1812" y="2528"/>
                  </a:cubicBezTo>
                  <a:cubicBezTo>
                    <a:pt x="1869" y="2472"/>
                    <a:pt x="1909" y="2398"/>
                    <a:pt x="1938" y="2325"/>
                  </a:cubicBezTo>
                  <a:cubicBezTo>
                    <a:pt x="2015" y="2132"/>
                    <a:pt x="2025" y="1922"/>
                    <a:pt x="2035" y="1716"/>
                  </a:cubicBezTo>
                  <a:cubicBezTo>
                    <a:pt x="2048" y="1363"/>
                    <a:pt x="2055" y="1000"/>
                    <a:pt x="1955" y="657"/>
                  </a:cubicBezTo>
                  <a:cubicBezTo>
                    <a:pt x="1882" y="397"/>
                    <a:pt x="1726" y="130"/>
                    <a:pt x="1469" y="38"/>
                  </a:cubicBezTo>
                  <a:cubicBezTo>
                    <a:pt x="1396" y="11"/>
                    <a:pt x="1319" y="0"/>
                    <a:pt x="1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6"/>
            <p:cNvSpPr/>
            <p:nvPr/>
          </p:nvSpPr>
          <p:spPr>
            <a:xfrm>
              <a:off x="-3077159" y="3352842"/>
              <a:ext cx="221129" cy="89564"/>
            </a:xfrm>
            <a:custGeom>
              <a:avLst/>
              <a:gdLst/>
              <a:ahLst/>
              <a:cxnLst/>
              <a:rect l="l" t="t" r="r" b="b"/>
              <a:pathLst>
                <a:path w="1590" h="644" extrusionOk="0">
                  <a:moveTo>
                    <a:pt x="1109" y="1"/>
                  </a:moveTo>
                  <a:cubicBezTo>
                    <a:pt x="1026" y="1"/>
                    <a:pt x="944" y="10"/>
                    <a:pt x="863" y="27"/>
                  </a:cubicBezTo>
                  <a:cubicBezTo>
                    <a:pt x="660" y="71"/>
                    <a:pt x="470" y="161"/>
                    <a:pt x="294" y="267"/>
                  </a:cubicBezTo>
                  <a:cubicBezTo>
                    <a:pt x="140" y="361"/>
                    <a:pt x="1" y="477"/>
                    <a:pt x="234" y="570"/>
                  </a:cubicBezTo>
                  <a:cubicBezTo>
                    <a:pt x="365" y="620"/>
                    <a:pt x="508" y="644"/>
                    <a:pt x="649" y="644"/>
                  </a:cubicBezTo>
                  <a:cubicBezTo>
                    <a:pt x="659" y="644"/>
                    <a:pt x="668" y="644"/>
                    <a:pt x="677" y="644"/>
                  </a:cubicBezTo>
                  <a:cubicBezTo>
                    <a:pt x="976" y="636"/>
                    <a:pt x="1276" y="520"/>
                    <a:pt x="1493" y="310"/>
                  </a:cubicBezTo>
                  <a:cubicBezTo>
                    <a:pt x="1542" y="264"/>
                    <a:pt x="1589" y="190"/>
                    <a:pt x="1556" y="130"/>
                  </a:cubicBezTo>
                  <a:cubicBezTo>
                    <a:pt x="1539" y="101"/>
                    <a:pt x="1505" y="84"/>
                    <a:pt x="1476" y="71"/>
                  </a:cubicBezTo>
                  <a:cubicBezTo>
                    <a:pt x="1359" y="22"/>
                    <a:pt x="1234" y="1"/>
                    <a:pt x="1109" y="1"/>
                  </a:cubicBezTo>
                  <a:close/>
                </a:path>
              </a:pathLst>
            </a:custGeom>
            <a:solidFill>
              <a:srgbClr val="8CB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6"/>
            <p:cNvSpPr/>
            <p:nvPr/>
          </p:nvSpPr>
          <p:spPr>
            <a:xfrm>
              <a:off x="-3586006" y="3562973"/>
              <a:ext cx="945710" cy="569790"/>
            </a:xfrm>
            <a:custGeom>
              <a:avLst/>
              <a:gdLst/>
              <a:ahLst/>
              <a:cxnLst/>
              <a:rect l="l" t="t" r="r" b="b"/>
              <a:pathLst>
                <a:path w="6800" h="4097" extrusionOk="0">
                  <a:moveTo>
                    <a:pt x="5335" y="0"/>
                  </a:moveTo>
                  <a:cubicBezTo>
                    <a:pt x="5191" y="0"/>
                    <a:pt x="5045" y="24"/>
                    <a:pt x="4901" y="44"/>
                  </a:cubicBezTo>
                  <a:cubicBezTo>
                    <a:pt x="4835" y="55"/>
                    <a:pt x="4769" y="64"/>
                    <a:pt x="4705" y="95"/>
                  </a:cubicBezTo>
                  <a:cubicBezTo>
                    <a:pt x="4629" y="135"/>
                    <a:pt x="4572" y="208"/>
                    <a:pt x="4535" y="284"/>
                  </a:cubicBezTo>
                  <a:cubicBezTo>
                    <a:pt x="4499" y="361"/>
                    <a:pt x="4442" y="458"/>
                    <a:pt x="4422" y="541"/>
                  </a:cubicBezTo>
                  <a:cubicBezTo>
                    <a:pt x="4299" y="444"/>
                    <a:pt x="4169" y="344"/>
                    <a:pt x="4013" y="331"/>
                  </a:cubicBezTo>
                  <a:cubicBezTo>
                    <a:pt x="3998" y="330"/>
                    <a:pt x="3983" y="329"/>
                    <a:pt x="3968" y="329"/>
                  </a:cubicBezTo>
                  <a:cubicBezTo>
                    <a:pt x="3831" y="329"/>
                    <a:pt x="3700" y="395"/>
                    <a:pt x="3576" y="458"/>
                  </a:cubicBezTo>
                  <a:cubicBezTo>
                    <a:pt x="3443" y="528"/>
                    <a:pt x="3300" y="601"/>
                    <a:pt x="3223" y="731"/>
                  </a:cubicBezTo>
                  <a:cubicBezTo>
                    <a:pt x="3174" y="808"/>
                    <a:pt x="3154" y="897"/>
                    <a:pt x="3137" y="987"/>
                  </a:cubicBezTo>
                  <a:cubicBezTo>
                    <a:pt x="3110" y="1123"/>
                    <a:pt x="3083" y="1237"/>
                    <a:pt x="3074" y="1374"/>
                  </a:cubicBezTo>
                  <a:cubicBezTo>
                    <a:pt x="2940" y="1250"/>
                    <a:pt x="2797" y="1117"/>
                    <a:pt x="2614" y="1097"/>
                  </a:cubicBezTo>
                  <a:cubicBezTo>
                    <a:pt x="2598" y="1095"/>
                    <a:pt x="2583" y="1095"/>
                    <a:pt x="2567" y="1095"/>
                  </a:cubicBezTo>
                  <a:cubicBezTo>
                    <a:pt x="2493" y="1095"/>
                    <a:pt x="2422" y="1111"/>
                    <a:pt x="2347" y="1131"/>
                  </a:cubicBezTo>
                  <a:cubicBezTo>
                    <a:pt x="2104" y="1194"/>
                    <a:pt x="1865" y="1283"/>
                    <a:pt x="1638" y="1400"/>
                  </a:cubicBezTo>
                  <a:cubicBezTo>
                    <a:pt x="1548" y="1447"/>
                    <a:pt x="1455" y="1500"/>
                    <a:pt x="1392" y="1580"/>
                  </a:cubicBezTo>
                  <a:cubicBezTo>
                    <a:pt x="1262" y="1743"/>
                    <a:pt x="1256" y="1953"/>
                    <a:pt x="1265" y="2162"/>
                  </a:cubicBezTo>
                  <a:cubicBezTo>
                    <a:pt x="1139" y="2093"/>
                    <a:pt x="1019" y="2010"/>
                    <a:pt x="886" y="1953"/>
                  </a:cubicBezTo>
                  <a:cubicBezTo>
                    <a:pt x="793" y="1913"/>
                    <a:pt x="691" y="1887"/>
                    <a:pt x="591" y="1887"/>
                  </a:cubicBezTo>
                  <a:cubicBezTo>
                    <a:pt x="548" y="1887"/>
                    <a:pt x="505" y="1892"/>
                    <a:pt x="463" y="1903"/>
                  </a:cubicBezTo>
                  <a:cubicBezTo>
                    <a:pt x="263" y="1956"/>
                    <a:pt x="123" y="2142"/>
                    <a:pt x="60" y="2339"/>
                  </a:cubicBezTo>
                  <a:cubicBezTo>
                    <a:pt x="0" y="2532"/>
                    <a:pt x="6" y="2746"/>
                    <a:pt x="14" y="2952"/>
                  </a:cubicBezTo>
                  <a:cubicBezTo>
                    <a:pt x="17" y="3058"/>
                    <a:pt x="20" y="3165"/>
                    <a:pt x="23" y="3272"/>
                  </a:cubicBezTo>
                  <a:cubicBezTo>
                    <a:pt x="26" y="3425"/>
                    <a:pt x="34" y="3581"/>
                    <a:pt x="37" y="3734"/>
                  </a:cubicBezTo>
                  <a:cubicBezTo>
                    <a:pt x="40" y="3834"/>
                    <a:pt x="43" y="3934"/>
                    <a:pt x="46" y="4037"/>
                  </a:cubicBezTo>
                  <a:cubicBezTo>
                    <a:pt x="47" y="4053"/>
                    <a:pt x="52" y="4057"/>
                    <a:pt x="58" y="4057"/>
                  </a:cubicBezTo>
                  <a:cubicBezTo>
                    <a:pt x="65" y="4057"/>
                    <a:pt x="74" y="4052"/>
                    <a:pt x="83" y="4052"/>
                  </a:cubicBezTo>
                  <a:cubicBezTo>
                    <a:pt x="90" y="4052"/>
                    <a:pt x="97" y="4056"/>
                    <a:pt x="103" y="4068"/>
                  </a:cubicBezTo>
                  <a:cubicBezTo>
                    <a:pt x="326" y="4087"/>
                    <a:pt x="550" y="4096"/>
                    <a:pt x="775" y="4096"/>
                  </a:cubicBezTo>
                  <a:cubicBezTo>
                    <a:pt x="1733" y="4096"/>
                    <a:pt x="2696" y="3928"/>
                    <a:pt x="3616" y="3671"/>
                  </a:cubicBezTo>
                  <a:cubicBezTo>
                    <a:pt x="4752" y="3358"/>
                    <a:pt x="5821" y="2906"/>
                    <a:pt x="6707" y="2126"/>
                  </a:cubicBezTo>
                  <a:cubicBezTo>
                    <a:pt x="6747" y="2090"/>
                    <a:pt x="6790" y="2050"/>
                    <a:pt x="6796" y="1993"/>
                  </a:cubicBezTo>
                  <a:cubicBezTo>
                    <a:pt x="6800" y="1950"/>
                    <a:pt x="6776" y="1910"/>
                    <a:pt x="6756" y="1873"/>
                  </a:cubicBezTo>
                  <a:cubicBezTo>
                    <a:pt x="6627" y="1640"/>
                    <a:pt x="6490" y="1413"/>
                    <a:pt x="6354" y="1187"/>
                  </a:cubicBezTo>
                  <a:cubicBezTo>
                    <a:pt x="6271" y="1043"/>
                    <a:pt x="6183" y="908"/>
                    <a:pt x="6097" y="768"/>
                  </a:cubicBezTo>
                  <a:cubicBezTo>
                    <a:pt x="6037" y="671"/>
                    <a:pt x="5974" y="574"/>
                    <a:pt x="5911" y="474"/>
                  </a:cubicBezTo>
                  <a:cubicBezTo>
                    <a:pt x="5781" y="271"/>
                    <a:pt x="5628" y="12"/>
                    <a:pt x="5384" y="1"/>
                  </a:cubicBezTo>
                  <a:cubicBezTo>
                    <a:pt x="5368" y="1"/>
                    <a:pt x="5351" y="0"/>
                    <a:pt x="5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6"/>
            <p:cNvSpPr/>
            <p:nvPr/>
          </p:nvSpPr>
          <p:spPr>
            <a:xfrm>
              <a:off x="-4741099" y="3285395"/>
              <a:ext cx="2194464" cy="1195211"/>
            </a:xfrm>
            <a:custGeom>
              <a:avLst/>
              <a:gdLst/>
              <a:ahLst/>
              <a:cxnLst/>
              <a:rect l="l" t="t" r="r" b="b"/>
              <a:pathLst>
                <a:path w="15779" h="8594" extrusionOk="0">
                  <a:moveTo>
                    <a:pt x="12923" y="241"/>
                  </a:moveTo>
                  <a:cubicBezTo>
                    <a:pt x="13002" y="241"/>
                    <a:pt x="13083" y="246"/>
                    <a:pt x="13164" y="256"/>
                  </a:cubicBezTo>
                  <a:cubicBezTo>
                    <a:pt x="13304" y="273"/>
                    <a:pt x="13407" y="373"/>
                    <a:pt x="13490" y="532"/>
                  </a:cubicBezTo>
                  <a:cubicBezTo>
                    <a:pt x="13346" y="467"/>
                    <a:pt x="13207" y="436"/>
                    <a:pt x="13071" y="436"/>
                  </a:cubicBezTo>
                  <a:cubicBezTo>
                    <a:pt x="12937" y="436"/>
                    <a:pt x="12806" y="466"/>
                    <a:pt x="12675" y="522"/>
                  </a:cubicBezTo>
                  <a:cubicBezTo>
                    <a:pt x="12525" y="586"/>
                    <a:pt x="12475" y="629"/>
                    <a:pt x="12399" y="755"/>
                  </a:cubicBezTo>
                  <a:cubicBezTo>
                    <a:pt x="12419" y="773"/>
                    <a:pt x="12438" y="780"/>
                    <a:pt x="12456" y="780"/>
                  </a:cubicBezTo>
                  <a:cubicBezTo>
                    <a:pt x="12492" y="780"/>
                    <a:pt x="12525" y="754"/>
                    <a:pt x="12559" y="746"/>
                  </a:cubicBezTo>
                  <a:cubicBezTo>
                    <a:pt x="12698" y="706"/>
                    <a:pt x="12831" y="652"/>
                    <a:pt x="12971" y="622"/>
                  </a:cubicBezTo>
                  <a:cubicBezTo>
                    <a:pt x="13002" y="616"/>
                    <a:pt x="13033" y="613"/>
                    <a:pt x="13065" y="613"/>
                  </a:cubicBezTo>
                  <a:cubicBezTo>
                    <a:pt x="13160" y="613"/>
                    <a:pt x="13257" y="643"/>
                    <a:pt x="13367" y="729"/>
                  </a:cubicBezTo>
                  <a:cubicBezTo>
                    <a:pt x="13261" y="792"/>
                    <a:pt x="13188" y="855"/>
                    <a:pt x="13101" y="889"/>
                  </a:cubicBezTo>
                  <a:cubicBezTo>
                    <a:pt x="12929" y="960"/>
                    <a:pt x="12755" y="997"/>
                    <a:pt x="12579" y="997"/>
                  </a:cubicBezTo>
                  <a:cubicBezTo>
                    <a:pt x="12452" y="997"/>
                    <a:pt x="12324" y="978"/>
                    <a:pt x="12196" y="938"/>
                  </a:cubicBezTo>
                  <a:cubicBezTo>
                    <a:pt x="11976" y="875"/>
                    <a:pt x="11946" y="746"/>
                    <a:pt x="12099" y="576"/>
                  </a:cubicBezTo>
                  <a:cubicBezTo>
                    <a:pt x="12329" y="324"/>
                    <a:pt x="12614" y="241"/>
                    <a:pt x="12923" y="241"/>
                  </a:cubicBezTo>
                  <a:close/>
                  <a:moveTo>
                    <a:pt x="9659" y="997"/>
                  </a:moveTo>
                  <a:cubicBezTo>
                    <a:pt x="9828" y="997"/>
                    <a:pt x="9988" y="1055"/>
                    <a:pt x="10158" y="1138"/>
                  </a:cubicBezTo>
                  <a:cubicBezTo>
                    <a:pt x="10074" y="1232"/>
                    <a:pt x="9998" y="1315"/>
                    <a:pt x="9928" y="1401"/>
                  </a:cubicBezTo>
                  <a:cubicBezTo>
                    <a:pt x="9858" y="1485"/>
                    <a:pt x="9794" y="1575"/>
                    <a:pt x="9718" y="1671"/>
                  </a:cubicBezTo>
                  <a:cubicBezTo>
                    <a:pt x="9622" y="1455"/>
                    <a:pt x="9534" y="1255"/>
                    <a:pt x="9434" y="1032"/>
                  </a:cubicBezTo>
                  <a:cubicBezTo>
                    <a:pt x="9512" y="1008"/>
                    <a:pt x="9586" y="997"/>
                    <a:pt x="9659" y="997"/>
                  </a:cubicBezTo>
                  <a:close/>
                  <a:moveTo>
                    <a:pt x="13570" y="752"/>
                  </a:moveTo>
                  <a:cubicBezTo>
                    <a:pt x="13687" y="1149"/>
                    <a:pt x="13647" y="1538"/>
                    <a:pt x="13641" y="1934"/>
                  </a:cubicBezTo>
                  <a:lnTo>
                    <a:pt x="13361" y="1934"/>
                  </a:lnTo>
                  <a:cubicBezTo>
                    <a:pt x="13355" y="1785"/>
                    <a:pt x="13351" y="1641"/>
                    <a:pt x="13341" y="1501"/>
                  </a:cubicBezTo>
                  <a:cubicBezTo>
                    <a:pt x="13338" y="1428"/>
                    <a:pt x="13324" y="1358"/>
                    <a:pt x="13307" y="1288"/>
                  </a:cubicBezTo>
                  <a:cubicBezTo>
                    <a:pt x="13301" y="1263"/>
                    <a:pt x="13262" y="1225"/>
                    <a:pt x="13246" y="1225"/>
                  </a:cubicBezTo>
                  <a:cubicBezTo>
                    <a:pt x="13246" y="1225"/>
                    <a:pt x="13245" y="1225"/>
                    <a:pt x="13244" y="1225"/>
                  </a:cubicBezTo>
                  <a:cubicBezTo>
                    <a:pt x="13215" y="1235"/>
                    <a:pt x="13175" y="1265"/>
                    <a:pt x="13164" y="1295"/>
                  </a:cubicBezTo>
                  <a:cubicBezTo>
                    <a:pt x="13148" y="1341"/>
                    <a:pt x="13148" y="1398"/>
                    <a:pt x="13148" y="1448"/>
                  </a:cubicBezTo>
                  <a:cubicBezTo>
                    <a:pt x="13144" y="1618"/>
                    <a:pt x="13144" y="1788"/>
                    <a:pt x="13144" y="1974"/>
                  </a:cubicBezTo>
                  <a:cubicBezTo>
                    <a:pt x="12918" y="2028"/>
                    <a:pt x="12718" y="2117"/>
                    <a:pt x="12698" y="2397"/>
                  </a:cubicBezTo>
                  <a:cubicBezTo>
                    <a:pt x="12565" y="2360"/>
                    <a:pt x="12485" y="2287"/>
                    <a:pt x="12419" y="2180"/>
                  </a:cubicBezTo>
                  <a:cubicBezTo>
                    <a:pt x="12345" y="2068"/>
                    <a:pt x="12252" y="1961"/>
                    <a:pt x="12156" y="1865"/>
                  </a:cubicBezTo>
                  <a:cubicBezTo>
                    <a:pt x="12072" y="1788"/>
                    <a:pt x="12029" y="1701"/>
                    <a:pt x="12012" y="1595"/>
                  </a:cubicBezTo>
                  <a:cubicBezTo>
                    <a:pt x="11989" y="1435"/>
                    <a:pt x="11959" y="1275"/>
                    <a:pt x="11922" y="1075"/>
                  </a:cubicBezTo>
                  <a:lnTo>
                    <a:pt x="11922" y="1075"/>
                  </a:lnTo>
                  <a:cubicBezTo>
                    <a:pt x="12136" y="1171"/>
                    <a:pt x="12340" y="1211"/>
                    <a:pt x="12542" y="1211"/>
                  </a:cubicBezTo>
                  <a:cubicBezTo>
                    <a:pt x="12633" y="1211"/>
                    <a:pt x="12724" y="1203"/>
                    <a:pt x="12815" y="1189"/>
                  </a:cubicBezTo>
                  <a:cubicBezTo>
                    <a:pt x="13115" y="1145"/>
                    <a:pt x="13384" y="1038"/>
                    <a:pt x="13570" y="752"/>
                  </a:cubicBezTo>
                  <a:close/>
                  <a:moveTo>
                    <a:pt x="3995" y="1312"/>
                  </a:moveTo>
                  <a:cubicBezTo>
                    <a:pt x="4131" y="1312"/>
                    <a:pt x="4253" y="1331"/>
                    <a:pt x="4353" y="1372"/>
                  </a:cubicBezTo>
                  <a:cubicBezTo>
                    <a:pt x="4280" y="1395"/>
                    <a:pt x="4220" y="1418"/>
                    <a:pt x="4160" y="1435"/>
                  </a:cubicBezTo>
                  <a:cubicBezTo>
                    <a:pt x="3787" y="1545"/>
                    <a:pt x="3428" y="1688"/>
                    <a:pt x="3081" y="1865"/>
                  </a:cubicBezTo>
                  <a:cubicBezTo>
                    <a:pt x="2681" y="2068"/>
                    <a:pt x="2658" y="2100"/>
                    <a:pt x="2618" y="2580"/>
                  </a:cubicBezTo>
                  <a:cubicBezTo>
                    <a:pt x="2455" y="2364"/>
                    <a:pt x="2249" y="2300"/>
                    <a:pt x="2029" y="2260"/>
                  </a:cubicBezTo>
                  <a:cubicBezTo>
                    <a:pt x="2336" y="1760"/>
                    <a:pt x="3330" y="1312"/>
                    <a:pt x="3995" y="1312"/>
                  </a:cubicBezTo>
                  <a:close/>
                  <a:moveTo>
                    <a:pt x="1976" y="2457"/>
                  </a:moveTo>
                  <a:cubicBezTo>
                    <a:pt x="1982" y="2457"/>
                    <a:pt x="1987" y="2457"/>
                    <a:pt x="1992" y="2457"/>
                  </a:cubicBezTo>
                  <a:cubicBezTo>
                    <a:pt x="2129" y="2460"/>
                    <a:pt x="2229" y="2517"/>
                    <a:pt x="2302" y="2677"/>
                  </a:cubicBezTo>
                  <a:cubicBezTo>
                    <a:pt x="2173" y="2626"/>
                    <a:pt x="2056" y="2605"/>
                    <a:pt x="1952" y="2605"/>
                  </a:cubicBezTo>
                  <a:cubicBezTo>
                    <a:pt x="1515" y="2605"/>
                    <a:pt x="1305" y="2972"/>
                    <a:pt x="1370" y="3023"/>
                  </a:cubicBezTo>
                  <a:cubicBezTo>
                    <a:pt x="1381" y="3032"/>
                    <a:pt x="1393" y="3036"/>
                    <a:pt x="1407" y="3036"/>
                  </a:cubicBezTo>
                  <a:cubicBezTo>
                    <a:pt x="1494" y="3036"/>
                    <a:pt x="1636" y="2873"/>
                    <a:pt x="1742" y="2830"/>
                  </a:cubicBezTo>
                  <a:cubicBezTo>
                    <a:pt x="1818" y="2798"/>
                    <a:pt x="1897" y="2767"/>
                    <a:pt x="1988" y="2767"/>
                  </a:cubicBezTo>
                  <a:cubicBezTo>
                    <a:pt x="2038" y="2767"/>
                    <a:pt x="2091" y="2776"/>
                    <a:pt x="2149" y="2800"/>
                  </a:cubicBezTo>
                  <a:cubicBezTo>
                    <a:pt x="2112" y="2904"/>
                    <a:pt x="2046" y="2940"/>
                    <a:pt x="1986" y="2980"/>
                  </a:cubicBezTo>
                  <a:cubicBezTo>
                    <a:pt x="1802" y="3103"/>
                    <a:pt x="1599" y="3170"/>
                    <a:pt x="1376" y="3176"/>
                  </a:cubicBezTo>
                  <a:cubicBezTo>
                    <a:pt x="1330" y="3176"/>
                    <a:pt x="1283" y="3173"/>
                    <a:pt x="1240" y="3159"/>
                  </a:cubicBezTo>
                  <a:cubicBezTo>
                    <a:pt x="1070" y="3116"/>
                    <a:pt x="1027" y="3019"/>
                    <a:pt x="1147" y="2896"/>
                  </a:cubicBezTo>
                  <a:cubicBezTo>
                    <a:pt x="1373" y="2663"/>
                    <a:pt x="1625" y="2457"/>
                    <a:pt x="1976" y="2457"/>
                  </a:cubicBezTo>
                  <a:close/>
                  <a:moveTo>
                    <a:pt x="8507" y="923"/>
                  </a:moveTo>
                  <a:cubicBezTo>
                    <a:pt x="8534" y="923"/>
                    <a:pt x="8562" y="924"/>
                    <a:pt x="8589" y="926"/>
                  </a:cubicBezTo>
                  <a:cubicBezTo>
                    <a:pt x="8962" y="938"/>
                    <a:pt x="9228" y="1098"/>
                    <a:pt x="9355" y="1465"/>
                  </a:cubicBezTo>
                  <a:cubicBezTo>
                    <a:pt x="9411" y="1625"/>
                    <a:pt x="9465" y="1785"/>
                    <a:pt x="9525" y="1961"/>
                  </a:cubicBezTo>
                  <a:cubicBezTo>
                    <a:pt x="9434" y="2060"/>
                    <a:pt x="9342" y="2160"/>
                    <a:pt x="9222" y="2291"/>
                  </a:cubicBezTo>
                  <a:cubicBezTo>
                    <a:pt x="9185" y="2171"/>
                    <a:pt x="9152" y="2084"/>
                    <a:pt x="9128" y="1994"/>
                  </a:cubicBezTo>
                  <a:cubicBezTo>
                    <a:pt x="9015" y="1578"/>
                    <a:pt x="8899" y="1488"/>
                    <a:pt x="8466" y="1468"/>
                  </a:cubicBezTo>
                  <a:cubicBezTo>
                    <a:pt x="8416" y="1466"/>
                    <a:pt x="8366" y="1465"/>
                    <a:pt x="8317" y="1465"/>
                  </a:cubicBezTo>
                  <a:cubicBezTo>
                    <a:pt x="8017" y="1465"/>
                    <a:pt x="7721" y="1505"/>
                    <a:pt x="7427" y="1548"/>
                  </a:cubicBezTo>
                  <a:cubicBezTo>
                    <a:pt x="6774" y="1638"/>
                    <a:pt x="6122" y="1711"/>
                    <a:pt x="5475" y="1828"/>
                  </a:cubicBezTo>
                  <a:cubicBezTo>
                    <a:pt x="4979" y="1917"/>
                    <a:pt x="4493" y="2057"/>
                    <a:pt x="4004" y="2177"/>
                  </a:cubicBezTo>
                  <a:cubicBezTo>
                    <a:pt x="3907" y="2200"/>
                    <a:pt x="3814" y="2240"/>
                    <a:pt x="3727" y="2280"/>
                  </a:cubicBezTo>
                  <a:cubicBezTo>
                    <a:pt x="3428" y="2420"/>
                    <a:pt x="3288" y="2673"/>
                    <a:pt x="3328" y="2999"/>
                  </a:cubicBezTo>
                  <a:cubicBezTo>
                    <a:pt x="3334" y="3056"/>
                    <a:pt x="3341" y="3113"/>
                    <a:pt x="3348" y="3179"/>
                  </a:cubicBezTo>
                  <a:cubicBezTo>
                    <a:pt x="3231" y="3186"/>
                    <a:pt x="3128" y="3193"/>
                    <a:pt x="3001" y="3199"/>
                  </a:cubicBezTo>
                  <a:cubicBezTo>
                    <a:pt x="2948" y="2953"/>
                    <a:pt x="2892" y="2707"/>
                    <a:pt x="2845" y="2457"/>
                  </a:cubicBezTo>
                  <a:cubicBezTo>
                    <a:pt x="2818" y="2311"/>
                    <a:pt x="2888" y="2211"/>
                    <a:pt x="3025" y="2144"/>
                  </a:cubicBezTo>
                  <a:cubicBezTo>
                    <a:pt x="3408" y="1954"/>
                    <a:pt x="3800" y="1794"/>
                    <a:pt x="4210" y="1668"/>
                  </a:cubicBezTo>
                  <a:cubicBezTo>
                    <a:pt x="4846" y="1471"/>
                    <a:pt x="5502" y="1365"/>
                    <a:pt x="6148" y="1228"/>
                  </a:cubicBezTo>
                  <a:cubicBezTo>
                    <a:pt x="6891" y="1069"/>
                    <a:pt x="7640" y="992"/>
                    <a:pt x="8392" y="929"/>
                  </a:cubicBezTo>
                  <a:cubicBezTo>
                    <a:pt x="8431" y="925"/>
                    <a:pt x="8469" y="923"/>
                    <a:pt x="8507" y="923"/>
                  </a:cubicBezTo>
                  <a:close/>
                  <a:moveTo>
                    <a:pt x="2466" y="2680"/>
                  </a:moveTo>
                  <a:cubicBezTo>
                    <a:pt x="2589" y="2884"/>
                    <a:pt x="2698" y="3067"/>
                    <a:pt x="2818" y="3270"/>
                  </a:cubicBezTo>
                  <a:cubicBezTo>
                    <a:pt x="2741" y="3316"/>
                    <a:pt x="2672" y="3356"/>
                    <a:pt x="2592" y="3406"/>
                  </a:cubicBezTo>
                  <a:cubicBezTo>
                    <a:pt x="2509" y="3219"/>
                    <a:pt x="2438" y="3053"/>
                    <a:pt x="2358" y="2867"/>
                  </a:cubicBezTo>
                  <a:cubicBezTo>
                    <a:pt x="2386" y="2820"/>
                    <a:pt x="2418" y="2760"/>
                    <a:pt x="2466" y="2680"/>
                  </a:cubicBezTo>
                  <a:close/>
                  <a:moveTo>
                    <a:pt x="13870" y="1305"/>
                  </a:moveTo>
                  <a:cubicBezTo>
                    <a:pt x="14437" y="1591"/>
                    <a:pt x="14946" y="1894"/>
                    <a:pt x="15293" y="2410"/>
                  </a:cubicBezTo>
                  <a:cubicBezTo>
                    <a:pt x="15582" y="2847"/>
                    <a:pt x="15612" y="3416"/>
                    <a:pt x="15129" y="3932"/>
                  </a:cubicBezTo>
                  <a:cubicBezTo>
                    <a:pt x="14779" y="3236"/>
                    <a:pt x="14489" y="2500"/>
                    <a:pt x="13834" y="1991"/>
                  </a:cubicBezTo>
                  <a:cubicBezTo>
                    <a:pt x="13844" y="1785"/>
                    <a:pt x="13857" y="1561"/>
                    <a:pt x="13870" y="1305"/>
                  </a:cubicBezTo>
                  <a:close/>
                  <a:moveTo>
                    <a:pt x="8426" y="1701"/>
                  </a:moveTo>
                  <a:cubicBezTo>
                    <a:pt x="8462" y="1701"/>
                    <a:pt x="8498" y="1704"/>
                    <a:pt x="8532" y="1708"/>
                  </a:cubicBezTo>
                  <a:cubicBezTo>
                    <a:pt x="8779" y="1738"/>
                    <a:pt x="8819" y="1771"/>
                    <a:pt x="8882" y="2008"/>
                  </a:cubicBezTo>
                  <a:cubicBezTo>
                    <a:pt x="8922" y="2154"/>
                    <a:pt x="8962" y="2297"/>
                    <a:pt x="9002" y="2450"/>
                  </a:cubicBezTo>
                  <a:cubicBezTo>
                    <a:pt x="8709" y="2657"/>
                    <a:pt x="8403" y="2813"/>
                    <a:pt x="8060" y="2893"/>
                  </a:cubicBezTo>
                  <a:cubicBezTo>
                    <a:pt x="7703" y="2976"/>
                    <a:pt x="7341" y="3039"/>
                    <a:pt x="6997" y="3190"/>
                  </a:cubicBezTo>
                  <a:cubicBezTo>
                    <a:pt x="6448" y="3429"/>
                    <a:pt x="6038" y="3819"/>
                    <a:pt x="5765" y="4355"/>
                  </a:cubicBezTo>
                  <a:cubicBezTo>
                    <a:pt x="5758" y="4372"/>
                    <a:pt x="5749" y="4388"/>
                    <a:pt x="5722" y="4428"/>
                  </a:cubicBezTo>
                  <a:cubicBezTo>
                    <a:pt x="5522" y="4332"/>
                    <a:pt x="5326" y="4252"/>
                    <a:pt x="5146" y="4152"/>
                  </a:cubicBezTo>
                  <a:cubicBezTo>
                    <a:pt x="4830" y="3975"/>
                    <a:pt x="4523" y="3786"/>
                    <a:pt x="4213" y="3599"/>
                  </a:cubicBezTo>
                  <a:cubicBezTo>
                    <a:pt x="4007" y="3473"/>
                    <a:pt x="3800" y="3346"/>
                    <a:pt x="3560" y="3199"/>
                  </a:cubicBezTo>
                  <a:cubicBezTo>
                    <a:pt x="3554" y="3130"/>
                    <a:pt x="3534" y="3013"/>
                    <a:pt x="3531" y="2896"/>
                  </a:cubicBezTo>
                  <a:cubicBezTo>
                    <a:pt x="3528" y="2680"/>
                    <a:pt x="3628" y="2530"/>
                    <a:pt x="3860" y="2460"/>
                  </a:cubicBezTo>
                  <a:cubicBezTo>
                    <a:pt x="4197" y="2357"/>
                    <a:pt x="4539" y="2267"/>
                    <a:pt x="4886" y="2184"/>
                  </a:cubicBezTo>
                  <a:cubicBezTo>
                    <a:pt x="5725" y="1985"/>
                    <a:pt x="6585" y="1911"/>
                    <a:pt x="7433" y="1788"/>
                  </a:cubicBezTo>
                  <a:cubicBezTo>
                    <a:pt x="7740" y="1745"/>
                    <a:pt x="8049" y="1728"/>
                    <a:pt x="8356" y="1705"/>
                  </a:cubicBezTo>
                  <a:cubicBezTo>
                    <a:pt x="8379" y="1702"/>
                    <a:pt x="8403" y="1701"/>
                    <a:pt x="8426" y="1701"/>
                  </a:cubicBezTo>
                  <a:close/>
                  <a:moveTo>
                    <a:pt x="8022" y="230"/>
                  </a:moveTo>
                  <a:cubicBezTo>
                    <a:pt x="8374" y="230"/>
                    <a:pt x="8726" y="239"/>
                    <a:pt x="9079" y="256"/>
                  </a:cubicBezTo>
                  <a:cubicBezTo>
                    <a:pt x="9911" y="299"/>
                    <a:pt x="10740" y="399"/>
                    <a:pt x="11560" y="566"/>
                  </a:cubicBezTo>
                  <a:cubicBezTo>
                    <a:pt x="11636" y="582"/>
                    <a:pt x="11709" y="602"/>
                    <a:pt x="11806" y="626"/>
                  </a:cubicBezTo>
                  <a:cubicBezTo>
                    <a:pt x="11723" y="929"/>
                    <a:pt x="11763" y="1208"/>
                    <a:pt x="11803" y="1505"/>
                  </a:cubicBezTo>
                  <a:cubicBezTo>
                    <a:pt x="11646" y="1405"/>
                    <a:pt x="11503" y="1315"/>
                    <a:pt x="11360" y="1225"/>
                  </a:cubicBezTo>
                  <a:cubicBezTo>
                    <a:pt x="11128" y="1084"/>
                    <a:pt x="10880" y="1018"/>
                    <a:pt x="10617" y="1018"/>
                  </a:cubicBezTo>
                  <a:cubicBezTo>
                    <a:pt x="10581" y="1018"/>
                    <a:pt x="10546" y="1019"/>
                    <a:pt x="10510" y="1021"/>
                  </a:cubicBezTo>
                  <a:cubicBezTo>
                    <a:pt x="10506" y="1022"/>
                    <a:pt x="10501" y="1022"/>
                    <a:pt x="10497" y="1022"/>
                  </a:cubicBezTo>
                  <a:cubicBezTo>
                    <a:pt x="10441" y="1022"/>
                    <a:pt x="10383" y="1000"/>
                    <a:pt x="10327" y="978"/>
                  </a:cubicBezTo>
                  <a:cubicBezTo>
                    <a:pt x="10227" y="932"/>
                    <a:pt x="10131" y="872"/>
                    <a:pt x="10027" y="832"/>
                  </a:cubicBezTo>
                  <a:cubicBezTo>
                    <a:pt x="9910" y="789"/>
                    <a:pt x="9792" y="762"/>
                    <a:pt x="9676" y="762"/>
                  </a:cubicBezTo>
                  <a:cubicBezTo>
                    <a:pt x="9539" y="762"/>
                    <a:pt x="9403" y="800"/>
                    <a:pt x="9271" y="892"/>
                  </a:cubicBezTo>
                  <a:cubicBezTo>
                    <a:pt x="9021" y="737"/>
                    <a:pt x="8758" y="692"/>
                    <a:pt x="8484" y="692"/>
                  </a:cubicBezTo>
                  <a:cubicBezTo>
                    <a:pt x="8405" y="692"/>
                    <a:pt x="8324" y="696"/>
                    <a:pt x="8243" y="702"/>
                  </a:cubicBezTo>
                  <a:cubicBezTo>
                    <a:pt x="7427" y="759"/>
                    <a:pt x="6625" y="878"/>
                    <a:pt x="5829" y="1052"/>
                  </a:cubicBezTo>
                  <a:cubicBezTo>
                    <a:pt x="5498" y="1121"/>
                    <a:pt x="5169" y="1181"/>
                    <a:pt x="4839" y="1241"/>
                  </a:cubicBezTo>
                  <a:cubicBezTo>
                    <a:pt x="4819" y="1246"/>
                    <a:pt x="4796" y="1250"/>
                    <a:pt x="4773" y="1250"/>
                  </a:cubicBezTo>
                  <a:cubicBezTo>
                    <a:pt x="4750" y="1250"/>
                    <a:pt x="4728" y="1246"/>
                    <a:pt x="4710" y="1238"/>
                  </a:cubicBezTo>
                  <a:cubicBezTo>
                    <a:pt x="4475" y="1120"/>
                    <a:pt x="4236" y="1073"/>
                    <a:pt x="3995" y="1073"/>
                  </a:cubicBezTo>
                  <a:cubicBezTo>
                    <a:pt x="3792" y="1073"/>
                    <a:pt x="3588" y="1107"/>
                    <a:pt x="3385" y="1161"/>
                  </a:cubicBezTo>
                  <a:cubicBezTo>
                    <a:pt x="2955" y="1278"/>
                    <a:pt x="2565" y="1481"/>
                    <a:pt x="2219" y="1765"/>
                  </a:cubicBezTo>
                  <a:cubicBezTo>
                    <a:pt x="2069" y="1885"/>
                    <a:pt x="1942" y="2020"/>
                    <a:pt x="1853" y="2197"/>
                  </a:cubicBezTo>
                  <a:cubicBezTo>
                    <a:pt x="1826" y="2247"/>
                    <a:pt x="1766" y="2291"/>
                    <a:pt x="1713" y="2320"/>
                  </a:cubicBezTo>
                  <a:cubicBezTo>
                    <a:pt x="1556" y="2407"/>
                    <a:pt x="1396" y="2480"/>
                    <a:pt x="1240" y="2567"/>
                  </a:cubicBezTo>
                  <a:cubicBezTo>
                    <a:pt x="930" y="2740"/>
                    <a:pt x="767" y="3123"/>
                    <a:pt x="880" y="3483"/>
                  </a:cubicBezTo>
                  <a:cubicBezTo>
                    <a:pt x="977" y="3803"/>
                    <a:pt x="1093" y="4115"/>
                    <a:pt x="1200" y="4435"/>
                  </a:cubicBezTo>
                  <a:cubicBezTo>
                    <a:pt x="1213" y="4468"/>
                    <a:pt x="1227" y="4505"/>
                    <a:pt x="1250" y="4575"/>
                  </a:cubicBezTo>
                  <a:cubicBezTo>
                    <a:pt x="1183" y="4542"/>
                    <a:pt x="1147" y="4525"/>
                    <a:pt x="1113" y="4502"/>
                  </a:cubicBezTo>
                  <a:cubicBezTo>
                    <a:pt x="883" y="4335"/>
                    <a:pt x="677" y="4146"/>
                    <a:pt x="504" y="3915"/>
                  </a:cubicBezTo>
                  <a:cubicBezTo>
                    <a:pt x="171" y="3486"/>
                    <a:pt x="197" y="2850"/>
                    <a:pt x="500" y="2444"/>
                  </a:cubicBezTo>
                  <a:cubicBezTo>
                    <a:pt x="680" y="2204"/>
                    <a:pt x="894" y="2004"/>
                    <a:pt x="1136" y="1831"/>
                  </a:cubicBezTo>
                  <a:cubicBezTo>
                    <a:pt x="1593" y="1501"/>
                    <a:pt x="2099" y="1268"/>
                    <a:pt x="2625" y="1072"/>
                  </a:cubicBezTo>
                  <a:cubicBezTo>
                    <a:pt x="3524" y="742"/>
                    <a:pt x="4453" y="542"/>
                    <a:pt x="5399" y="409"/>
                  </a:cubicBezTo>
                  <a:cubicBezTo>
                    <a:pt x="6271" y="286"/>
                    <a:pt x="7145" y="230"/>
                    <a:pt x="8022" y="230"/>
                  </a:cubicBezTo>
                  <a:close/>
                  <a:moveTo>
                    <a:pt x="10583" y="1261"/>
                  </a:moveTo>
                  <a:cubicBezTo>
                    <a:pt x="10606" y="1261"/>
                    <a:pt x="10629" y="1262"/>
                    <a:pt x="10653" y="1265"/>
                  </a:cubicBezTo>
                  <a:cubicBezTo>
                    <a:pt x="10764" y="1281"/>
                    <a:pt x="10877" y="1292"/>
                    <a:pt x="10980" y="1328"/>
                  </a:cubicBezTo>
                  <a:cubicBezTo>
                    <a:pt x="11369" y="1461"/>
                    <a:pt x="11926" y="1921"/>
                    <a:pt x="12179" y="2311"/>
                  </a:cubicBezTo>
                  <a:cubicBezTo>
                    <a:pt x="12085" y="2344"/>
                    <a:pt x="11996" y="2374"/>
                    <a:pt x="11892" y="2407"/>
                  </a:cubicBezTo>
                  <a:cubicBezTo>
                    <a:pt x="11659" y="2220"/>
                    <a:pt x="11426" y="2028"/>
                    <a:pt x="11186" y="1845"/>
                  </a:cubicBezTo>
                  <a:cubicBezTo>
                    <a:pt x="11012" y="1710"/>
                    <a:pt x="10834" y="1643"/>
                    <a:pt x="10663" y="1643"/>
                  </a:cubicBezTo>
                  <a:cubicBezTo>
                    <a:pt x="10433" y="1643"/>
                    <a:pt x="10215" y="1764"/>
                    <a:pt x="10038" y="2000"/>
                  </a:cubicBezTo>
                  <a:cubicBezTo>
                    <a:pt x="10034" y="2008"/>
                    <a:pt x="10031" y="2014"/>
                    <a:pt x="10024" y="2017"/>
                  </a:cubicBezTo>
                  <a:cubicBezTo>
                    <a:pt x="9488" y="2876"/>
                    <a:pt x="8652" y="3290"/>
                    <a:pt x="7720" y="3559"/>
                  </a:cubicBezTo>
                  <a:cubicBezTo>
                    <a:pt x="7464" y="3632"/>
                    <a:pt x="7197" y="3686"/>
                    <a:pt x="6967" y="3839"/>
                  </a:cubicBezTo>
                  <a:cubicBezTo>
                    <a:pt x="6664" y="4042"/>
                    <a:pt x="6368" y="4245"/>
                    <a:pt x="6255" y="4635"/>
                  </a:cubicBezTo>
                  <a:cubicBezTo>
                    <a:pt x="6135" y="4585"/>
                    <a:pt x="6028" y="4542"/>
                    <a:pt x="5902" y="4492"/>
                  </a:cubicBezTo>
                  <a:cubicBezTo>
                    <a:pt x="5965" y="4395"/>
                    <a:pt x="6015" y="4312"/>
                    <a:pt x="6071" y="4232"/>
                  </a:cubicBezTo>
                  <a:cubicBezTo>
                    <a:pt x="6454" y="3716"/>
                    <a:pt x="6951" y="3373"/>
                    <a:pt x="7590" y="3250"/>
                  </a:cubicBezTo>
                  <a:cubicBezTo>
                    <a:pt x="7750" y="3216"/>
                    <a:pt x="7910" y="3183"/>
                    <a:pt x="8069" y="3143"/>
                  </a:cubicBezTo>
                  <a:cubicBezTo>
                    <a:pt x="8869" y="2950"/>
                    <a:pt x="9488" y="2510"/>
                    <a:pt x="9931" y="1814"/>
                  </a:cubicBezTo>
                  <a:cubicBezTo>
                    <a:pt x="10008" y="1691"/>
                    <a:pt x="10098" y="1578"/>
                    <a:pt x="10187" y="1465"/>
                  </a:cubicBezTo>
                  <a:cubicBezTo>
                    <a:pt x="10289" y="1334"/>
                    <a:pt x="10422" y="1261"/>
                    <a:pt x="10583" y="1261"/>
                  </a:cubicBezTo>
                  <a:close/>
                  <a:moveTo>
                    <a:pt x="2219" y="3039"/>
                  </a:moveTo>
                  <a:cubicBezTo>
                    <a:pt x="2286" y="3206"/>
                    <a:pt x="2352" y="3370"/>
                    <a:pt x="2422" y="3549"/>
                  </a:cubicBezTo>
                  <a:cubicBezTo>
                    <a:pt x="2358" y="3603"/>
                    <a:pt x="2295" y="3656"/>
                    <a:pt x="2229" y="3709"/>
                  </a:cubicBezTo>
                  <a:cubicBezTo>
                    <a:pt x="2026" y="3866"/>
                    <a:pt x="1853" y="4049"/>
                    <a:pt x="1749" y="4295"/>
                  </a:cubicBezTo>
                  <a:cubicBezTo>
                    <a:pt x="1682" y="4448"/>
                    <a:pt x="1659" y="4595"/>
                    <a:pt x="1719" y="4751"/>
                  </a:cubicBezTo>
                  <a:cubicBezTo>
                    <a:pt x="1733" y="4782"/>
                    <a:pt x="1733" y="4811"/>
                    <a:pt x="1746" y="4865"/>
                  </a:cubicBezTo>
                  <a:cubicBezTo>
                    <a:pt x="1646" y="4828"/>
                    <a:pt x="1566" y="4814"/>
                    <a:pt x="1533" y="4718"/>
                  </a:cubicBezTo>
                  <a:cubicBezTo>
                    <a:pt x="1373" y="4269"/>
                    <a:pt x="1207" y="3819"/>
                    <a:pt x="1047" y="3370"/>
                  </a:cubicBezTo>
                  <a:cubicBezTo>
                    <a:pt x="1043" y="3359"/>
                    <a:pt x="1050" y="3346"/>
                    <a:pt x="1053" y="3316"/>
                  </a:cubicBezTo>
                  <a:cubicBezTo>
                    <a:pt x="1164" y="3356"/>
                    <a:pt x="1270" y="3374"/>
                    <a:pt x="1372" y="3374"/>
                  </a:cubicBezTo>
                  <a:cubicBezTo>
                    <a:pt x="1675" y="3374"/>
                    <a:pt x="1945" y="3219"/>
                    <a:pt x="2219" y="3039"/>
                  </a:cubicBezTo>
                  <a:close/>
                  <a:moveTo>
                    <a:pt x="10665" y="1857"/>
                  </a:moveTo>
                  <a:cubicBezTo>
                    <a:pt x="10778" y="1857"/>
                    <a:pt x="10893" y="1897"/>
                    <a:pt x="11000" y="1977"/>
                  </a:cubicBezTo>
                  <a:cubicBezTo>
                    <a:pt x="11110" y="2060"/>
                    <a:pt x="11217" y="2148"/>
                    <a:pt x="11323" y="2237"/>
                  </a:cubicBezTo>
                  <a:cubicBezTo>
                    <a:pt x="11429" y="2324"/>
                    <a:pt x="11529" y="2417"/>
                    <a:pt x="11656" y="2524"/>
                  </a:cubicBezTo>
                  <a:cubicBezTo>
                    <a:pt x="11432" y="2687"/>
                    <a:pt x="11286" y="2893"/>
                    <a:pt x="11333" y="3216"/>
                  </a:cubicBezTo>
                  <a:cubicBezTo>
                    <a:pt x="11260" y="3176"/>
                    <a:pt x="11206" y="3153"/>
                    <a:pt x="11160" y="3119"/>
                  </a:cubicBezTo>
                  <a:cubicBezTo>
                    <a:pt x="11039" y="3039"/>
                    <a:pt x="10910" y="3000"/>
                    <a:pt x="10779" y="3000"/>
                  </a:cubicBezTo>
                  <a:cubicBezTo>
                    <a:pt x="10693" y="3000"/>
                    <a:pt x="10606" y="3017"/>
                    <a:pt x="10521" y="3050"/>
                  </a:cubicBezTo>
                  <a:cubicBezTo>
                    <a:pt x="10287" y="3139"/>
                    <a:pt x="10061" y="3250"/>
                    <a:pt x="9851" y="3379"/>
                  </a:cubicBezTo>
                  <a:cubicBezTo>
                    <a:pt x="9625" y="3523"/>
                    <a:pt x="9431" y="3709"/>
                    <a:pt x="9511" y="4055"/>
                  </a:cubicBezTo>
                  <a:cubicBezTo>
                    <a:pt x="9445" y="4006"/>
                    <a:pt x="9408" y="3978"/>
                    <a:pt x="9375" y="3949"/>
                  </a:cubicBezTo>
                  <a:cubicBezTo>
                    <a:pt x="9266" y="3852"/>
                    <a:pt x="9145" y="3802"/>
                    <a:pt x="9015" y="3802"/>
                  </a:cubicBezTo>
                  <a:cubicBezTo>
                    <a:pt x="8954" y="3802"/>
                    <a:pt x="8891" y="3813"/>
                    <a:pt x="8826" y="3835"/>
                  </a:cubicBezTo>
                  <a:cubicBezTo>
                    <a:pt x="8369" y="3998"/>
                    <a:pt x="8209" y="4245"/>
                    <a:pt x="8200" y="4578"/>
                  </a:cubicBezTo>
                  <a:cubicBezTo>
                    <a:pt x="8196" y="4728"/>
                    <a:pt x="8183" y="4882"/>
                    <a:pt x="8169" y="5031"/>
                  </a:cubicBezTo>
                  <a:cubicBezTo>
                    <a:pt x="8169" y="5054"/>
                    <a:pt x="8163" y="5081"/>
                    <a:pt x="8156" y="5128"/>
                  </a:cubicBezTo>
                  <a:cubicBezTo>
                    <a:pt x="7560" y="5025"/>
                    <a:pt x="6984" y="4938"/>
                    <a:pt x="6431" y="4688"/>
                  </a:cubicBezTo>
                  <a:cubicBezTo>
                    <a:pt x="6491" y="4595"/>
                    <a:pt x="6531" y="4505"/>
                    <a:pt x="6597" y="4435"/>
                  </a:cubicBezTo>
                  <a:cubicBezTo>
                    <a:pt x="6874" y="4135"/>
                    <a:pt x="7187" y="3889"/>
                    <a:pt x="7596" y="3803"/>
                  </a:cubicBezTo>
                  <a:cubicBezTo>
                    <a:pt x="8063" y="3699"/>
                    <a:pt x="8495" y="3523"/>
                    <a:pt x="8915" y="3296"/>
                  </a:cubicBezTo>
                  <a:cubicBezTo>
                    <a:pt x="9395" y="3033"/>
                    <a:pt x="9818" y="2710"/>
                    <a:pt x="10118" y="2244"/>
                  </a:cubicBezTo>
                  <a:cubicBezTo>
                    <a:pt x="10161" y="2177"/>
                    <a:pt x="10207" y="2114"/>
                    <a:pt x="10261" y="2054"/>
                  </a:cubicBezTo>
                  <a:cubicBezTo>
                    <a:pt x="10376" y="1924"/>
                    <a:pt x="10518" y="1857"/>
                    <a:pt x="10665" y="1857"/>
                  </a:cubicBezTo>
                  <a:close/>
                  <a:moveTo>
                    <a:pt x="13471" y="2147"/>
                  </a:moveTo>
                  <a:cubicBezTo>
                    <a:pt x="13622" y="2147"/>
                    <a:pt x="13755" y="2198"/>
                    <a:pt x="13870" y="2311"/>
                  </a:cubicBezTo>
                  <a:cubicBezTo>
                    <a:pt x="14134" y="2564"/>
                    <a:pt x="14340" y="2856"/>
                    <a:pt x="14506" y="3213"/>
                  </a:cubicBezTo>
                  <a:cubicBezTo>
                    <a:pt x="14194" y="3233"/>
                    <a:pt x="13994" y="3443"/>
                    <a:pt x="13757" y="3592"/>
                  </a:cubicBezTo>
                  <a:cubicBezTo>
                    <a:pt x="13464" y="3779"/>
                    <a:pt x="13164" y="3963"/>
                    <a:pt x="12848" y="4106"/>
                  </a:cubicBezTo>
                  <a:cubicBezTo>
                    <a:pt x="12248" y="4378"/>
                    <a:pt x="11639" y="4638"/>
                    <a:pt x="11026" y="4891"/>
                  </a:cubicBezTo>
                  <a:cubicBezTo>
                    <a:pt x="10730" y="5014"/>
                    <a:pt x="10227" y="5181"/>
                    <a:pt x="9914" y="5261"/>
                  </a:cubicBezTo>
                  <a:cubicBezTo>
                    <a:pt x="9408" y="5391"/>
                    <a:pt x="8902" y="5504"/>
                    <a:pt x="8380" y="5627"/>
                  </a:cubicBezTo>
                  <a:cubicBezTo>
                    <a:pt x="8372" y="5461"/>
                    <a:pt x="8360" y="5291"/>
                    <a:pt x="8360" y="5125"/>
                  </a:cubicBezTo>
                  <a:cubicBezTo>
                    <a:pt x="8360" y="4954"/>
                    <a:pt x="8366" y="4785"/>
                    <a:pt x="8372" y="4618"/>
                  </a:cubicBezTo>
                  <a:cubicBezTo>
                    <a:pt x="8386" y="4332"/>
                    <a:pt x="8569" y="4078"/>
                    <a:pt x="8839" y="3992"/>
                  </a:cubicBezTo>
                  <a:cubicBezTo>
                    <a:pt x="8900" y="3972"/>
                    <a:pt x="8955" y="3963"/>
                    <a:pt x="9006" y="3963"/>
                  </a:cubicBezTo>
                  <a:cubicBezTo>
                    <a:pt x="9125" y="3963"/>
                    <a:pt x="9220" y="4013"/>
                    <a:pt x="9302" y="4095"/>
                  </a:cubicBezTo>
                  <a:cubicBezTo>
                    <a:pt x="9391" y="4182"/>
                    <a:pt x="9491" y="4255"/>
                    <a:pt x="9622" y="4275"/>
                  </a:cubicBezTo>
                  <a:cubicBezTo>
                    <a:pt x="9708" y="4205"/>
                    <a:pt x="9711" y="4112"/>
                    <a:pt x="9698" y="4022"/>
                  </a:cubicBezTo>
                  <a:cubicBezTo>
                    <a:pt x="9671" y="3839"/>
                    <a:pt x="9748" y="3706"/>
                    <a:pt x="9881" y="3592"/>
                  </a:cubicBezTo>
                  <a:cubicBezTo>
                    <a:pt x="10094" y="3406"/>
                    <a:pt x="10347" y="3299"/>
                    <a:pt x="10610" y="3216"/>
                  </a:cubicBezTo>
                  <a:cubicBezTo>
                    <a:pt x="10662" y="3200"/>
                    <a:pt x="10714" y="3192"/>
                    <a:pt x="10767" y="3192"/>
                  </a:cubicBezTo>
                  <a:cubicBezTo>
                    <a:pt x="10869" y="3192"/>
                    <a:pt x="10971" y="3223"/>
                    <a:pt x="11063" y="3290"/>
                  </a:cubicBezTo>
                  <a:cubicBezTo>
                    <a:pt x="11123" y="3330"/>
                    <a:pt x="11183" y="3370"/>
                    <a:pt x="11246" y="3403"/>
                  </a:cubicBezTo>
                  <a:cubicBezTo>
                    <a:pt x="11289" y="3426"/>
                    <a:pt x="11325" y="3438"/>
                    <a:pt x="11355" y="3438"/>
                  </a:cubicBezTo>
                  <a:cubicBezTo>
                    <a:pt x="11416" y="3438"/>
                    <a:pt x="11454" y="3392"/>
                    <a:pt x="11476" y="3299"/>
                  </a:cubicBezTo>
                  <a:cubicBezTo>
                    <a:pt x="11496" y="3223"/>
                    <a:pt x="11509" y="3143"/>
                    <a:pt x="11516" y="3067"/>
                  </a:cubicBezTo>
                  <a:cubicBezTo>
                    <a:pt x="11532" y="2900"/>
                    <a:pt x="11623" y="2780"/>
                    <a:pt x="11763" y="2707"/>
                  </a:cubicBezTo>
                  <a:cubicBezTo>
                    <a:pt x="11912" y="2627"/>
                    <a:pt x="12072" y="2564"/>
                    <a:pt x="12232" y="2507"/>
                  </a:cubicBezTo>
                  <a:cubicBezTo>
                    <a:pt x="12273" y="2493"/>
                    <a:pt x="12314" y="2486"/>
                    <a:pt x="12354" y="2486"/>
                  </a:cubicBezTo>
                  <a:cubicBezTo>
                    <a:pt x="12427" y="2486"/>
                    <a:pt x="12498" y="2511"/>
                    <a:pt x="12565" y="2567"/>
                  </a:cubicBezTo>
                  <a:cubicBezTo>
                    <a:pt x="12598" y="2597"/>
                    <a:pt x="12651" y="2644"/>
                    <a:pt x="12705" y="2684"/>
                  </a:cubicBezTo>
                  <a:cubicBezTo>
                    <a:pt x="12722" y="2697"/>
                    <a:pt x="12741" y="2702"/>
                    <a:pt x="12760" y="2702"/>
                  </a:cubicBezTo>
                  <a:cubicBezTo>
                    <a:pt x="12800" y="2702"/>
                    <a:pt x="12838" y="2675"/>
                    <a:pt x="12845" y="2630"/>
                  </a:cubicBezTo>
                  <a:cubicBezTo>
                    <a:pt x="12858" y="2564"/>
                    <a:pt x="12865" y="2494"/>
                    <a:pt x="12875" y="2450"/>
                  </a:cubicBezTo>
                  <a:cubicBezTo>
                    <a:pt x="12901" y="2304"/>
                    <a:pt x="12981" y="2214"/>
                    <a:pt x="13131" y="2191"/>
                  </a:cubicBezTo>
                  <a:cubicBezTo>
                    <a:pt x="13235" y="2174"/>
                    <a:pt x="13338" y="2151"/>
                    <a:pt x="13441" y="2148"/>
                  </a:cubicBezTo>
                  <a:cubicBezTo>
                    <a:pt x="13451" y="2147"/>
                    <a:pt x="13461" y="2147"/>
                    <a:pt x="13471" y="2147"/>
                  </a:cubicBezTo>
                  <a:close/>
                  <a:moveTo>
                    <a:pt x="14431" y="3429"/>
                  </a:moveTo>
                  <a:cubicBezTo>
                    <a:pt x="14536" y="3429"/>
                    <a:pt x="14622" y="3502"/>
                    <a:pt x="14720" y="3656"/>
                  </a:cubicBezTo>
                  <a:cubicBezTo>
                    <a:pt x="14743" y="3696"/>
                    <a:pt x="14769" y="3736"/>
                    <a:pt x="14789" y="3775"/>
                  </a:cubicBezTo>
                  <a:cubicBezTo>
                    <a:pt x="14849" y="3886"/>
                    <a:pt x="14906" y="3995"/>
                    <a:pt x="14973" y="4122"/>
                  </a:cubicBezTo>
                  <a:cubicBezTo>
                    <a:pt x="14916" y="4175"/>
                    <a:pt x="14863" y="4229"/>
                    <a:pt x="14806" y="4278"/>
                  </a:cubicBezTo>
                  <a:cubicBezTo>
                    <a:pt x="14417" y="4602"/>
                    <a:pt x="13977" y="4834"/>
                    <a:pt x="13518" y="5031"/>
                  </a:cubicBezTo>
                  <a:cubicBezTo>
                    <a:pt x="12585" y="5424"/>
                    <a:pt x="11609" y="5664"/>
                    <a:pt x="10613" y="5807"/>
                  </a:cubicBezTo>
                  <a:cubicBezTo>
                    <a:pt x="10034" y="5890"/>
                    <a:pt x="9451" y="5933"/>
                    <a:pt x="8869" y="5990"/>
                  </a:cubicBezTo>
                  <a:cubicBezTo>
                    <a:pt x="8739" y="6004"/>
                    <a:pt x="8609" y="6004"/>
                    <a:pt x="8466" y="6010"/>
                  </a:cubicBezTo>
                  <a:cubicBezTo>
                    <a:pt x="8426" y="5841"/>
                    <a:pt x="8423" y="5830"/>
                    <a:pt x="8552" y="5793"/>
                  </a:cubicBezTo>
                  <a:cubicBezTo>
                    <a:pt x="8775" y="5730"/>
                    <a:pt x="8999" y="5674"/>
                    <a:pt x="9225" y="5634"/>
                  </a:cubicBezTo>
                  <a:cubicBezTo>
                    <a:pt x="10370" y="5444"/>
                    <a:pt x="11423" y="4994"/>
                    <a:pt x="12471" y="4518"/>
                  </a:cubicBezTo>
                  <a:cubicBezTo>
                    <a:pt x="12698" y="4415"/>
                    <a:pt x="12925" y="4309"/>
                    <a:pt x="13148" y="4195"/>
                  </a:cubicBezTo>
                  <a:cubicBezTo>
                    <a:pt x="13481" y="4029"/>
                    <a:pt x="13800" y="3835"/>
                    <a:pt x="14090" y="3592"/>
                  </a:cubicBezTo>
                  <a:cubicBezTo>
                    <a:pt x="14110" y="3576"/>
                    <a:pt x="14134" y="3559"/>
                    <a:pt x="14154" y="3546"/>
                  </a:cubicBezTo>
                  <a:cubicBezTo>
                    <a:pt x="14265" y="3469"/>
                    <a:pt x="14353" y="3429"/>
                    <a:pt x="14431" y="3429"/>
                  </a:cubicBezTo>
                  <a:close/>
                  <a:moveTo>
                    <a:pt x="3244" y="3379"/>
                  </a:moveTo>
                  <a:cubicBezTo>
                    <a:pt x="3406" y="3379"/>
                    <a:pt x="3586" y="3439"/>
                    <a:pt x="3820" y="3566"/>
                  </a:cubicBezTo>
                  <a:cubicBezTo>
                    <a:pt x="3947" y="3636"/>
                    <a:pt x="4060" y="3726"/>
                    <a:pt x="4180" y="3809"/>
                  </a:cubicBezTo>
                  <a:cubicBezTo>
                    <a:pt x="5066" y="4435"/>
                    <a:pt x="6055" y="4834"/>
                    <a:pt x="7087" y="5131"/>
                  </a:cubicBezTo>
                  <a:cubicBezTo>
                    <a:pt x="7433" y="5231"/>
                    <a:pt x="7796" y="5261"/>
                    <a:pt x="8186" y="5331"/>
                  </a:cubicBezTo>
                  <a:cubicBezTo>
                    <a:pt x="8209" y="5537"/>
                    <a:pt x="8236" y="5764"/>
                    <a:pt x="8263" y="6000"/>
                  </a:cubicBezTo>
                  <a:cubicBezTo>
                    <a:pt x="8193" y="6010"/>
                    <a:pt x="8149" y="6016"/>
                    <a:pt x="8103" y="6016"/>
                  </a:cubicBezTo>
                  <a:cubicBezTo>
                    <a:pt x="7971" y="6019"/>
                    <a:pt x="7839" y="6020"/>
                    <a:pt x="7708" y="6020"/>
                  </a:cubicBezTo>
                  <a:cubicBezTo>
                    <a:pt x="6300" y="6020"/>
                    <a:pt x="4904" y="5883"/>
                    <a:pt x="3534" y="5527"/>
                  </a:cubicBezTo>
                  <a:cubicBezTo>
                    <a:pt x="3091" y="5414"/>
                    <a:pt x="2658" y="5251"/>
                    <a:pt x="2226" y="5097"/>
                  </a:cubicBezTo>
                  <a:cubicBezTo>
                    <a:pt x="1959" y="5005"/>
                    <a:pt x="1833" y="4658"/>
                    <a:pt x="1939" y="4398"/>
                  </a:cubicBezTo>
                  <a:cubicBezTo>
                    <a:pt x="2022" y="4195"/>
                    <a:pt x="2166" y="4046"/>
                    <a:pt x="2332" y="3915"/>
                  </a:cubicBezTo>
                  <a:cubicBezTo>
                    <a:pt x="2442" y="3826"/>
                    <a:pt x="2555" y="3736"/>
                    <a:pt x="2669" y="3643"/>
                  </a:cubicBezTo>
                  <a:cubicBezTo>
                    <a:pt x="2876" y="3470"/>
                    <a:pt x="3046" y="3379"/>
                    <a:pt x="3244" y="3379"/>
                  </a:cubicBezTo>
                  <a:close/>
                  <a:moveTo>
                    <a:pt x="15472" y="3955"/>
                  </a:moveTo>
                  <a:lnTo>
                    <a:pt x="15472" y="3955"/>
                  </a:lnTo>
                  <a:cubicBezTo>
                    <a:pt x="15416" y="4185"/>
                    <a:pt x="15376" y="4408"/>
                    <a:pt x="15309" y="4628"/>
                  </a:cubicBezTo>
                  <a:cubicBezTo>
                    <a:pt x="15139" y="5177"/>
                    <a:pt x="14969" y="5734"/>
                    <a:pt x="14636" y="6216"/>
                  </a:cubicBezTo>
                  <a:cubicBezTo>
                    <a:pt x="14240" y="6800"/>
                    <a:pt x="13744" y="7272"/>
                    <a:pt x="13075" y="7525"/>
                  </a:cubicBezTo>
                  <a:cubicBezTo>
                    <a:pt x="12805" y="7628"/>
                    <a:pt x="12522" y="7695"/>
                    <a:pt x="12242" y="7762"/>
                  </a:cubicBezTo>
                  <a:cubicBezTo>
                    <a:pt x="11779" y="7868"/>
                    <a:pt x="11323" y="7994"/>
                    <a:pt x="10853" y="8058"/>
                  </a:cubicBezTo>
                  <a:cubicBezTo>
                    <a:pt x="10244" y="8138"/>
                    <a:pt x="9625" y="8165"/>
                    <a:pt x="9009" y="8211"/>
                  </a:cubicBezTo>
                  <a:cubicBezTo>
                    <a:pt x="8452" y="8251"/>
                    <a:pt x="7893" y="8281"/>
                    <a:pt x="7337" y="8321"/>
                  </a:cubicBezTo>
                  <a:cubicBezTo>
                    <a:pt x="7202" y="8330"/>
                    <a:pt x="7068" y="8334"/>
                    <a:pt x="6935" y="8334"/>
                  </a:cubicBezTo>
                  <a:cubicBezTo>
                    <a:pt x="6556" y="8334"/>
                    <a:pt x="6179" y="8303"/>
                    <a:pt x="5802" y="8258"/>
                  </a:cubicBezTo>
                  <a:cubicBezTo>
                    <a:pt x="4989" y="8165"/>
                    <a:pt x="4193" y="8011"/>
                    <a:pt x="3414" y="7751"/>
                  </a:cubicBezTo>
                  <a:cubicBezTo>
                    <a:pt x="2246" y="7359"/>
                    <a:pt x="1403" y="6580"/>
                    <a:pt x="803" y="5531"/>
                  </a:cubicBezTo>
                  <a:cubicBezTo>
                    <a:pt x="551" y="5085"/>
                    <a:pt x="404" y="4591"/>
                    <a:pt x="311" y="4082"/>
                  </a:cubicBezTo>
                  <a:lnTo>
                    <a:pt x="311" y="4082"/>
                  </a:lnTo>
                  <a:cubicBezTo>
                    <a:pt x="993" y="4871"/>
                    <a:pt x="1902" y="5257"/>
                    <a:pt x="2852" y="5570"/>
                  </a:cubicBezTo>
                  <a:cubicBezTo>
                    <a:pt x="3837" y="5893"/>
                    <a:pt x="4853" y="6067"/>
                    <a:pt x="5885" y="6163"/>
                  </a:cubicBezTo>
                  <a:cubicBezTo>
                    <a:pt x="6503" y="6223"/>
                    <a:pt x="7121" y="6252"/>
                    <a:pt x="7739" y="6252"/>
                  </a:cubicBezTo>
                  <a:cubicBezTo>
                    <a:pt x="8197" y="6252"/>
                    <a:pt x="8656" y="6236"/>
                    <a:pt x="9115" y="6203"/>
                  </a:cubicBezTo>
                  <a:cubicBezTo>
                    <a:pt x="10524" y="6100"/>
                    <a:pt x="11909" y="5873"/>
                    <a:pt x="13238" y="5377"/>
                  </a:cubicBezTo>
                  <a:cubicBezTo>
                    <a:pt x="13741" y="5194"/>
                    <a:pt x="14220" y="4965"/>
                    <a:pt x="14663" y="4662"/>
                  </a:cubicBezTo>
                  <a:cubicBezTo>
                    <a:pt x="14923" y="4482"/>
                    <a:pt x="15162" y="4278"/>
                    <a:pt x="15359" y="4029"/>
                  </a:cubicBezTo>
                  <a:cubicBezTo>
                    <a:pt x="15379" y="4002"/>
                    <a:pt x="15405" y="3982"/>
                    <a:pt x="15428" y="3959"/>
                  </a:cubicBezTo>
                  <a:cubicBezTo>
                    <a:pt x="15430" y="3957"/>
                    <a:pt x="15434" y="3957"/>
                    <a:pt x="15441" y="3957"/>
                  </a:cubicBezTo>
                  <a:cubicBezTo>
                    <a:pt x="15447" y="3957"/>
                    <a:pt x="15457" y="3957"/>
                    <a:pt x="15472" y="3955"/>
                  </a:cubicBezTo>
                  <a:close/>
                  <a:moveTo>
                    <a:pt x="12913" y="0"/>
                  </a:moveTo>
                  <a:cubicBezTo>
                    <a:pt x="12588" y="0"/>
                    <a:pt x="12307" y="123"/>
                    <a:pt x="12059" y="333"/>
                  </a:cubicBezTo>
                  <a:cubicBezTo>
                    <a:pt x="11987" y="393"/>
                    <a:pt x="11922" y="420"/>
                    <a:pt x="11846" y="420"/>
                  </a:cubicBezTo>
                  <a:cubicBezTo>
                    <a:pt x="11814" y="420"/>
                    <a:pt x="11780" y="415"/>
                    <a:pt x="11743" y="406"/>
                  </a:cubicBezTo>
                  <a:cubicBezTo>
                    <a:pt x="10497" y="136"/>
                    <a:pt x="9235" y="26"/>
                    <a:pt x="7960" y="10"/>
                  </a:cubicBezTo>
                  <a:cubicBezTo>
                    <a:pt x="7430" y="36"/>
                    <a:pt x="6897" y="50"/>
                    <a:pt x="6368" y="90"/>
                  </a:cubicBezTo>
                  <a:cubicBezTo>
                    <a:pt x="5216" y="179"/>
                    <a:pt x="4084" y="373"/>
                    <a:pt x="2981" y="722"/>
                  </a:cubicBezTo>
                  <a:cubicBezTo>
                    <a:pt x="2366" y="918"/>
                    <a:pt x="1773" y="1161"/>
                    <a:pt x="1223" y="1508"/>
                  </a:cubicBezTo>
                  <a:cubicBezTo>
                    <a:pt x="953" y="1678"/>
                    <a:pt x="707" y="1871"/>
                    <a:pt x="491" y="2108"/>
                  </a:cubicBezTo>
                  <a:cubicBezTo>
                    <a:pt x="277" y="2344"/>
                    <a:pt x="88" y="2604"/>
                    <a:pt x="51" y="2927"/>
                  </a:cubicBezTo>
                  <a:cubicBezTo>
                    <a:pt x="14" y="3246"/>
                    <a:pt x="1" y="3573"/>
                    <a:pt x="24" y="3892"/>
                  </a:cubicBezTo>
                  <a:cubicBezTo>
                    <a:pt x="64" y="4498"/>
                    <a:pt x="271" y="5068"/>
                    <a:pt x="557" y="5594"/>
                  </a:cubicBezTo>
                  <a:cubicBezTo>
                    <a:pt x="1170" y="6723"/>
                    <a:pt x="2062" y="7555"/>
                    <a:pt x="3297" y="7985"/>
                  </a:cubicBezTo>
                  <a:cubicBezTo>
                    <a:pt x="3910" y="8198"/>
                    <a:pt x="4533" y="8341"/>
                    <a:pt x="5172" y="8438"/>
                  </a:cubicBezTo>
                  <a:cubicBezTo>
                    <a:pt x="5770" y="8529"/>
                    <a:pt x="6367" y="8594"/>
                    <a:pt x="6969" y="8594"/>
                  </a:cubicBezTo>
                  <a:cubicBezTo>
                    <a:pt x="7136" y="8594"/>
                    <a:pt x="7303" y="8589"/>
                    <a:pt x="7470" y="8578"/>
                  </a:cubicBezTo>
                  <a:cubicBezTo>
                    <a:pt x="8186" y="8528"/>
                    <a:pt x="8902" y="8491"/>
                    <a:pt x="9614" y="8444"/>
                  </a:cubicBezTo>
                  <a:cubicBezTo>
                    <a:pt x="9984" y="8421"/>
                    <a:pt x="10350" y="8391"/>
                    <a:pt x="10717" y="8354"/>
                  </a:cubicBezTo>
                  <a:cubicBezTo>
                    <a:pt x="11243" y="8308"/>
                    <a:pt x="11749" y="8165"/>
                    <a:pt x="12259" y="8038"/>
                  </a:cubicBezTo>
                  <a:cubicBezTo>
                    <a:pt x="12575" y="7954"/>
                    <a:pt x="12901" y="7885"/>
                    <a:pt x="13204" y="7765"/>
                  </a:cubicBezTo>
                  <a:cubicBezTo>
                    <a:pt x="14170" y="7372"/>
                    <a:pt x="14813" y="6640"/>
                    <a:pt x="15213" y="5701"/>
                  </a:cubicBezTo>
                  <a:cubicBezTo>
                    <a:pt x="15512" y="4997"/>
                    <a:pt x="15722" y="4265"/>
                    <a:pt x="15755" y="3489"/>
                  </a:cubicBezTo>
                  <a:cubicBezTo>
                    <a:pt x="15778" y="2960"/>
                    <a:pt x="15655" y="2484"/>
                    <a:pt x="15299" y="2088"/>
                  </a:cubicBezTo>
                  <a:cubicBezTo>
                    <a:pt x="15133" y="1901"/>
                    <a:pt x="14943" y="1731"/>
                    <a:pt x="14743" y="1588"/>
                  </a:cubicBezTo>
                  <a:cubicBezTo>
                    <a:pt x="14500" y="1418"/>
                    <a:pt x="14237" y="1281"/>
                    <a:pt x="13980" y="1138"/>
                  </a:cubicBezTo>
                  <a:cubicBezTo>
                    <a:pt x="13904" y="1095"/>
                    <a:pt x="13860" y="1055"/>
                    <a:pt x="13847" y="962"/>
                  </a:cubicBezTo>
                  <a:cubicBezTo>
                    <a:pt x="13830" y="826"/>
                    <a:pt x="13794" y="692"/>
                    <a:pt x="13754" y="559"/>
                  </a:cubicBezTo>
                  <a:cubicBezTo>
                    <a:pt x="13644" y="219"/>
                    <a:pt x="13394" y="39"/>
                    <a:pt x="13041" y="7"/>
                  </a:cubicBezTo>
                  <a:cubicBezTo>
                    <a:pt x="12998" y="2"/>
                    <a:pt x="12955" y="0"/>
                    <a:pt x="129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6"/>
            <p:cNvSpPr/>
            <p:nvPr/>
          </p:nvSpPr>
          <p:spPr>
            <a:xfrm>
              <a:off x="-3315242" y="3720118"/>
              <a:ext cx="502617" cy="223076"/>
            </a:xfrm>
            <a:custGeom>
              <a:avLst/>
              <a:gdLst/>
              <a:ahLst/>
              <a:cxnLst/>
              <a:rect l="l" t="t" r="r" b="b"/>
              <a:pathLst>
                <a:path w="3614" h="1604" extrusionOk="0">
                  <a:moveTo>
                    <a:pt x="3512" y="1"/>
                  </a:moveTo>
                  <a:cubicBezTo>
                    <a:pt x="3422" y="1"/>
                    <a:pt x="3261" y="92"/>
                    <a:pt x="3174" y="140"/>
                  </a:cubicBezTo>
                  <a:cubicBezTo>
                    <a:pt x="2489" y="513"/>
                    <a:pt x="1776" y="826"/>
                    <a:pt x="1036" y="1086"/>
                  </a:cubicBezTo>
                  <a:cubicBezTo>
                    <a:pt x="760" y="1183"/>
                    <a:pt x="491" y="1306"/>
                    <a:pt x="217" y="1419"/>
                  </a:cubicBezTo>
                  <a:cubicBezTo>
                    <a:pt x="151" y="1449"/>
                    <a:pt x="1" y="1485"/>
                    <a:pt x="45" y="1569"/>
                  </a:cubicBezTo>
                  <a:cubicBezTo>
                    <a:pt x="58" y="1594"/>
                    <a:pt x="90" y="1603"/>
                    <a:pt x="133" y="1603"/>
                  </a:cubicBezTo>
                  <a:cubicBezTo>
                    <a:pt x="234" y="1603"/>
                    <a:pt x="392" y="1551"/>
                    <a:pt x="487" y="1516"/>
                  </a:cubicBezTo>
                  <a:cubicBezTo>
                    <a:pt x="1060" y="1306"/>
                    <a:pt x="1639" y="1109"/>
                    <a:pt x="2198" y="869"/>
                  </a:cubicBezTo>
                  <a:cubicBezTo>
                    <a:pt x="2595" y="700"/>
                    <a:pt x="2968" y="473"/>
                    <a:pt x="3348" y="270"/>
                  </a:cubicBezTo>
                  <a:cubicBezTo>
                    <a:pt x="3437" y="220"/>
                    <a:pt x="3614" y="120"/>
                    <a:pt x="3571" y="30"/>
                  </a:cubicBezTo>
                  <a:cubicBezTo>
                    <a:pt x="3561" y="9"/>
                    <a:pt x="3540" y="1"/>
                    <a:pt x="35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6"/>
            <p:cNvSpPr/>
            <p:nvPr/>
          </p:nvSpPr>
          <p:spPr>
            <a:xfrm>
              <a:off x="-3524816" y="3950135"/>
              <a:ext cx="185665" cy="52431"/>
            </a:xfrm>
            <a:custGeom>
              <a:avLst/>
              <a:gdLst/>
              <a:ahLst/>
              <a:cxnLst/>
              <a:rect l="l" t="t" r="r" b="b"/>
              <a:pathLst>
                <a:path w="1335" h="377" extrusionOk="0">
                  <a:moveTo>
                    <a:pt x="1183" y="1"/>
                  </a:moveTo>
                  <a:cubicBezTo>
                    <a:pt x="884" y="1"/>
                    <a:pt x="1" y="249"/>
                    <a:pt x="46" y="351"/>
                  </a:cubicBezTo>
                  <a:cubicBezTo>
                    <a:pt x="54" y="369"/>
                    <a:pt x="89" y="377"/>
                    <a:pt x="142" y="377"/>
                  </a:cubicBezTo>
                  <a:cubicBezTo>
                    <a:pt x="443" y="377"/>
                    <a:pt x="1335" y="121"/>
                    <a:pt x="1278" y="25"/>
                  </a:cubicBezTo>
                  <a:cubicBezTo>
                    <a:pt x="1269" y="8"/>
                    <a:pt x="1235" y="1"/>
                    <a:pt x="11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6"/>
            <p:cNvSpPr/>
            <p:nvPr/>
          </p:nvSpPr>
          <p:spPr>
            <a:xfrm>
              <a:off x="-4433065" y="3827061"/>
              <a:ext cx="430854" cy="143108"/>
            </a:xfrm>
            <a:custGeom>
              <a:avLst/>
              <a:gdLst/>
              <a:ahLst/>
              <a:cxnLst/>
              <a:rect l="l" t="t" r="r" b="b"/>
              <a:pathLst>
                <a:path w="3098" h="1029" extrusionOk="0">
                  <a:moveTo>
                    <a:pt x="1171" y="0"/>
                  </a:moveTo>
                  <a:cubicBezTo>
                    <a:pt x="1056" y="0"/>
                    <a:pt x="943" y="27"/>
                    <a:pt x="840" y="94"/>
                  </a:cubicBezTo>
                  <a:cubicBezTo>
                    <a:pt x="557" y="277"/>
                    <a:pt x="297" y="487"/>
                    <a:pt x="84" y="750"/>
                  </a:cubicBezTo>
                  <a:cubicBezTo>
                    <a:pt x="5" y="842"/>
                    <a:pt x="1" y="910"/>
                    <a:pt x="59" y="910"/>
                  </a:cubicBezTo>
                  <a:cubicBezTo>
                    <a:pt x="87" y="910"/>
                    <a:pt x="130" y="894"/>
                    <a:pt x="187" y="856"/>
                  </a:cubicBezTo>
                  <a:cubicBezTo>
                    <a:pt x="386" y="696"/>
                    <a:pt x="593" y="547"/>
                    <a:pt x="790" y="380"/>
                  </a:cubicBezTo>
                  <a:cubicBezTo>
                    <a:pt x="921" y="265"/>
                    <a:pt x="1060" y="210"/>
                    <a:pt x="1204" y="210"/>
                  </a:cubicBezTo>
                  <a:cubicBezTo>
                    <a:pt x="1301" y="210"/>
                    <a:pt x="1400" y="235"/>
                    <a:pt x="1502" y="283"/>
                  </a:cubicBezTo>
                  <a:cubicBezTo>
                    <a:pt x="1692" y="370"/>
                    <a:pt x="1875" y="477"/>
                    <a:pt x="2062" y="573"/>
                  </a:cubicBezTo>
                  <a:cubicBezTo>
                    <a:pt x="2312" y="703"/>
                    <a:pt x="2561" y="836"/>
                    <a:pt x="2814" y="959"/>
                  </a:cubicBezTo>
                  <a:cubicBezTo>
                    <a:pt x="2861" y="984"/>
                    <a:pt x="2942" y="1028"/>
                    <a:pt x="2999" y="1028"/>
                  </a:cubicBezTo>
                  <a:cubicBezTo>
                    <a:pt x="3027" y="1028"/>
                    <a:pt x="3050" y="1018"/>
                    <a:pt x="3061" y="990"/>
                  </a:cubicBezTo>
                  <a:cubicBezTo>
                    <a:pt x="3097" y="907"/>
                    <a:pt x="2921" y="813"/>
                    <a:pt x="2828" y="760"/>
                  </a:cubicBezTo>
                  <a:cubicBezTo>
                    <a:pt x="2478" y="563"/>
                    <a:pt x="2129" y="367"/>
                    <a:pt x="1775" y="180"/>
                  </a:cubicBezTo>
                  <a:cubicBezTo>
                    <a:pt x="1672" y="123"/>
                    <a:pt x="1562" y="77"/>
                    <a:pt x="1449" y="44"/>
                  </a:cubicBezTo>
                  <a:cubicBezTo>
                    <a:pt x="1356" y="17"/>
                    <a:pt x="1263" y="0"/>
                    <a:pt x="1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6"/>
            <p:cNvSpPr/>
            <p:nvPr/>
          </p:nvSpPr>
          <p:spPr>
            <a:xfrm>
              <a:off x="-3961627" y="3977114"/>
              <a:ext cx="257567" cy="93876"/>
            </a:xfrm>
            <a:custGeom>
              <a:avLst/>
              <a:gdLst/>
              <a:ahLst/>
              <a:cxnLst/>
              <a:rect l="l" t="t" r="r" b="b"/>
              <a:pathLst>
                <a:path w="1852" h="675" extrusionOk="0">
                  <a:moveTo>
                    <a:pt x="71" y="0"/>
                  </a:moveTo>
                  <a:cubicBezTo>
                    <a:pt x="52" y="0"/>
                    <a:pt x="39" y="5"/>
                    <a:pt x="33" y="17"/>
                  </a:cubicBezTo>
                  <a:cubicBezTo>
                    <a:pt x="1" y="87"/>
                    <a:pt x="177" y="190"/>
                    <a:pt x="260" y="234"/>
                  </a:cubicBezTo>
                  <a:cubicBezTo>
                    <a:pt x="717" y="480"/>
                    <a:pt x="1216" y="580"/>
                    <a:pt x="1719" y="670"/>
                  </a:cubicBezTo>
                  <a:cubicBezTo>
                    <a:pt x="1727" y="671"/>
                    <a:pt x="1744" y="674"/>
                    <a:pt x="1761" y="674"/>
                  </a:cubicBezTo>
                  <a:cubicBezTo>
                    <a:pt x="1792" y="674"/>
                    <a:pt x="1828" y="665"/>
                    <a:pt x="1839" y="623"/>
                  </a:cubicBezTo>
                  <a:cubicBezTo>
                    <a:pt x="1851" y="557"/>
                    <a:pt x="1536" y="473"/>
                    <a:pt x="1389" y="427"/>
                  </a:cubicBezTo>
                  <a:cubicBezTo>
                    <a:pt x="1239" y="380"/>
                    <a:pt x="1086" y="343"/>
                    <a:pt x="936" y="297"/>
                  </a:cubicBezTo>
                  <a:cubicBezTo>
                    <a:pt x="786" y="250"/>
                    <a:pt x="640" y="194"/>
                    <a:pt x="490" y="143"/>
                  </a:cubicBezTo>
                  <a:cubicBezTo>
                    <a:pt x="372" y="108"/>
                    <a:pt x="160" y="0"/>
                    <a:pt x="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6"/>
            <p:cNvSpPr/>
            <p:nvPr/>
          </p:nvSpPr>
          <p:spPr>
            <a:xfrm>
              <a:off x="-4318335" y="3907024"/>
              <a:ext cx="163691" cy="130870"/>
            </a:xfrm>
            <a:custGeom>
              <a:avLst/>
              <a:gdLst/>
              <a:ahLst/>
              <a:cxnLst/>
              <a:rect l="l" t="t" r="r" b="b"/>
              <a:pathLst>
                <a:path w="1177" h="941" extrusionOk="0">
                  <a:moveTo>
                    <a:pt x="455" y="1"/>
                  </a:moveTo>
                  <a:cubicBezTo>
                    <a:pt x="453" y="1"/>
                    <a:pt x="450" y="1"/>
                    <a:pt x="448" y="2"/>
                  </a:cubicBezTo>
                  <a:cubicBezTo>
                    <a:pt x="368" y="25"/>
                    <a:pt x="431" y="328"/>
                    <a:pt x="431" y="328"/>
                  </a:cubicBezTo>
                  <a:cubicBezTo>
                    <a:pt x="431" y="328"/>
                    <a:pt x="1" y="378"/>
                    <a:pt x="28" y="492"/>
                  </a:cubicBezTo>
                  <a:cubicBezTo>
                    <a:pt x="39" y="537"/>
                    <a:pt x="127" y="550"/>
                    <a:pt x="226" y="550"/>
                  </a:cubicBezTo>
                  <a:cubicBezTo>
                    <a:pt x="364" y="550"/>
                    <a:pt x="524" y="524"/>
                    <a:pt x="524" y="524"/>
                  </a:cubicBezTo>
                  <a:cubicBezTo>
                    <a:pt x="524" y="524"/>
                    <a:pt x="707" y="940"/>
                    <a:pt x="839" y="940"/>
                  </a:cubicBezTo>
                  <a:cubicBezTo>
                    <a:pt x="845" y="940"/>
                    <a:pt x="851" y="939"/>
                    <a:pt x="857" y="937"/>
                  </a:cubicBezTo>
                  <a:cubicBezTo>
                    <a:pt x="990" y="897"/>
                    <a:pt x="757" y="488"/>
                    <a:pt x="757" y="488"/>
                  </a:cubicBezTo>
                  <a:cubicBezTo>
                    <a:pt x="757" y="488"/>
                    <a:pt x="1177" y="395"/>
                    <a:pt x="1150" y="298"/>
                  </a:cubicBezTo>
                  <a:cubicBezTo>
                    <a:pt x="1141" y="265"/>
                    <a:pt x="1086" y="254"/>
                    <a:pt x="1016" y="254"/>
                  </a:cubicBezTo>
                  <a:cubicBezTo>
                    <a:pt x="876" y="254"/>
                    <a:pt x="677" y="298"/>
                    <a:pt x="677" y="298"/>
                  </a:cubicBezTo>
                  <a:cubicBezTo>
                    <a:pt x="677" y="298"/>
                    <a:pt x="537" y="1"/>
                    <a:pt x="4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6"/>
            <p:cNvSpPr/>
            <p:nvPr/>
          </p:nvSpPr>
          <p:spPr>
            <a:xfrm>
              <a:off x="-4149229" y="3596210"/>
              <a:ext cx="297899" cy="219182"/>
            </a:xfrm>
            <a:custGeom>
              <a:avLst/>
              <a:gdLst/>
              <a:ahLst/>
              <a:cxnLst/>
              <a:rect l="l" t="t" r="r" b="b"/>
              <a:pathLst>
                <a:path w="2142" h="1576" extrusionOk="0">
                  <a:moveTo>
                    <a:pt x="1411" y="0"/>
                  </a:moveTo>
                  <a:cubicBezTo>
                    <a:pt x="1365" y="0"/>
                    <a:pt x="1325" y="46"/>
                    <a:pt x="1310" y="62"/>
                  </a:cubicBezTo>
                  <a:cubicBezTo>
                    <a:pt x="1127" y="249"/>
                    <a:pt x="943" y="435"/>
                    <a:pt x="750" y="638"/>
                  </a:cubicBezTo>
                  <a:cubicBezTo>
                    <a:pt x="707" y="618"/>
                    <a:pt x="650" y="595"/>
                    <a:pt x="597" y="569"/>
                  </a:cubicBezTo>
                  <a:cubicBezTo>
                    <a:pt x="643" y="442"/>
                    <a:pt x="827" y="285"/>
                    <a:pt x="747" y="222"/>
                  </a:cubicBezTo>
                  <a:cubicBezTo>
                    <a:pt x="738" y="215"/>
                    <a:pt x="728" y="212"/>
                    <a:pt x="717" y="212"/>
                  </a:cubicBezTo>
                  <a:cubicBezTo>
                    <a:pt x="626" y="212"/>
                    <a:pt x="475" y="422"/>
                    <a:pt x="351" y="478"/>
                  </a:cubicBezTo>
                  <a:cubicBezTo>
                    <a:pt x="260" y="435"/>
                    <a:pt x="177" y="392"/>
                    <a:pt x="94" y="362"/>
                  </a:cubicBezTo>
                  <a:cubicBezTo>
                    <a:pt x="88" y="359"/>
                    <a:pt x="79" y="358"/>
                    <a:pt x="71" y="358"/>
                  </a:cubicBezTo>
                  <a:cubicBezTo>
                    <a:pt x="43" y="358"/>
                    <a:pt x="10" y="368"/>
                    <a:pt x="8" y="378"/>
                  </a:cubicBezTo>
                  <a:cubicBezTo>
                    <a:pt x="1" y="409"/>
                    <a:pt x="1" y="458"/>
                    <a:pt x="21" y="478"/>
                  </a:cubicBezTo>
                  <a:cubicBezTo>
                    <a:pt x="88" y="545"/>
                    <a:pt x="168" y="605"/>
                    <a:pt x="237" y="665"/>
                  </a:cubicBezTo>
                  <a:cubicBezTo>
                    <a:pt x="144" y="844"/>
                    <a:pt x="64" y="928"/>
                    <a:pt x="154" y="968"/>
                  </a:cubicBezTo>
                  <a:cubicBezTo>
                    <a:pt x="161" y="972"/>
                    <a:pt x="169" y="973"/>
                    <a:pt x="176" y="973"/>
                  </a:cubicBezTo>
                  <a:cubicBezTo>
                    <a:pt x="261" y="973"/>
                    <a:pt x="358" y="780"/>
                    <a:pt x="477" y="735"/>
                  </a:cubicBezTo>
                  <a:cubicBezTo>
                    <a:pt x="503" y="745"/>
                    <a:pt x="537" y="752"/>
                    <a:pt x="563" y="764"/>
                  </a:cubicBezTo>
                  <a:cubicBezTo>
                    <a:pt x="590" y="778"/>
                    <a:pt x="614" y="798"/>
                    <a:pt x="640" y="815"/>
                  </a:cubicBezTo>
                  <a:cubicBezTo>
                    <a:pt x="383" y="1258"/>
                    <a:pt x="340" y="1324"/>
                    <a:pt x="417" y="1364"/>
                  </a:cubicBezTo>
                  <a:cubicBezTo>
                    <a:pt x="421" y="1366"/>
                    <a:pt x="425" y="1367"/>
                    <a:pt x="430" y="1367"/>
                  </a:cubicBezTo>
                  <a:cubicBezTo>
                    <a:pt x="516" y="1367"/>
                    <a:pt x="712" y="1041"/>
                    <a:pt x="873" y="904"/>
                  </a:cubicBezTo>
                  <a:cubicBezTo>
                    <a:pt x="963" y="944"/>
                    <a:pt x="1053" y="984"/>
                    <a:pt x="1147" y="1024"/>
                  </a:cubicBezTo>
                  <a:cubicBezTo>
                    <a:pt x="1070" y="1208"/>
                    <a:pt x="777" y="1524"/>
                    <a:pt x="873" y="1571"/>
                  </a:cubicBezTo>
                  <a:cubicBezTo>
                    <a:pt x="880" y="1574"/>
                    <a:pt x="888" y="1576"/>
                    <a:pt x="897" y="1576"/>
                  </a:cubicBezTo>
                  <a:cubicBezTo>
                    <a:pt x="999" y="1576"/>
                    <a:pt x="1172" y="1327"/>
                    <a:pt x="1239" y="1241"/>
                  </a:cubicBezTo>
                  <a:cubicBezTo>
                    <a:pt x="1290" y="1177"/>
                    <a:pt x="1340" y="1131"/>
                    <a:pt x="1409" y="1131"/>
                  </a:cubicBezTo>
                  <a:cubicBezTo>
                    <a:pt x="1437" y="1131"/>
                    <a:pt x="1467" y="1138"/>
                    <a:pt x="1502" y="1154"/>
                  </a:cubicBezTo>
                  <a:cubicBezTo>
                    <a:pt x="1542" y="1173"/>
                    <a:pt x="1632" y="1202"/>
                    <a:pt x="1698" y="1202"/>
                  </a:cubicBezTo>
                  <a:cubicBezTo>
                    <a:pt x="1739" y="1202"/>
                    <a:pt x="1771" y="1191"/>
                    <a:pt x="1779" y="1161"/>
                  </a:cubicBezTo>
                  <a:cubicBezTo>
                    <a:pt x="1799" y="1078"/>
                    <a:pt x="1589" y="978"/>
                    <a:pt x="1526" y="915"/>
                  </a:cubicBezTo>
                  <a:cubicBezTo>
                    <a:pt x="1632" y="778"/>
                    <a:pt x="1739" y="655"/>
                    <a:pt x="1832" y="522"/>
                  </a:cubicBezTo>
                  <a:cubicBezTo>
                    <a:pt x="1929" y="385"/>
                    <a:pt x="2142" y="109"/>
                    <a:pt x="2082" y="62"/>
                  </a:cubicBezTo>
                  <a:cubicBezTo>
                    <a:pt x="2071" y="54"/>
                    <a:pt x="2058" y="50"/>
                    <a:pt x="2045" y="50"/>
                  </a:cubicBezTo>
                  <a:cubicBezTo>
                    <a:pt x="1984" y="50"/>
                    <a:pt x="1904" y="123"/>
                    <a:pt x="1855" y="172"/>
                  </a:cubicBezTo>
                  <a:cubicBezTo>
                    <a:pt x="1782" y="245"/>
                    <a:pt x="1712" y="325"/>
                    <a:pt x="1646" y="405"/>
                  </a:cubicBezTo>
                  <a:cubicBezTo>
                    <a:pt x="1529" y="555"/>
                    <a:pt x="1413" y="705"/>
                    <a:pt x="1293" y="858"/>
                  </a:cubicBezTo>
                  <a:cubicBezTo>
                    <a:pt x="1187" y="815"/>
                    <a:pt x="1093" y="778"/>
                    <a:pt x="990" y="735"/>
                  </a:cubicBezTo>
                  <a:cubicBezTo>
                    <a:pt x="1053" y="655"/>
                    <a:pt x="1099" y="598"/>
                    <a:pt x="1143" y="542"/>
                  </a:cubicBezTo>
                  <a:cubicBezTo>
                    <a:pt x="1226" y="432"/>
                    <a:pt x="1310" y="322"/>
                    <a:pt x="1393" y="209"/>
                  </a:cubicBezTo>
                  <a:cubicBezTo>
                    <a:pt x="1429" y="155"/>
                    <a:pt x="1509" y="52"/>
                    <a:pt x="1449" y="12"/>
                  </a:cubicBezTo>
                  <a:cubicBezTo>
                    <a:pt x="1436" y="4"/>
                    <a:pt x="1424" y="0"/>
                    <a:pt x="1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6"/>
            <p:cNvSpPr/>
            <p:nvPr/>
          </p:nvSpPr>
          <p:spPr>
            <a:xfrm>
              <a:off x="-3326785" y="3581190"/>
              <a:ext cx="133512" cy="100412"/>
            </a:xfrm>
            <a:custGeom>
              <a:avLst/>
              <a:gdLst/>
              <a:ahLst/>
              <a:cxnLst/>
              <a:rect l="l" t="t" r="r" b="b"/>
              <a:pathLst>
                <a:path w="960" h="722" extrusionOk="0">
                  <a:moveTo>
                    <a:pt x="477" y="1"/>
                  </a:moveTo>
                  <a:lnTo>
                    <a:pt x="477" y="1"/>
                  </a:lnTo>
                  <a:cubicBezTo>
                    <a:pt x="343" y="37"/>
                    <a:pt x="357" y="184"/>
                    <a:pt x="283" y="240"/>
                  </a:cubicBezTo>
                  <a:cubicBezTo>
                    <a:pt x="194" y="267"/>
                    <a:pt x="28" y="217"/>
                    <a:pt x="14" y="317"/>
                  </a:cubicBezTo>
                  <a:cubicBezTo>
                    <a:pt x="1" y="417"/>
                    <a:pt x="124" y="420"/>
                    <a:pt x="157" y="453"/>
                  </a:cubicBezTo>
                  <a:cubicBezTo>
                    <a:pt x="137" y="546"/>
                    <a:pt x="41" y="617"/>
                    <a:pt x="111" y="720"/>
                  </a:cubicBezTo>
                  <a:cubicBezTo>
                    <a:pt x="119" y="721"/>
                    <a:pt x="127" y="721"/>
                    <a:pt x="134" y="721"/>
                  </a:cubicBezTo>
                  <a:cubicBezTo>
                    <a:pt x="264" y="721"/>
                    <a:pt x="274" y="564"/>
                    <a:pt x="383" y="517"/>
                  </a:cubicBezTo>
                  <a:cubicBezTo>
                    <a:pt x="474" y="537"/>
                    <a:pt x="577" y="563"/>
                    <a:pt x="677" y="583"/>
                  </a:cubicBezTo>
                  <a:cubicBezTo>
                    <a:pt x="732" y="595"/>
                    <a:pt x="789" y="604"/>
                    <a:pt x="845" y="604"/>
                  </a:cubicBezTo>
                  <a:cubicBezTo>
                    <a:pt x="853" y="604"/>
                    <a:pt x="862" y="604"/>
                    <a:pt x="870" y="603"/>
                  </a:cubicBezTo>
                  <a:cubicBezTo>
                    <a:pt x="900" y="600"/>
                    <a:pt x="947" y="563"/>
                    <a:pt x="953" y="537"/>
                  </a:cubicBezTo>
                  <a:cubicBezTo>
                    <a:pt x="960" y="506"/>
                    <a:pt x="936" y="457"/>
                    <a:pt x="913" y="437"/>
                  </a:cubicBezTo>
                  <a:cubicBezTo>
                    <a:pt x="870" y="407"/>
                    <a:pt x="817" y="393"/>
                    <a:pt x="767" y="380"/>
                  </a:cubicBezTo>
                  <a:cubicBezTo>
                    <a:pt x="673" y="353"/>
                    <a:pt x="580" y="333"/>
                    <a:pt x="497" y="317"/>
                  </a:cubicBezTo>
                  <a:cubicBezTo>
                    <a:pt x="457" y="200"/>
                    <a:pt x="583" y="97"/>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 name="Google Shape;353;p36"/>
          <p:cNvGrpSpPr/>
          <p:nvPr/>
        </p:nvGrpSpPr>
        <p:grpSpPr>
          <a:xfrm rot="6988675">
            <a:off x="1016518" y="918233"/>
            <a:ext cx="333582" cy="449064"/>
            <a:chOff x="10927157" y="2152240"/>
            <a:chExt cx="333622" cy="449117"/>
          </a:xfrm>
        </p:grpSpPr>
        <p:sp>
          <p:nvSpPr>
            <p:cNvPr id="354" name="Google Shape;354;p36"/>
            <p:cNvSpPr/>
            <p:nvPr/>
          </p:nvSpPr>
          <p:spPr>
            <a:xfrm>
              <a:off x="10942007" y="2420847"/>
              <a:ext cx="102960" cy="154935"/>
            </a:xfrm>
            <a:custGeom>
              <a:avLst/>
              <a:gdLst/>
              <a:ahLst/>
              <a:cxnLst/>
              <a:rect l="l" t="t" r="r" b="b"/>
              <a:pathLst>
                <a:path w="624" h="939" extrusionOk="0">
                  <a:moveTo>
                    <a:pt x="440" y="1"/>
                  </a:moveTo>
                  <a:cubicBezTo>
                    <a:pt x="363" y="1"/>
                    <a:pt x="298" y="96"/>
                    <a:pt x="253" y="149"/>
                  </a:cubicBezTo>
                  <a:cubicBezTo>
                    <a:pt x="153" y="259"/>
                    <a:pt x="61" y="382"/>
                    <a:pt x="30" y="528"/>
                  </a:cubicBezTo>
                  <a:cubicBezTo>
                    <a:pt x="1" y="675"/>
                    <a:pt x="57" y="845"/>
                    <a:pt x="190" y="911"/>
                  </a:cubicBezTo>
                  <a:cubicBezTo>
                    <a:pt x="226" y="929"/>
                    <a:pt x="267" y="939"/>
                    <a:pt x="308" y="939"/>
                  </a:cubicBezTo>
                  <a:cubicBezTo>
                    <a:pt x="343" y="939"/>
                    <a:pt x="378" y="932"/>
                    <a:pt x="410" y="918"/>
                  </a:cubicBezTo>
                  <a:cubicBezTo>
                    <a:pt x="520" y="871"/>
                    <a:pt x="587" y="751"/>
                    <a:pt x="607" y="635"/>
                  </a:cubicBezTo>
                  <a:cubicBezTo>
                    <a:pt x="623" y="516"/>
                    <a:pt x="600" y="396"/>
                    <a:pt x="576" y="276"/>
                  </a:cubicBezTo>
                  <a:cubicBezTo>
                    <a:pt x="560" y="199"/>
                    <a:pt x="560" y="39"/>
                    <a:pt x="470" y="6"/>
                  </a:cubicBezTo>
                  <a:cubicBezTo>
                    <a:pt x="460" y="2"/>
                    <a:pt x="450" y="1"/>
                    <a:pt x="4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6"/>
            <p:cNvSpPr/>
            <p:nvPr/>
          </p:nvSpPr>
          <p:spPr>
            <a:xfrm>
              <a:off x="10937057" y="2166100"/>
              <a:ext cx="106755" cy="178860"/>
            </a:xfrm>
            <a:custGeom>
              <a:avLst/>
              <a:gdLst/>
              <a:ahLst/>
              <a:cxnLst/>
              <a:rect l="l" t="t" r="r" b="b"/>
              <a:pathLst>
                <a:path w="647" h="1084" extrusionOk="0">
                  <a:moveTo>
                    <a:pt x="321" y="1"/>
                  </a:moveTo>
                  <a:cubicBezTo>
                    <a:pt x="317" y="1"/>
                    <a:pt x="314" y="1"/>
                    <a:pt x="310" y="2"/>
                  </a:cubicBezTo>
                  <a:cubicBezTo>
                    <a:pt x="254" y="8"/>
                    <a:pt x="220" y="78"/>
                    <a:pt x="194" y="118"/>
                  </a:cubicBezTo>
                  <a:cubicBezTo>
                    <a:pt x="120" y="234"/>
                    <a:pt x="64" y="368"/>
                    <a:pt x="34" y="504"/>
                  </a:cubicBezTo>
                  <a:cubicBezTo>
                    <a:pt x="4" y="647"/>
                    <a:pt x="0" y="810"/>
                    <a:pt x="77" y="937"/>
                  </a:cubicBezTo>
                  <a:cubicBezTo>
                    <a:pt x="103" y="981"/>
                    <a:pt x="137" y="1017"/>
                    <a:pt x="177" y="1044"/>
                  </a:cubicBezTo>
                  <a:cubicBezTo>
                    <a:pt x="221" y="1071"/>
                    <a:pt x="273" y="1084"/>
                    <a:pt x="326" y="1084"/>
                  </a:cubicBezTo>
                  <a:cubicBezTo>
                    <a:pt x="377" y="1084"/>
                    <a:pt x="429" y="1071"/>
                    <a:pt x="474" y="1047"/>
                  </a:cubicBezTo>
                  <a:cubicBezTo>
                    <a:pt x="563" y="997"/>
                    <a:pt x="623" y="901"/>
                    <a:pt x="640" y="797"/>
                  </a:cubicBezTo>
                  <a:cubicBezTo>
                    <a:pt x="646" y="741"/>
                    <a:pt x="643" y="684"/>
                    <a:pt x="633" y="631"/>
                  </a:cubicBezTo>
                  <a:cubicBezTo>
                    <a:pt x="606" y="441"/>
                    <a:pt x="540" y="254"/>
                    <a:pt x="440" y="91"/>
                  </a:cubicBezTo>
                  <a:cubicBezTo>
                    <a:pt x="415" y="51"/>
                    <a:pt x="372"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6"/>
            <p:cNvSpPr/>
            <p:nvPr/>
          </p:nvSpPr>
          <p:spPr>
            <a:xfrm>
              <a:off x="11107328" y="2307168"/>
              <a:ext cx="119460" cy="131175"/>
            </a:xfrm>
            <a:custGeom>
              <a:avLst/>
              <a:gdLst/>
              <a:ahLst/>
              <a:cxnLst/>
              <a:rect l="l" t="t" r="r" b="b"/>
              <a:pathLst>
                <a:path w="724" h="795" extrusionOk="0">
                  <a:moveTo>
                    <a:pt x="103" y="1"/>
                  </a:moveTo>
                  <a:cubicBezTo>
                    <a:pt x="99" y="1"/>
                    <a:pt x="95" y="1"/>
                    <a:pt x="90" y="2"/>
                  </a:cubicBezTo>
                  <a:cubicBezTo>
                    <a:pt x="1" y="9"/>
                    <a:pt x="14" y="112"/>
                    <a:pt x="14" y="175"/>
                  </a:cubicBezTo>
                  <a:cubicBezTo>
                    <a:pt x="14" y="262"/>
                    <a:pt x="24" y="349"/>
                    <a:pt x="51" y="432"/>
                  </a:cubicBezTo>
                  <a:cubicBezTo>
                    <a:pt x="87" y="558"/>
                    <a:pt x="167" y="675"/>
                    <a:pt x="281" y="741"/>
                  </a:cubicBezTo>
                  <a:cubicBezTo>
                    <a:pt x="333" y="775"/>
                    <a:pt x="397" y="795"/>
                    <a:pt x="464" y="795"/>
                  </a:cubicBezTo>
                  <a:cubicBezTo>
                    <a:pt x="527" y="795"/>
                    <a:pt x="593" y="771"/>
                    <a:pt x="640" y="728"/>
                  </a:cubicBezTo>
                  <a:cubicBezTo>
                    <a:pt x="707" y="661"/>
                    <a:pt x="723" y="552"/>
                    <a:pt x="700" y="461"/>
                  </a:cubicBezTo>
                  <a:cubicBezTo>
                    <a:pt x="673" y="369"/>
                    <a:pt x="610" y="292"/>
                    <a:pt x="540" y="226"/>
                  </a:cubicBezTo>
                  <a:cubicBezTo>
                    <a:pt x="433" y="126"/>
                    <a:pt x="301" y="52"/>
                    <a:pt x="161" y="9"/>
                  </a:cubicBezTo>
                  <a:cubicBezTo>
                    <a:pt x="142" y="6"/>
                    <a:pt x="122"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6"/>
            <p:cNvSpPr/>
            <p:nvPr/>
          </p:nvSpPr>
          <p:spPr>
            <a:xfrm>
              <a:off x="11082084" y="2285884"/>
              <a:ext cx="178695" cy="170775"/>
            </a:xfrm>
            <a:custGeom>
              <a:avLst/>
              <a:gdLst/>
              <a:ahLst/>
              <a:cxnLst/>
              <a:rect l="l" t="t" r="r" b="b"/>
              <a:pathLst>
                <a:path w="1083" h="1035" extrusionOk="0">
                  <a:moveTo>
                    <a:pt x="234" y="227"/>
                  </a:moveTo>
                  <a:lnTo>
                    <a:pt x="234" y="227"/>
                  </a:lnTo>
                  <a:cubicBezTo>
                    <a:pt x="417" y="284"/>
                    <a:pt x="554" y="371"/>
                    <a:pt x="666" y="494"/>
                  </a:cubicBezTo>
                  <a:cubicBezTo>
                    <a:pt x="697" y="527"/>
                    <a:pt x="720" y="570"/>
                    <a:pt x="733" y="614"/>
                  </a:cubicBezTo>
                  <a:cubicBezTo>
                    <a:pt x="769" y="720"/>
                    <a:pt x="717" y="805"/>
                    <a:pt x="628" y="805"/>
                  </a:cubicBezTo>
                  <a:cubicBezTo>
                    <a:pt x="610" y="805"/>
                    <a:pt x="591" y="801"/>
                    <a:pt x="570" y="794"/>
                  </a:cubicBezTo>
                  <a:cubicBezTo>
                    <a:pt x="494" y="767"/>
                    <a:pt x="420" y="707"/>
                    <a:pt x="367" y="644"/>
                  </a:cubicBezTo>
                  <a:cubicBezTo>
                    <a:pt x="277" y="538"/>
                    <a:pt x="237" y="404"/>
                    <a:pt x="234" y="227"/>
                  </a:cubicBezTo>
                  <a:close/>
                  <a:moveTo>
                    <a:pt x="215" y="1"/>
                  </a:moveTo>
                  <a:cubicBezTo>
                    <a:pt x="142" y="1"/>
                    <a:pt x="102" y="48"/>
                    <a:pt x="74" y="155"/>
                  </a:cubicBezTo>
                  <a:cubicBezTo>
                    <a:pt x="1" y="438"/>
                    <a:pt x="77" y="684"/>
                    <a:pt x="283" y="880"/>
                  </a:cubicBezTo>
                  <a:cubicBezTo>
                    <a:pt x="394" y="988"/>
                    <a:pt x="526" y="1035"/>
                    <a:pt x="643" y="1035"/>
                  </a:cubicBezTo>
                  <a:cubicBezTo>
                    <a:pt x="770" y="1035"/>
                    <a:pt x="878" y="980"/>
                    <a:pt x="923" y="887"/>
                  </a:cubicBezTo>
                  <a:cubicBezTo>
                    <a:pt x="1013" y="704"/>
                    <a:pt x="1083" y="387"/>
                    <a:pt x="323" y="24"/>
                  </a:cubicBezTo>
                  <a:cubicBezTo>
                    <a:pt x="281" y="9"/>
                    <a:pt x="245"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6"/>
            <p:cNvSpPr/>
            <p:nvPr/>
          </p:nvSpPr>
          <p:spPr>
            <a:xfrm>
              <a:off x="10927652" y="2152240"/>
              <a:ext cx="135300" cy="205755"/>
            </a:xfrm>
            <a:custGeom>
              <a:avLst/>
              <a:gdLst/>
              <a:ahLst/>
              <a:cxnLst/>
              <a:rect l="l" t="t" r="r" b="b"/>
              <a:pathLst>
                <a:path w="820" h="1247" extrusionOk="0">
                  <a:moveTo>
                    <a:pt x="351" y="206"/>
                  </a:moveTo>
                  <a:cubicBezTo>
                    <a:pt x="497" y="385"/>
                    <a:pt x="570" y="565"/>
                    <a:pt x="607" y="761"/>
                  </a:cubicBezTo>
                  <a:cubicBezTo>
                    <a:pt x="634" y="911"/>
                    <a:pt x="563" y="1028"/>
                    <a:pt x="454" y="1045"/>
                  </a:cubicBezTo>
                  <a:cubicBezTo>
                    <a:pt x="443" y="1046"/>
                    <a:pt x="432" y="1047"/>
                    <a:pt x="421" y="1047"/>
                  </a:cubicBezTo>
                  <a:cubicBezTo>
                    <a:pt x="305" y="1047"/>
                    <a:pt x="210" y="951"/>
                    <a:pt x="197" y="805"/>
                  </a:cubicBezTo>
                  <a:cubicBezTo>
                    <a:pt x="177" y="595"/>
                    <a:pt x="257" y="409"/>
                    <a:pt x="351" y="206"/>
                  </a:cubicBezTo>
                  <a:close/>
                  <a:moveTo>
                    <a:pt x="384" y="1"/>
                  </a:moveTo>
                  <a:cubicBezTo>
                    <a:pt x="321" y="1"/>
                    <a:pt x="258" y="47"/>
                    <a:pt x="194" y="138"/>
                  </a:cubicBezTo>
                  <a:cubicBezTo>
                    <a:pt x="64" y="325"/>
                    <a:pt x="11" y="535"/>
                    <a:pt x="1" y="791"/>
                  </a:cubicBezTo>
                  <a:cubicBezTo>
                    <a:pt x="4" y="941"/>
                    <a:pt x="28" y="1117"/>
                    <a:pt x="220" y="1208"/>
                  </a:cubicBezTo>
                  <a:cubicBezTo>
                    <a:pt x="281" y="1234"/>
                    <a:pt x="341" y="1247"/>
                    <a:pt x="399" y="1247"/>
                  </a:cubicBezTo>
                  <a:cubicBezTo>
                    <a:pt x="597" y="1247"/>
                    <a:pt x="764" y="1101"/>
                    <a:pt x="790" y="874"/>
                  </a:cubicBezTo>
                  <a:cubicBezTo>
                    <a:pt x="820" y="605"/>
                    <a:pt x="720" y="365"/>
                    <a:pt x="577" y="146"/>
                  </a:cubicBezTo>
                  <a:cubicBezTo>
                    <a:pt x="513" y="49"/>
                    <a:pt x="449" y="1"/>
                    <a:pt x="3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6"/>
            <p:cNvSpPr/>
            <p:nvPr/>
          </p:nvSpPr>
          <p:spPr>
            <a:xfrm>
              <a:off x="10927157" y="2411112"/>
              <a:ext cx="135300" cy="190245"/>
            </a:xfrm>
            <a:custGeom>
              <a:avLst/>
              <a:gdLst/>
              <a:ahLst/>
              <a:cxnLst/>
              <a:rect l="l" t="t" r="r" b="b"/>
              <a:pathLst>
                <a:path w="820" h="1153" extrusionOk="0">
                  <a:moveTo>
                    <a:pt x="503" y="208"/>
                  </a:moveTo>
                  <a:cubicBezTo>
                    <a:pt x="580" y="388"/>
                    <a:pt x="606" y="567"/>
                    <a:pt x="573" y="754"/>
                  </a:cubicBezTo>
                  <a:cubicBezTo>
                    <a:pt x="552" y="865"/>
                    <a:pt x="490" y="922"/>
                    <a:pt x="407" y="922"/>
                  </a:cubicBezTo>
                  <a:cubicBezTo>
                    <a:pt x="400" y="922"/>
                    <a:pt x="393" y="921"/>
                    <a:pt x="386" y="921"/>
                  </a:cubicBezTo>
                  <a:cubicBezTo>
                    <a:pt x="280" y="910"/>
                    <a:pt x="227" y="834"/>
                    <a:pt x="227" y="704"/>
                  </a:cubicBezTo>
                  <a:cubicBezTo>
                    <a:pt x="231" y="547"/>
                    <a:pt x="334" y="358"/>
                    <a:pt x="503" y="208"/>
                  </a:cubicBezTo>
                  <a:close/>
                  <a:moveTo>
                    <a:pt x="560" y="0"/>
                  </a:moveTo>
                  <a:cubicBezTo>
                    <a:pt x="528" y="0"/>
                    <a:pt x="492" y="11"/>
                    <a:pt x="450" y="31"/>
                  </a:cubicBezTo>
                  <a:cubicBezTo>
                    <a:pt x="200" y="158"/>
                    <a:pt x="0" y="507"/>
                    <a:pt x="17" y="790"/>
                  </a:cubicBezTo>
                  <a:cubicBezTo>
                    <a:pt x="31" y="981"/>
                    <a:pt x="147" y="1110"/>
                    <a:pt x="334" y="1147"/>
                  </a:cubicBezTo>
                  <a:cubicBezTo>
                    <a:pt x="356" y="1151"/>
                    <a:pt x="379" y="1153"/>
                    <a:pt x="402" y="1153"/>
                  </a:cubicBezTo>
                  <a:cubicBezTo>
                    <a:pt x="544" y="1153"/>
                    <a:pt x="679" y="1071"/>
                    <a:pt x="737" y="927"/>
                  </a:cubicBezTo>
                  <a:cubicBezTo>
                    <a:pt x="820" y="624"/>
                    <a:pt x="746" y="268"/>
                    <a:pt x="690" y="115"/>
                  </a:cubicBezTo>
                  <a:cubicBezTo>
                    <a:pt x="660" y="35"/>
                    <a:pt x="617" y="0"/>
                    <a:pt x="5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360;p36"/>
          <p:cNvGrpSpPr/>
          <p:nvPr/>
        </p:nvGrpSpPr>
        <p:grpSpPr>
          <a:xfrm>
            <a:off x="3501868" y="1556039"/>
            <a:ext cx="604741" cy="619811"/>
            <a:chOff x="4538114" y="8151246"/>
            <a:chExt cx="411164" cy="421439"/>
          </a:xfrm>
        </p:grpSpPr>
        <p:sp>
          <p:nvSpPr>
            <p:cNvPr id="361" name="Google Shape;361;p36"/>
            <p:cNvSpPr/>
            <p:nvPr/>
          </p:nvSpPr>
          <p:spPr>
            <a:xfrm>
              <a:off x="4538114" y="8218235"/>
              <a:ext cx="405410" cy="349268"/>
            </a:xfrm>
            <a:custGeom>
              <a:avLst/>
              <a:gdLst/>
              <a:ahLst/>
              <a:cxnLst/>
              <a:rect l="l" t="t" r="r" b="b"/>
              <a:pathLst>
                <a:path w="4932" h="4249" extrusionOk="0">
                  <a:moveTo>
                    <a:pt x="2524" y="1"/>
                  </a:moveTo>
                  <a:cubicBezTo>
                    <a:pt x="923" y="1"/>
                    <a:pt x="176" y="360"/>
                    <a:pt x="176" y="1076"/>
                  </a:cubicBezTo>
                  <a:cubicBezTo>
                    <a:pt x="176" y="1792"/>
                    <a:pt x="1" y="3125"/>
                    <a:pt x="1472" y="3964"/>
                  </a:cubicBezTo>
                  <a:cubicBezTo>
                    <a:pt x="1822" y="4164"/>
                    <a:pt x="2164" y="4249"/>
                    <a:pt x="2486" y="4249"/>
                  </a:cubicBezTo>
                  <a:cubicBezTo>
                    <a:pt x="3515" y="4249"/>
                    <a:pt x="4340" y="3384"/>
                    <a:pt x="4596" y="2691"/>
                  </a:cubicBezTo>
                  <a:cubicBezTo>
                    <a:pt x="4932" y="1779"/>
                    <a:pt x="4902" y="1056"/>
                    <a:pt x="4902" y="550"/>
                  </a:cubicBezTo>
                  <a:cubicBezTo>
                    <a:pt x="4902" y="44"/>
                    <a:pt x="3597" y="1"/>
                    <a:pt x="25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6"/>
            <p:cNvSpPr/>
            <p:nvPr/>
          </p:nvSpPr>
          <p:spPr>
            <a:xfrm>
              <a:off x="4541073" y="8158397"/>
              <a:ext cx="405246" cy="202294"/>
            </a:xfrm>
            <a:custGeom>
              <a:avLst/>
              <a:gdLst/>
              <a:ahLst/>
              <a:cxnLst/>
              <a:rect l="l" t="t" r="r" b="b"/>
              <a:pathLst>
                <a:path w="4930" h="2461" extrusionOk="0">
                  <a:moveTo>
                    <a:pt x="1984" y="1"/>
                  </a:moveTo>
                  <a:cubicBezTo>
                    <a:pt x="1941" y="1"/>
                    <a:pt x="1894" y="7"/>
                    <a:pt x="1843" y="20"/>
                  </a:cubicBezTo>
                  <a:cubicBezTo>
                    <a:pt x="1406" y="129"/>
                    <a:pt x="1393" y="462"/>
                    <a:pt x="1393" y="462"/>
                  </a:cubicBezTo>
                  <a:cubicBezTo>
                    <a:pt x="1393" y="462"/>
                    <a:pt x="1266" y="399"/>
                    <a:pt x="1114" y="399"/>
                  </a:cubicBezTo>
                  <a:cubicBezTo>
                    <a:pt x="1035" y="399"/>
                    <a:pt x="949" y="416"/>
                    <a:pt x="870" y="469"/>
                  </a:cubicBezTo>
                  <a:cubicBezTo>
                    <a:pt x="637" y="625"/>
                    <a:pt x="627" y="845"/>
                    <a:pt x="627" y="845"/>
                  </a:cubicBezTo>
                  <a:cubicBezTo>
                    <a:pt x="627" y="845"/>
                    <a:pt x="357" y="872"/>
                    <a:pt x="184" y="1045"/>
                  </a:cubicBezTo>
                  <a:cubicBezTo>
                    <a:pt x="14" y="1215"/>
                    <a:pt x="1" y="1671"/>
                    <a:pt x="260" y="1871"/>
                  </a:cubicBezTo>
                  <a:cubicBezTo>
                    <a:pt x="517" y="2067"/>
                    <a:pt x="880" y="2460"/>
                    <a:pt x="2442" y="2460"/>
                  </a:cubicBezTo>
                  <a:cubicBezTo>
                    <a:pt x="2465" y="2460"/>
                    <a:pt x="2492" y="2460"/>
                    <a:pt x="2518" y="2457"/>
                  </a:cubicBezTo>
                  <a:cubicBezTo>
                    <a:pt x="3168" y="2447"/>
                    <a:pt x="4383" y="2281"/>
                    <a:pt x="4693" y="1944"/>
                  </a:cubicBezTo>
                  <a:cubicBezTo>
                    <a:pt x="4809" y="1815"/>
                    <a:pt x="4872" y="1648"/>
                    <a:pt x="4892" y="1478"/>
                  </a:cubicBezTo>
                  <a:cubicBezTo>
                    <a:pt x="4929" y="1185"/>
                    <a:pt x="4832" y="885"/>
                    <a:pt x="4660" y="765"/>
                  </a:cubicBezTo>
                  <a:cubicBezTo>
                    <a:pt x="4533" y="681"/>
                    <a:pt x="4416" y="658"/>
                    <a:pt x="4326" y="658"/>
                  </a:cubicBezTo>
                  <a:cubicBezTo>
                    <a:pt x="4217" y="658"/>
                    <a:pt x="4147" y="692"/>
                    <a:pt x="4147" y="692"/>
                  </a:cubicBezTo>
                  <a:cubicBezTo>
                    <a:pt x="4147" y="692"/>
                    <a:pt x="4107" y="336"/>
                    <a:pt x="3804" y="279"/>
                  </a:cubicBezTo>
                  <a:cubicBezTo>
                    <a:pt x="3757" y="271"/>
                    <a:pt x="3712" y="267"/>
                    <a:pt x="3670" y="267"/>
                  </a:cubicBezTo>
                  <a:cubicBezTo>
                    <a:pt x="3438" y="267"/>
                    <a:pt x="3288" y="379"/>
                    <a:pt x="3288" y="379"/>
                  </a:cubicBezTo>
                  <a:cubicBezTo>
                    <a:pt x="3288" y="379"/>
                    <a:pt x="3224" y="103"/>
                    <a:pt x="2948" y="72"/>
                  </a:cubicBezTo>
                  <a:cubicBezTo>
                    <a:pt x="2934" y="71"/>
                    <a:pt x="2921" y="70"/>
                    <a:pt x="2907" y="70"/>
                  </a:cubicBezTo>
                  <a:cubicBezTo>
                    <a:pt x="2650" y="70"/>
                    <a:pt x="2425" y="323"/>
                    <a:pt x="2425" y="323"/>
                  </a:cubicBezTo>
                  <a:cubicBezTo>
                    <a:pt x="2425" y="323"/>
                    <a:pt x="2308" y="1"/>
                    <a:pt x="1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6"/>
            <p:cNvSpPr/>
            <p:nvPr/>
          </p:nvSpPr>
          <p:spPr>
            <a:xfrm>
              <a:off x="4538936" y="8151246"/>
              <a:ext cx="410342" cy="421439"/>
            </a:xfrm>
            <a:custGeom>
              <a:avLst/>
              <a:gdLst/>
              <a:ahLst/>
              <a:cxnLst/>
              <a:rect l="l" t="t" r="r" b="b"/>
              <a:pathLst>
                <a:path w="4992" h="5127" extrusionOk="0">
                  <a:moveTo>
                    <a:pt x="2002" y="158"/>
                  </a:moveTo>
                  <a:cubicBezTo>
                    <a:pt x="2040" y="158"/>
                    <a:pt x="2078" y="165"/>
                    <a:pt x="2115" y="179"/>
                  </a:cubicBezTo>
                  <a:cubicBezTo>
                    <a:pt x="2258" y="236"/>
                    <a:pt x="2328" y="419"/>
                    <a:pt x="2398" y="543"/>
                  </a:cubicBezTo>
                  <a:cubicBezTo>
                    <a:pt x="2533" y="401"/>
                    <a:pt x="2696" y="226"/>
                    <a:pt x="2909" y="226"/>
                  </a:cubicBezTo>
                  <a:cubicBezTo>
                    <a:pt x="2927" y="226"/>
                    <a:pt x="2945" y="227"/>
                    <a:pt x="2964" y="230"/>
                  </a:cubicBezTo>
                  <a:cubicBezTo>
                    <a:pt x="3179" y="258"/>
                    <a:pt x="3150" y="544"/>
                    <a:pt x="3323" y="544"/>
                  </a:cubicBezTo>
                  <a:cubicBezTo>
                    <a:pt x="3329" y="544"/>
                    <a:pt x="3336" y="544"/>
                    <a:pt x="3343" y="543"/>
                  </a:cubicBezTo>
                  <a:cubicBezTo>
                    <a:pt x="3477" y="527"/>
                    <a:pt x="3601" y="441"/>
                    <a:pt x="3729" y="441"/>
                  </a:cubicBezTo>
                  <a:cubicBezTo>
                    <a:pt x="3789" y="441"/>
                    <a:pt x="3849" y="460"/>
                    <a:pt x="3913" y="513"/>
                  </a:cubicBezTo>
                  <a:cubicBezTo>
                    <a:pt x="4036" y="616"/>
                    <a:pt x="3987" y="826"/>
                    <a:pt x="4166" y="843"/>
                  </a:cubicBezTo>
                  <a:cubicBezTo>
                    <a:pt x="4187" y="845"/>
                    <a:pt x="4207" y="846"/>
                    <a:pt x="4227" y="846"/>
                  </a:cubicBezTo>
                  <a:cubicBezTo>
                    <a:pt x="4295" y="846"/>
                    <a:pt x="4353" y="835"/>
                    <a:pt x="4409" y="835"/>
                  </a:cubicBezTo>
                  <a:cubicBezTo>
                    <a:pt x="4483" y="835"/>
                    <a:pt x="4554" y="854"/>
                    <a:pt x="4639" y="943"/>
                  </a:cubicBezTo>
                  <a:cubicBezTo>
                    <a:pt x="4786" y="1095"/>
                    <a:pt x="4838" y="1335"/>
                    <a:pt x="4812" y="1538"/>
                  </a:cubicBezTo>
                  <a:cubicBezTo>
                    <a:pt x="4749" y="2011"/>
                    <a:pt x="4356" y="2177"/>
                    <a:pt x="3939" y="2284"/>
                  </a:cubicBezTo>
                  <a:cubicBezTo>
                    <a:pt x="3502" y="2396"/>
                    <a:pt x="3017" y="2458"/>
                    <a:pt x="2531" y="2458"/>
                  </a:cubicBezTo>
                  <a:cubicBezTo>
                    <a:pt x="1972" y="2458"/>
                    <a:pt x="1412" y="2376"/>
                    <a:pt x="922" y="2191"/>
                  </a:cubicBezTo>
                  <a:cubicBezTo>
                    <a:pt x="590" y="2061"/>
                    <a:pt x="100" y="1848"/>
                    <a:pt x="174" y="1402"/>
                  </a:cubicBezTo>
                  <a:cubicBezTo>
                    <a:pt x="210" y="1178"/>
                    <a:pt x="370" y="1089"/>
                    <a:pt x="560" y="1019"/>
                  </a:cubicBezTo>
                  <a:cubicBezTo>
                    <a:pt x="736" y="952"/>
                    <a:pt x="733" y="806"/>
                    <a:pt x="856" y="676"/>
                  </a:cubicBezTo>
                  <a:cubicBezTo>
                    <a:pt x="931" y="601"/>
                    <a:pt x="1012" y="555"/>
                    <a:pt x="1115" y="555"/>
                  </a:cubicBezTo>
                  <a:cubicBezTo>
                    <a:pt x="1122" y="555"/>
                    <a:pt x="1129" y="555"/>
                    <a:pt x="1136" y="556"/>
                  </a:cubicBezTo>
                  <a:cubicBezTo>
                    <a:pt x="1222" y="559"/>
                    <a:pt x="1279" y="626"/>
                    <a:pt x="1352" y="636"/>
                  </a:cubicBezTo>
                  <a:cubicBezTo>
                    <a:pt x="1364" y="637"/>
                    <a:pt x="1375" y="638"/>
                    <a:pt x="1385" y="638"/>
                  </a:cubicBezTo>
                  <a:cubicBezTo>
                    <a:pt x="1517" y="638"/>
                    <a:pt x="1512" y="500"/>
                    <a:pt x="1609" y="379"/>
                  </a:cubicBezTo>
                  <a:cubicBezTo>
                    <a:pt x="1697" y="264"/>
                    <a:pt x="1849" y="158"/>
                    <a:pt x="2002" y="158"/>
                  </a:cubicBezTo>
                  <a:close/>
                  <a:moveTo>
                    <a:pt x="197" y="1958"/>
                  </a:moveTo>
                  <a:cubicBezTo>
                    <a:pt x="746" y="2479"/>
                    <a:pt x="1633" y="2627"/>
                    <a:pt x="2441" y="2627"/>
                  </a:cubicBezTo>
                  <a:cubicBezTo>
                    <a:pt x="2717" y="2627"/>
                    <a:pt x="2983" y="2610"/>
                    <a:pt x="3223" y="2584"/>
                  </a:cubicBezTo>
                  <a:cubicBezTo>
                    <a:pt x="3670" y="2537"/>
                    <a:pt x="4153" y="2457"/>
                    <a:pt x="4549" y="2231"/>
                  </a:cubicBezTo>
                  <a:cubicBezTo>
                    <a:pt x="4614" y="2193"/>
                    <a:pt x="4686" y="2115"/>
                    <a:pt x="4743" y="2115"/>
                  </a:cubicBezTo>
                  <a:cubicBezTo>
                    <a:pt x="4756" y="2115"/>
                    <a:pt x="4768" y="2119"/>
                    <a:pt x="4779" y="2128"/>
                  </a:cubicBezTo>
                  <a:cubicBezTo>
                    <a:pt x="4822" y="2161"/>
                    <a:pt x="4779" y="2368"/>
                    <a:pt x="4772" y="2417"/>
                  </a:cubicBezTo>
                  <a:cubicBezTo>
                    <a:pt x="4759" y="2611"/>
                    <a:pt x="4726" y="2804"/>
                    <a:pt x="4679" y="2993"/>
                  </a:cubicBezTo>
                  <a:cubicBezTo>
                    <a:pt x="4479" y="3753"/>
                    <a:pt x="3950" y="4485"/>
                    <a:pt x="3211" y="4795"/>
                  </a:cubicBezTo>
                  <a:cubicBezTo>
                    <a:pt x="2967" y="4897"/>
                    <a:pt x="2715" y="4945"/>
                    <a:pt x="2466" y="4945"/>
                  </a:cubicBezTo>
                  <a:cubicBezTo>
                    <a:pt x="1911" y="4945"/>
                    <a:pt x="1370" y="4705"/>
                    <a:pt x="970" y="4289"/>
                  </a:cubicBezTo>
                  <a:cubicBezTo>
                    <a:pt x="380" y="3676"/>
                    <a:pt x="143" y="2794"/>
                    <a:pt x="197" y="1958"/>
                  </a:cubicBezTo>
                  <a:close/>
                  <a:moveTo>
                    <a:pt x="2018" y="0"/>
                  </a:moveTo>
                  <a:cubicBezTo>
                    <a:pt x="1972" y="0"/>
                    <a:pt x="1925" y="6"/>
                    <a:pt x="1878" y="16"/>
                  </a:cubicBezTo>
                  <a:cubicBezTo>
                    <a:pt x="1695" y="56"/>
                    <a:pt x="1582" y="163"/>
                    <a:pt x="1475" y="310"/>
                  </a:cubicBezTo>
                  <a:cubicBezTo>
                    <a:pt x="1459" y="336"/>
                    <a:pt x="1445" y="359"/>
                    <a:pt x="1429" y="383"/>
                  </a:cubicBezTo>
                  <a:cubicBezTo>
                    <a:pt x="1385" y="436"/>
                    <a:pt x="1339" y="473"/>
                    <a:pt x="1339" y="473"/>
                  </a:cubicBezTo>
                  <a:cubicBezTo>
                    <a:pt x="1339" y="473"/>
                    <a:pt x="1165" y="403"/>
                    <a:pt x="1085" y="403"/>
                  </a:cubicBezTo>
                  <a:cubicBezTo>
                    <a:pt x="1083" y="403"/>
                    <a:pt x="1081" y="403"/>
                    <a:pt x="1079" y="403"/>
                  </a:cubicBezTo>
                  <a:cubicBezTo>
                    <a:pt x="816" y="423"/>
                    <a:pt x="673" y="636"/>
                    <a:pt x="600" y="869"/>
                  </a:cubicBezTo>
                  <a:cubicBezTo>
                    <a:pt x="397" y="892"/>
                    <a:pt x="254" y="959"/>
                    <a:pt x="143" y="1138"/>
                  </a:cubicBezTo>
                  <a:cubicBezTo>
                    <a:pt x="0" y="1362"/>
                    <a:pt x="74" y="1528"/>
                    <a:pt x="97" y="1762"/>
                  </a:cubicBezTo>
                  <a:cubicBezTo>
                    <a:pt x="126" y="2018"/>
                    <a:pt x="31" y="2294"/>
                    <a:pt x="51" y="2561"/>
                  </a:cubicBezTo>
                  <a:cubicBezTo>
                    <a:pt x="70" y="2827"/>
                    <a:pt x="130" y="3090"/>
                    <a:pt x="214" y="3347"/>
                  </a:cubicBezTo>
                  <a:cubicBezTo>
                    <a:pt x="483" y="4159"/>
                    <a:pt x="1113" y="4865"/>
                    <a:pt x="1969" y="5071"/>
                  </a:cubicBezTo>
                  <a:cubicBezTo>
                    <a:pt x="2124" y="5109"/>
                    <a:pt x="2279" y="5127"/>
                    <a:pt x="2433" y="5127"/>
                  </a:cubicBezTo>
                  <a:cubicBezTo>
                    <a:pt x="3206" y="5127"/>
                    <a:pt x="3930" y="4676"/>
                    <a:pt x="4373" y="4039"/>
                  </a:cubicBezTo>
                  <a:cubicBezTo>
                    <a:pt x="4629" y="3673"/>
                    <a:pt x="4802" y="3256"/>
                    <a:pt x="4889" y="2821"/>
                  </a:cubicBezTo>
                  <a:cubicBezTo>
                    <a:pt x="4975" y="2371"/>
                    <a:pt x="4949" y="1911"/>
                    <a:pt x="4978" y="1462"/>
                  </a:cubicBezTo>
                  <a:cubicBezTo>
                    <a:pt x="4992" y="1252"/>
                    <a:pt x="4912" y="1035"/>
                    <a:pt x="4792" y="859"/>
                  </a:cubicBezTo>
                  <a:cubicBezTo>
                    <a:pt x="4671" y="686"/>
                    <a:pt x="4480" y="649"/>
                    <a:pt x="4341" y="649"/>
                  </a:cubicBezTo>
                  <a:cubicBezTo>
                    <a:pt x="4238" y="649"/>
                    <a:pt x="4162" y="669"/>
                    <a:pt x="4162" y="669"/>
                  </a:cubicBezTo>
                  <a:cubicBezTo>
                    <a:pt x="4162" y="669"/>
                    <a:pt x="4136" y="526"/>
                    <a:pt x="4113" y="493"/>
                  </a:cubicBezTo>
                  <a:cubicBezTo>
                    <a:pt x="4073" y="430"/>
                    <a:pt x="4022" y="379"/>
                    <a:pt x="3956" y="343"/>
                  </a:cubicBezTo>
                  <a:cubicBezTo>
                    <a:pt x="3878" y="302"/>
                    <a:pt x="3791" y="283"/>
                    <a:pt x="3703" y="283"/>
                  </a:cubicBezTo>
                  <a:cubicBezTo>
                    <a:pt x="3578" y="283"/>
                    <a:pt x="3451" y="321"/>
                    <a:pt x="3347" y="386"/>
                  </a:cubicBezTo>
                  <a:cubicBezTo>
                    <a:pt x="3270" y="168"/>
                    <a:pt x="3120" y="75"/>
                    <a:pt x="2945" y="75"/>
                  </a:cubicBezTo>
                  <a:cubicBezTo>
                    <a:pt x="2848" y="75"/>
                    <a:pt x="2742" y="104"/>
                    <a:pt x="2637" y="156"/>
                  </a:cubicBezTo>
                  <a:cubicBezTo>
                    <a:pt x="2565" y="194"/>
                    <a:pt x="2509" y="241"/>
                    <a:pt x="2450" y="241"/>
                  </a:cubicBezTo>
                  <a:cubicBezTo>
                    <a:pt x="2436" y="241"/>
                    <a:pt x="2422" y="239"/>
                    <a:pt x="2408" y="233"/>
                  </a:cubicBezTo>
                  <a:cubicBezTo>
                    <a:pt x="2361" y="216"/>
                    <a:pt x="2315" y="110"/>
                    <a:pt x="2264" y="76"/>
                  </a:cubicBezTo>
                  <a:cubicBezTo>
                    <a:pt x="2188" y="22"/>
                    <a:pt x="2105" y="0"/>
                    <a:pt x="201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6"/>
            <p:cNvSpPr/>
            <p:nvPr/>
          </p:nvSpPr>
          <p:spPr>
            <a:xfrm>
              <a:off x="4708588" y="8233277"/>
              <a:ext cx="180100" cy="91571"/>
            </a:xfrm>
            <a:custGeom>
              <a:avLst/>
              <a:gdLst/>
              <a:ahLst/>
              <a:cxnLst/>
              <a:rect l="l" t="t" r="r" b="b"/>
              <a:pathLst>
                <a:path w="2191" h="1114" extrusionOk="0">
                  <a:moveTo>
                    <a:pt x="1621" y="0"/>
                  </a:moveTo>
                  <a:cubicBezTo>
                    <a:pt x="1601" y="0"/>
                    <a:pt x="1581" y="2"/>
                    <a:pt x="1563" y="5"/>
                  </a:cubicBezTo>
                  <a:cubicBezTo>
                    <a:pt x="1236" y="54"/>
                    <a:pt x="1076" y="274"/>
                    <a:pt x="979" y="567"/>
                  </a:cubicBezTo>
                  <a:cubicBezTo>
                    <a:pt x="864" y="531"/>
                    <a:pt x="749" y="499"/>
                    <a:pt x="637" y="499"/>
                  </a:cubicBezTo>
                  <a:cubicBezTo>
                    <a:pt x="543" y="499"/>
                    <a:pt x="451" y="521"/>
                    <a:pt x="360" y="580"/>
                  </a:cubicBezTo>
                  <a:cubicBezTo>
                    <a:pt x="224" y="667"/>
                    <a:pt x="0" y="980"/>
                    <a:pt x="194" y="1113"/>
                  </a:cubicBezTo>
                  <a:cubicBezTo>
                    <a:pt x="267" y="904"/>
                    <a:pt x="357" y="684"/>
                    <a:pt x="607" y="657"/>
                  </a:cubicBezTo>
                  <a:cubicBezTo>
                    <a:pt x="623" y="655"/>
                    <a:pt x="638" y="654"/>
                    <a:pt x="653" y="654"/>
                  </a:cubicBezTo>
                  <a:cubicBezTo>
                    <a:pt x="746" y="654"/>
                    <a:pt x="827" y="686"/>
                    <a:pt x="913" y="727"/>
                  </a:cubicBezTo>
                  <a:cubicBezTo>
                    <a:pt x="974" y="755"/>
                    <a:pt x="1012" y="777"/>
                    <a:pt x="1040" y="777"/>
                  </a:cubicBezTo>
                  <a:cubicBezTo>
                    <a:pt x="1072" y="777"/>
                    <a:pt x="1091" y="749"/>
                    <a:pt x="1119" y="670"/>
                  </a:cubicBezTo>
                  <a:cubicBezTo>
                    <a:pt x="1196" y="460"/>
                    <a:pt x="1236" y="287"/>
                    <a:pt x="1469" y="197"/>
                  </a:cubicBezTo>
                  <a:cubicBezTo>
                    <a:pt x="1532" y="173"/>
                    <a:pt x="1587" y="163"/>
                    <a:pt x="1637" y="163"/>
                  </a:cubicBezTo>
                  <a:cubicBezTo>
                    <a:pt x="1796" y="163"/>
                    <a:pt x="1901" y="273"/>
                    <a:pt x="2022" y="417"/>
                  </a:cubicBezTo>
                  <a:cubicBezTo>
                    <a:pt x="2190" y="167"/>
                    <a:pt x="1849" y="0"/>
                    <a:pt x="16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6"/>
            <p:cNvSpPr/>
            <p:nvPr/>
          </p:nvSpPr>
          <p:spPr>
            <a:xfrm>
              <a:off x="4617762" y="8247744"/>
              <a:ext cx="126013" cy="31565"/>
            </a:xfrm>
            <a:custGeom>
              <a:avLst/>
              <a:gdLst/>
              <a:ahLst/>
              <a:cxnLst/>
              <a:rect l="l" t="t" r="r" b="b"/>
              <a:pathLst>
                <a:path w="1533" h="384" extrusionOk="0">
                  <a:moveTo>
                    <a:pt x="377" y="0"/>
                  </a:moveTo>
                  <a:cubicBezTo>
                    <a:pt x="354" y="0"/>
                    <a:pt x="330" y="3"/>
                    <a:pt x="303" y="8"/>
                  </a:cubicBezTo>
                  <a:cubicBezTo>
                    <a:pt x="160" y="35"/>
                    <a:pt x="0" y="135"/>
                    <a:pt x="37" y="298"/>
                  </a:cubicBezTo>
                  <a:cubicBezTo>
                    <a:pt x="140" y="224"/>
                    <a:pt x="245" y="152"/>
                    <a:pt x="372" y="152"/>
                  </a:cubicBezTo>
                  <a:cubicBezTo>
                    <a:pt x="393" y="152"/>
                    <a:pt x="414" y="154"/>
                    <a:pt x="437" y="158"/>
                  </a:cubicBezTo>
                  <a:cubicBezTo>
                    <a:pt x="573" y="181"/>
                    <a:pt x="680" y="381"/>
                    <a:pt x="796" y="384"/>
                  </a:cubicBezTo>
                  <a:cubicBezTo>
                    <a:pt x="873" y="384"/>
                    <a:pt x="999" y="204"/>
                    <a:pt x="1113" y="188"/>
                  </a:cubicBezTo>
                  <a:cubicBezTo>
                    <a:pt x="1137" y="184"/>
                    <a:pt x="1162" y="182"/>
                    <a:pt x="1186" y="182"/>
                  </a:cubicBezTo>
                  <a:cubicBezTo>
                    <a:pt x="1276" y="182"/>
                    <a:pt x="1363" y="205"/>
                    <a:pt x="1453" y="205"/>
                  </a:cubicBezTo>
                  <a:cubicBezTo>
                    <a:pt x="1479" y="205"/>
                    <a:pt x="1505" y="203"/>
                    <a:pt x="1532" y="198"/>
                  </a:cubicBezTo>
                  <a:cubicBezTo>
                    <a:pt x="1472" y="70"/>
                    <a:pt x="1309" y="31"/>
                    <a:pt x="1175" y="31"/>
                  </a:cubicBezTo>
                  <a:cubicBezTo>
                    <a:pt x="1170" y="31"/>
                    <a:pt x="1164" y="31"/>
                    <a:pt x="1159" y="32"/>
                  </a:cubicBezTo>
                  <a:cubicBezTo>
                    <a:pt x="1029" y="35"/>
                    <a:pt x="881" y="150"/>
                    <a:pt x="784" y="150"/>
                  </a:cubicBezTo>
                  <a:cubicBezTo>
                    <a:pt x="776" y="150"/>
                    <a:pt x="769" y="150"/>
                    <a:pt x="763" y="148"/>
                  </a:cubicBezTo>
                  <a:cubicBezTo>
                    <a:pt x="612" y="113"/>
                    <a:pt x="529" y="0"/>
                    <a:pt x="3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6"/>
            <p:cNvSpPr/>
            <p:nvPr/>
          </p:nvSpPr>
          <p:spPr>
            <a:xfrm>
              <a:off x="4837554" y="8284156"/>
              <a:ext cx="16769" cy="10522"/>
            </a:xfrm>
            <a:custGeom>
              <a:avLst/>
              <a:gdLst/>
              <a:ahLst/>
              <a:cxnLst/>
              <a:rect l="l" t="t" r="r" b="b"/>
              <a:pathLst>
                <a:path w="204" h="128" extrusionOk="0">
                  <a:moveTo>
                    <a:pt x="110" y="1"/>
                  </a:moveTo>
                  <a:cubicBezTo>
                    <a:pt x="50" y="1"/>
                    <a:pt x="0" y="128"/>
                    <a:pt x="100" y="128"/>
                  </a:cubicBezTo>
                  <a:cubicBezTo>
                    <a:pt x="203" y="128"/>
                    <a:pt x="174"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6"/>
            <p:cNvSpPr/>
            <p:nvPr/>
          </p:nvSpPr>
          <p:spPr>
            <a:xfrm>
              <a:off x="4618748" y="8290321"/>
              <a:ext cx="9371" cy="7562"/>
            </a:xfrm>
            <a:custGeom>
              <a:avLst/>
              <a:gdLst/>
              <a:ahLst/>
              <a:cxnLst/>
              <a:rect l="l" t="t" r="r" b="b"/>
              <a:pathLst>
                <a:path w="114" h="92" extrusionOk="0">
                  <a:moveTo>
                    <a:pt x="41" y="0"/>
                  </a:moveTo>
                  <a:cubicBezTo>
                    <a:pt x="19" y="0"/>
                    <a:pt x="0" y="13"/>
                    <a:pt x="5" y="46"/>
                  </a:cubicBezTo>
                  <a:cubicBezTo>
                    <a:pt x="9" y="80"/>
                    <a:pt x="29" y="92"/>
                    <a:pt x="51" y="92"/>
                  </a:cubicBezTo>
                  <a:cubicBezTo>
                    <a:pt x="81" y="92"/>
                    <a:pt x="113" y="69"/>
                    <a:pt x="111" y="46"/>
                  </a:cubicBezTo>
                  <a:cubicBezTo>
                    <a:pt x="108" y="21"/>
                    <a:pt x="71" y="0"/>
                    <a:pt x="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6"/>
            <p:cNvSpPr/>
            <p:nvPr/>
          </p:nvSpPr>
          <p:spPr>
            <a:xfrm>
              <a:off x="4783304" y="8210016"/>
              <a:ext cx="9124" cy="9289"/>
            </a:xfrm>
            <a:custGeom>
              <a:avLst/>
              <a:gdLst/>
              <a:ahLst/>
              <a:cxnLst/>
              <a:rect l="l" t="t" r="r" b="b"/>
              <a:pathLst>
                <a:path w="111" h="113" extrusionOk="0">
                  <a:moveTo>
                    <a:pt x="54" y="1"/>
                  </a:moveTo>
                  <a:cubicBezTo>
                    <a:pt x="27" y="1"/>
                    <a:pt x="1" y="18"/>
                    <a:pt x="1" y="61"/>
                  </a:cubicBezTo>
                  <a:cubicBezTo>
                    <a:pt x="1" y="98"/>
                    <a:pt x="21" y="112"/>
                    <a:pt x="43" y="112"/>
                  </a:cubicBezTo>
                  <a:cubicBezTo>
                    <a:pt x="74" y="112"/>
                    <a:pt x="110" y="85"/>
                    <a:pt x="110" y="51"/>
                  </a:cubicBezTo>
                  <a:cubicBezTo>
                    <a:pt x="110" y="20"/>
                    <a:pt x="82"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 name="Google Shape;369;p36"/>
          <p:cNvGrpSpPr/>
          <p:nvPr/>
        </p:nvGrpSpPr>
        <p:grpSpPr>
          <a:xfrm>
            <a:off x="714725" y="534884"/>
            <a:ext cx="7714275" cy="4073816"/>
            <a:chOff x="714725" y="534884"/>
            <a:chExt cx="7714275" cy="4073816"/>
          </a:xfrm>
        </p:grpSpPr>
        <p:sp>
          <p:nvSpPr>
            <p:cNvPr id="370" name="Google Shape;370;p36"/>
            <p:cNvSpPr/>
            <p:nvPr/>
          </p:nvSpPr>
          <p:spPr>
            <a:xfrm rot="-5400000">
              <a:off x="2215921" y="-966312"/>
              <a:ext cx="1807516" cy="4809908"/>
            </a:xfrm>
            <a:custGeom>
              <a:avLst/>
              <a:gdLst/>
              <a:ahLst/>
              <a:cxnLst/>
              <a:rect l="l" t="t" r="r" b="b"/>
              <a:pathLst>
                <a:path w="153733" h="121424" extrusionOk="0">
                  <a:moveTo>
                    <a:pt x="0" y="121424"/>
                  </a:moveTo>
                  <a:lnTo>
                    <a:pt x="0" y="126"/>
                  </a:lnTo>
                  <a:lnTo>
                    <a:pt x="137410" y="0"/>
                  </a:lnTo>
                  <a:lnTo>
                    <a:pt x="153733" y="121285"/>
                  </a:lnTo>
                  <a:close/>
                </a:path>
              </a:pathLst>
            </a:custGeom>
            <a:noFill/>
            <a:ln w="28575" cap="flat" cmpd="sng">
              <a:solidFill>
                <a:schemeClr val="dk2"/>
              </a:solidFill>
              <a:prstDash val="solid"/>
              <a:round/>
              <a:headEnd type="none" w="med" len="med"/>
              <a:tailEnd type="none" w="med" len="med"/>
            </a:ln>
          </p:spPr>
        </p:sp>
        <p:pic>
          <p:nvPicPr>
            <p:cNvPr id="371" name="Google Shape;371;p36"/>
            <p:cNvPicPr preferRelativeResize="0"/>
            <p:nvPr/>
          </p:nvPicPr>
          <p:blipFill rotWithShape="1">
            <a:blip r:embed="rId3">
              <a:alphaModFix/>
            </a:blip>
            <a:srcRect l="49545" t="9392" r="7948" b="56075"/>
            <a:stretch/>
          </p:blipFill>
          <p:spPr>
            <a:xfrm>
              <a:off x="5670925" y="550200"/>
              <a:ext cx="2757975" cy="1776176"/>
            </a:xfrm>
            <a:prstGeom prst="rect">
              <a:avLst/>
            </a:prstGeom>
            <a:noFill/>
            <a:ln w="28575" cap="flat" cmpd="sng">
              <a:solidFill>
                <a:schemeClr val="dk2"/>
              </a:solidFill>
              <a:prstDash val="solid"/>
              <a:round/>
              <a:headEnd type="none" w="sm" len="sm"/>
              <a:tailEnd type="none" w="sm" len="sm"/>
            </a:ln>
          </p:spPr>
        </p:pic>
        <p:sp>
          <p:nvSpPr>
            <p:cNvPr id="372" name="Google Shape;372;p36"/>
            <p:cNvSpPr/>
            <p:nvPr/>
          </p:nvSpPr>
          <p:spPr>
            <a:xfrm>
              <a:off x="715100" y="2454100"/>
              <a:ext cx="7713900" cy="21546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 name="Google Shape;373;p36"/>
          <p:cNvSpPr txBox="1">
            <a:spLocks noGrp="1"/>
          </p:cNvSpPr>
          <p:nvPr>
            <p:ph type="title"/>
          </p:nvPr>
        </p:nvSpPr>
        <p:spPr>
          <a:xfrm>
            <a:off x="1276350" y="2724441"/>
            <a:ext cx="6591300" cy="63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t>READING</a:t>
            </a:r>
            <a:endParaRPr sz="4800" dirty="0"/>
          </a:p>
        </p:txBody>
      </p:sp>
      <p:sp>
        <p:nvSpPr>
          <p:cNvPr id="374" name="Google Shape;374;p36"/>
          <p:cNvSpPr txBox="1">
            <a:spLocks noGrp="1"/>
          </p:cNvSpPr>
          <p:nvPr>
            <p:ph type="subTitle" idx="1"/>
          </p:nvPr>
        </p:nvSpPr>
        <p:spPr>
          <a:xfrm>
            <a:off x="1336199" y="3573158"/>
            <a:ext cx="6591300" cy="906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2800" dirty="0"/>
              <a:t>DO YOU LIKE BEEF NOODLE SOUP?</a:t>
            </a:r>
            <a:endParaRPr sz="2800" dirty="0"/>
          </a:p>
        </p:txBody>
      </p:sp>
      <p:sp>
        <p:nvSpPr>
          <p:cNvPr id="375" name="Google Shape;375;p36"/>
          <p:cNvSpPr/>
          <p:nvPr/>
        </p:nvSpPr>
        <p:spPr>
          <a:xfrm>
            <a:off x="5252775" y="736987"/>
            <a:ext cx="1733700" cy="1155900"/>
          </a:xfrm>
          <a:prstGeom prst="wedgeEllipseCallout">
            <a:avLst>
              <a:gd name="adj1" fmla="val -51434"/>
              <a:gd name="adj2" fmla="val 48872"/>
            </a:avLst>
          </a:prstGeom>
          <a:solidFill>
            <a:schemeClr val="lt2"/>
          </a:solidFill>
          <a:ln w="28575" cap="flat" cmpd="sng">
            <a:solidFill>
              <a:schemeClr val="dk2"/>
            </a:solidFill>
            <a:prstDash val="solid"/>
            <a:round/>
            <a:headEnd type="none" w="sm" len="sm"/>
            <a:tailEnd type="none" w="sm" len="sm"/>
          </a:ln>
        </p:spPr>
        <p:txBody>
          <a:bodyPr spcFirstLastPara="1" wrap="square" lIns="0" tIns="91425" rIns="0" bIns="91425" anchor="ctr" anchorCtr="0">
            <a:noAutofit/>
          </a:bodyPr>
          <a:lstStyle/>
          <a:p>
            <a:pPr marL="0" lvl="0" indent="0" algn="ctr" rtl="0">
              <a:lnSpc>
                <a:spcPct val="90000"/>
              </a:lnSpc>
              <a:spcBef>
                <a:spcPts val="0"/>
              </a:spcBef>
              <a:spcAft>
                <a:spcPts val="0"/>
              </a:spcAft>
              <a:buNone/>
            </a:pPr>
            <a:r>
              <a:rPr lang="en" dirty="0">
                <a:solidFill>
                  <a:schemeClr val="dk2"/>
                </a:solidFill>
                <a:latin typeface="Rammetto One"/>
                <a:ea typeface="Rammetto One"/>
                <a:cs typeface="Rammetto One"/>
                <a:sym typeface="Rammetto One"/>
              </a:rPr>
              <a:t>“BEEF NOODLE SOUP”</a:t>
            </a:r>
            <a:endParaRPr sz="3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4">
                                            <p:txEl>
                                              <p:pRg st="0" end="0"/>
                                            </p:txEl>
                                          </p:spTgt>
                                        </p:tgtEl>
                                        <p:attrNameLst>
                                          <p:attrName>style.visibility</p:attrName>
                                        </p:attrNameLst>
                                      </p:cBhvr>
                                      <p:to>
                                        <p:strVal val="visible"/>
                                      </p:to>
                                    </p:set>
                                    <p:animEffect transition="in" filter="randombar(horizontal)">
                                      <p:cBhvr>
                                        <p:cTn id="7" dur="500"/>
                                        <p:tgtEl>
                                          <p:spTgt spid="3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87"/>
        <p:cNvGrpSpPr/>
        <p:nvPr/>
      </p:nvGrpSpPr>
      <p:grpSpPr>
        <a:xfrm>
          <a:off x="0" y="0"/>
          <a:ext cx="0" cy="0"/>
          <a:chOff x="0" y="0"/>
          <a:chExt cx="0" cy="0"/>
        </a:xfrm>
      </p:grpSpPr>
      <p:sp>
        <p:nvSpPr>
          <p:cNvPr id="3" name="Title 2">
            <a:extLst>
              <a:ext uri="{FF2B5EF4-FFF2-40B4-BE49-F238E27FC236}">
                <a16:creationId xmlns:a16="http://schemas.microsoft.com/office/drawing/2014/main" id="{552AA7E9-2FB4-DD4C-8EC9-988793691D6C}"/>
              </a:ext>
            </a:extLst>
          </p:cNvPr>
          <p:cNvSpPr>
            <a:spLocks noGrp="1"/>
          </p:cNvSpPr>
          <p:nvPr>
            <p:ph type="title"/>
          </p:nvPr>
        </p:nvSpPr>
        <p:spPr>
          <a:xfrm>
            <a:off x="322731" y="162637"/>
            <a:ext cx="8928846" cy="572700"/>
          </a:xfrm>
        </p:spPr>
        <p:txBody>
          <a:bodyPr/>
          <a:lstStyle/>
          <a:p>
            <a:r>
              <a:rPr lang="en-VN" sz="2400" b="1" dirty="0">
                <a:latin typeface="Calibri" panose="020F0502020204030204" pitchFamily="34" charset="0"/>
                <a:cs typeface="Calibri" panose="020F0502020204030204" pitchFamily="34" charset="0"/>
              </a:rPr>
              <a:t>Ex 1. (p 56) Work in pairs. Discuss the following questions.</a:t>
            </a:r>
          </a:p>
        </p:txBody>
      </p:sp>
      <p:pic>
        <p:nvPicPr>
          <p:cNvPr id="4098" name="Picture 2" descr="Địa điểm ăn uống hấp dẫn: ăn phở Hà Nội thì đi đâu? - SPK">
            <a:extLst>
              <a:ext uri="{FF2B5EF4-FFF2-40B4-BE49-F238E27FC236}">
                <a16:creationId xmlns:a16="http://schemas.microsoft.com/office/drawing/2014/main" id="{577AA9B9-BEA5-E846-908B-8F1F9718E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4499" y="1573305"/>
            <a:ext cx="3076770" cy="236668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2">
            <a:extLst>
              <a:ext uri="{FF2B5EF4-FFF2-40B4-BE49-F238E27FC236}">
                <a16:creationId xmlns:a16="http://schemas.microsoft.com/office/drawing/2014/main" id="{AEB92029-4A1C-3942-8F1A-E5E3F998E405}"/>
              </a:ext>
            </a:extLst>
          </p:cNvPr>
          <p:cNvSpPr txBox="1">
            <a:spLocks/>
          </p:cNvSpPr>
          <p:nvPr/>
        </p:nvSpPr>
        <p:spPr>
          <a:xfrm>
            <a:off x="322731" y="851759"/>
            <a:ext cx="5421768" cy="38097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pPr>
              <a:lnSpc>
                <a:spcPct val="150000"/>
              </a:lnSpc>
            </a:pPr>
            <a:r>
              <a:rPr lang="en-US" sz="2400" dirty="0">
                <a:solidFill>
                  <a:schemeClr val="bg1">
                    <a:lumMod val="10000"/>
                  </a:schemeClr>
                </a:solidFill>
                <a:latin typeface="Calibri" panose="020F0502020204030204" pitchFamily="34" charset="0"/>
                <a:cs typeface="Calibri" panose="020F0502020204030204" pitchFamily="34" charset="0"/>
              </a:rPr>
              <a:t>1. I</a:t>
            </a:r>
            <a:r>
              <a:rPr lang="en-VN" sz="2400" dirty="0">
                <a:solidFill>
                  <a:schemeClr val="bg1">
                    <a:lumMod val="10000"/>
                  </a:schemeClr>
                </a:solidFill>
                <a:latin typeface="Calibri" panose="020F0502020204030204" pitchFamily="34" charset="0"/>
                <a:cs typeface="Calibri" panose="020F0502020204030204" pitchFamily="34" charset="0"/>
              </a:rPr>
              <a:t>s </a:t>
            </a:r>
            <a:r>
              <a:rPr lang="en-VN" sz="2400" i="1" dirty="0">
                <a:solidFill>
                  <a:schemeClr val="bg1">
                    <a:lumMod val="10000"/>
                  </a:schemeClr>
                </a:solidFill>
                <a:latin typeface="Calibri" panose="020F0502020204030204" pitchFamily="34" charset="0"/>
                <a:cs typeface="Calibri" panose="020F0502020204030204" pitchFamily="34" charset="0"/>
              </a:rPr>
              <a:t>pho</a:t>
            </a:r>
            <a:r>
              <a:rPr lang="en-VN" sz="2400" dirty="0">
                <a:solidFill>
                  <a:schemeClr val="bg1">
                    <a:lumMod val="10000"/>
                  </a:schemeClr>
                </a:solidFill>
                <a:latin typeface="Calibri" panose="020F0502020204030204" pitchFamily="34" charset="0"/>
                <a:cs typeface="Calibri" panose="020F0502020204030204" pitchFamily="34" charset="0"/>
              </a:rPr>
              <a:t> popular in your neighbourhood?</a:t>
            </a:r>
          </a:p>
          <a:p>
            <a:pPr>
              <a:lnSpc>
                <a:spcPct val="150000"/>
              </a:lnSpc>
            </a:pPr>
            <a:r>
              <a:rPr lang="en-US" sz="2400" dirty="0">
                <a:solidFill>
                  <a:schemeClr val="bg1">
                    <a:lumMod val="10000"/>
                  </a:schemeClr>
                </a:solidFill>
                <a:latin typeface="Calibri" panose="020F0502020204030204" pitchFamily="34" charset="0"/>
                <a:cs typeface="Calibri" panose="020F0502020204030204" pitchFamily="34" charset="0"/>
              </a:rPr>
              <a:t>→ Yes, it is.</a:t>
            </a:r>
          </a:p>
          <a:p>
            <a:pPr>
              <a:lnSpc>
                <a:spcPct val="150000"/>
              </a:lnSpc>
            </a:pPr>
            <a:r>
              <a:rPr lang="en-US" sz="2400" dirty="0">
                <a:solidFill>
                  <a:schemeClr val="bg1">
                    <a:lumMod val="10000"/>
                  </a:schemeClr>
                </a:solidFill>
                <a:latin typeface="Calibri" panose="020F0502020204030204" pitchFamily="34" charset="0"/>
                <a:cs typeface="Calibri" panose="020F0502020204030204" pitchFamily="34" charset="0"/>
              </a:rPr>
              <a:t>2. W</a:t>
            </a:r>
            <a:r>
              <a:rPr lang="en-VN" sz="2400" dirty="0">
                <a:solidFill>
                  <a:schemeClr val="bg1">
                    <a:lumMod val="10000"/>
                  </a:schemeClr>
                </a:solidFill>
                <a:latin typeface="Calibri" panose="020F0502020204030204" pitchFamily="34" charset="0"/>
                <a:cs typeface="Calibri" panose="020F0502020204030204" pitchFamily="34" charset="0"/>
              </a:rPr>
              <a:t>hen can we have </a:t>
            </a:r>
            <a:r>
              <a:rPr lang="en-VN" sz="2400" i="1" dirty="0">
                <a:solidFill>
                  <a:schemeClr val="bg1">
                    <a:lumMod val="10000"/>
                  </a:schemeClr>
                </a:solidFill>
                <a:latin typeface="Calibri" panose="020F0502020204030204" pitchFamily="34" charset="0"/>
                <a:cs typeface="Calibri" panose="020F0502020204030204" pitchFamily="34" charset="0"/>
              </a:rPr>
              <a:t>pho</a:t>
            </a:r>
            <a:r>
              <a:rPr lang="en-VN" sz="2400" dirty="0">
                <a:solidFill>
                  <a:schemeClr val="bg1">
                    <a:lumMod val="10000"/>
                  </a:schemeClr>
                </a:solidFill>
                <a:latin typeface="Calibri" panose="020F0502020204030204" pitchFamily="34" charset="0"/>
                <a:cs typeface="Calibri" panose="020F0502020204030204" pitchFamily="34" charset="0"/>
              </a:rPr>
              <a:t>?</a:t>
            </a:r>
          </a:p>
          <a:p>
            <a:pPr>
              <a:lnSpc>
                <a:spcPct val="150000"/>
              </a:lnSpc>
            </a:pPr>
            <a:r>
              <a:rPr lang="en-US" sz="2400" dirty="0">
                <a:solidFill>
                  <a:schemeClr val="bg1">
                    <a:lumMod val="10000"/>
                  </a:schemeClr>
                </a:solidFill>
                <a:latin typeface="Calibri" panose="020F0502020204030204" pitchFamily="34" charset="0"/>
                <a:cs typeface="Calibri" panose="020F0502020204030204" pitchFamily="34" charset="0"/>
              </a:rPr>
              <a:t>→ We have it in the morning.</a:t>
            </a:r>
            <a:endParaRPr lang="en-VN" sz="2400" dirty="0">
              <a:solidFill>
                <a:schemeClr val="bg1">
                  <a:lumMod val="10000"/>
                </a:schemeClr>
              </a:solidFill>
              <a:latin typeface="Calibri" panose="020F0502020204030204" pitchFamily="34" charset="0"/>
              <a:cs typeface="Calibri" panose="020F0502020204030204" pitchFamily="34" charset="0"/>
            </a:endParaRPr>
          </a:p>
          <a:p>
            <a:pPr>
              <a:lnSpc>
                <a:spcPct val="150000"/>
              </a:lnSpc>
            </a:pPr>
            <a:r>
              <a:rPr lang="en-VN" sz="2400" dirty="0">
                <a:solidFill>
                  <a:schemeClr val="bg1">
                    <a:lumMod val="10000"/>
                  </a:schemeClr>
                </a:solidFill>
                <a:latin typeface="Calibri" panose="020F0502020204030204" pitchFamily="34" charset="0"/>
                <a:cs typeface="Calibri" panose="020F0502020204030204" pitchFamily="34" charset="0"/>
              </a:rPr>
              <a:t>3. What are the main ingredients of </a:t>
            </a:r>
            <a:r>
              <a:rPr lang="en-VN" sz="2400" i="1" dirty="0">
                <a:solidFill>
                  <a:schemeClr val="bg1">
                    <a:lumMod val="10000"/>
                  </a:schemeClr>
                </a:solidFill>
                <a:latin typeface="Calibri" panose="020F0502020204030204" pitchFamily="34" charset="0"/>
                <a:cs typeface="Calibri" panose="020F0502020204030204" pitchFamily="34" charset="0"/>
              </a:rPr>
              <a:t>pho</a:t>
            </a:r>
            <a:r>
              <a:rPr lang="en-VN" sz="2400" dirty="0">
                <a:solidFill>
                  <a:schemeClr val="bg1">
                    <a:lumMod val="10000"/>
                  </a:schemeClr>
                </a:solidFill>
                <a:latin typeface="Calibri" panose="020F0502020204030204" pitchFamily="34" charset="0"/>
                <a:cs typeface="Calibri" panose="020F0502020204030204" pitchFamily="34" charset="0"/>
              </a:rPr>
              <a:t>?</a:t>
            </a:r>
          </a:p>
          <a:p>
            <a:pPr>
              <a:lnSpc>
                <a:spcPct val="150000"/>
              </a:lnSpc>
            </a:pPr>
            <a:r>
              <a:rPr lang="en-US" sz="2400" dirty="0">
                <a:solidFill>
                  <a:schemeClr val="bg1">
                    <a:lumMod val="10000"/>
                  </a:schemeClr>
                </a:solidFill>
                <a:latin typeface="Calibri" panose="020F0502020204030204" pitchFamily="34" charset="0"/>
                <a:cs typeface="Calibri" panose="020F0502020204030204" pitchFamily="34" charset="0"/>
              </a:rPr>
              <a:t>→ The main ingredients of </a:t>
            </a:r>
            <a:r>
              <a:rPr lang="en-US" sz="2400" i="1" dirty="0">
                <a:solidFill>
                  <a:schemeClr val="bg1">
                    <a:lumMod val="10000"/>
                  </a:schemeClr>
                </a:solidFill>
                <a:latin typeface="Calibri" panose="020F0502020204030204" pitchFamily="34" charset="0"/>
                <a:cs typeface="Calibri" panose="020F0502020204030204" pitchFamily="34" charset="0"/>
              </a:rPr>
              <a:t>pho </a:t>
            </a:r>
            <a:r>
              <a:rPr lang="en-US" sz="2400" dirty="0">
                <a:solidFill>
                  <a:schemeClr val="bg1">
                    <a:lumMod val="10000"/>
                  </a:schemeClr>
                </a:solidFill>
                <a:latin typeface="Calibri" panose="020F0502020204030204" pitchFamily="34" charset="0"/>
                <a:cs typeface="Calibri" panose="020F0502020204030204" pitchFamily="34" charset="0"/>
              </a:rPr>
              <a:t>are noodle beef or chicken.</a:t>
            </a:r>
            <a:endParaRPr lang="en-VN" sz="2400" dirty="0">
              <a:solidFill>
                <a:schemeClr val="bg1">
                  <a:lumMod val="10000"/>
                </a:schemeClr>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randombar(horizontal)">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randombar(horizontal)">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3CE22B01-A6F9-774B-923A-C77CF2F4618B}"/>
              </a:ext>
            </a:extLst>
          </p:cNvPr>
          <p:cNvSpPr txBox="1">
            <a:spLocks/>
          </p:cNvSpPr>
          <p:nvPr/>
        </p:nvSpPr>
        <p:spPr>
          <a:xfrm>
            <a:off x="171452" y="-17557"/>
            <a:ext cx="8928846"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VN" sz="2400" b="1" dirty="0">
                <a:latin typeface="Calibri" panose="020F0502020204030204" pitchFamily="34" charset="0"/>
                <a:cs typeface="Calibri" panose="020F0502020204030204" pitchFamily="34" charset="0"/>
              </a:rPr>
              <a:t>Ex 2. (p 56) Read Phong’s blog.</a:t>
            </a:r>
          </a:p>
        </p:txBody>
      </p:sp>
      <p:sp>
        <p:nvSpPr>
          <p:cNvPr id="17" name="TextBox 16">
            <a:extLst>
              <a:ext uri="{FF2B5EF4-FFF2-40B4-BE49-F238E27FC236}">
                <a16:creationId xmlns:a16="http://schemas.microsoft.com/office/drawing/2014/main" id="{F2A36B7A-D875-624D-8504-058393128140}"/>
              </a:ext>
            </a:extLst>
          </p:cNvPr>
          <p:cNvSpPr txBox="1"/>
          <p:nvPr/>
        </p:nvSpPr>
        <p:spPr>
          <a:xfrm>
            <a:off x="1065680" y="803343"/>
            <a:ext cx="7140389" cy="3785652"/>
          </a:xfrm>
          <a:prstGeom prst="rect">
            <a:avLst/>
          </a:prstGeom>
          <a:solidFill>
            <a:schemeClr val="tx2">
              <a:lumMod val="40000"/>
              <a:lumOff val="60000"/>
            </a:schemeClr>
          </a:solidFill>
          <a:ln w="28575">
            <a:solidFill>
              <a:schemeClr val="accent1">
                <a:lumMod val="75000"/>
              </a:schemeClr>
            </a:solidFill>
            <a:extLst>
              <a:ext uri="{C807C97D-BFC1-408E-A445-0C87EB9F89A2}">
                <ask:lineSketchStyleProps xmlns:ask="http://schemas.microsoft.com/office/drawing/2018/sketchyshapes" sd="2247333275">
                  <a:custGeom>
                    <a:avLst/>
                    <a:gdLst>
                      <a:gd name="connsiteX0" fmla="*/ 0 w 7140389"/>
                      <a:gd name="connsiteY0" fmla="*/ 0 h 3785652"/>
                      <a:gd name="connsiteX1" fmla="*/ 506318 w 7140389"/>
                      <a:gd name="connsiteY1" fmla="*/ 0 h 3785652"/>
                      <a:gd name="connsiteX2" fmla="*/ 1084041 w 7140389"/>
                      <a:gd name="connsiteY2" fmla="*/ 0 h 3785652"/>
                      <a:gd name="connsiteX3" fmla="*/ 1804571 w 7140389"/>
                      <a:gd name="connsiteY3" fmla="*/ 0 h 3785652"/>
                      <a:gd name="connsiteX4" fmla="*/ 2310890 w 7140389"/>
                      <a:gd name="connsiteY4" fmla="*/ 0 h 3785652"/>
                      <a:gd name="connsiteX5" fmla="*/ 3102824 w 7140389"/>
                      <a:gd name="connsiteY5" fmla="*/ 0 h 3785652"/>
                      <a:gd name="connsiteX6" fmla="*/ 3680546 w 7140389"/>
                      <a:gd name="connsiteY6" fmla="*/ 0 h 3785652"/>
                      <a:gd name="connsiteX7" fmla="*/ 4186864 w 7140389"/>
                      <a:gd name="connsiteY7" fmla="*/ 0 h 3785652"/>
                      <a:gd name="connsiteX8" fmla="*/ 4764587 w 7140389"/>
                      <a:gd name="connsiteY8" fmla="*/ 0 h 3785652"/>
                      <a:gd name="connsiteX9" fmla="*/ 5485117 w 7140389"/>
                      <a:gd name="connsiteY9" fmla="*/ 0 h 3785652"/>
                      <a:gd name="connsiteX10" fmla="*/ 6277051 w 7140389"/>
                      <a:gd name="connsiteY10" fmla="*/ 0 h 3785652"/>
                      <a:gd name="connsiteX11" fmla="*/ 7140389 w 7140389"/>
                      <a:gd name="connsiteY11" fmla="*/ 0 h 3785652"/>
                      <a:gd name="connsiteX12" fmla="*/ 7140389 w 7140389"/>
                      <a:gd name="connsiteY12" fmla="*/ 555229 h 3785652"/>
                      <a:gd name="connsiteX13" fmla="*/ 7140389 w 7140389"/>
                      <a:gd name="connsiteY13" fmla="*/ 1148314 h 3785652"/>
                      <a:gd name="connsiteX14" fmla="*/ 7140389 w 7140389"/>
                      <a:gd name="connsiteY14" fmla="*/ 1854969 h 3785652"/>
                      <a:gd name="connsiteX15" fmla="*/ 7140389 w 7140389"/>
                      <a:gd name="connsiteY15" fmla="*/ 2523768 h 3785652"/>
                      <a:gd name="connsiteX16" fmla="*/ 7140389 w 7140389"/>
                      <a:gd name="connsiteY16" fmla="*/ 3230423 h 3785652"/>
                      <a:gd name="connsiteX17" fmla="*/ 7140389 w 7140389"/>
                      <a:gd name="connsiteY17" fmla="*/ 3785652 h 3785652"/>
                      <a:gd name="connsiteX18" fmla="*/ 6348455 w 7140389"/>
                      <a:gd name="connsiteY18" fmla="*/ 3785652 h 3785652"/>
                      <a:gd name="connsiteX19" fmla="*/ 5556521 w 7140389"/>
                      <a:gd name="connsiteY19" fmla="*/ 3785652 h 3785652"/>
                      <a:gd name="connsiteX20" fmla="*/ 4907395 w 7140389"/>
                      <a:gd name="connsiteY20" fmla="*/ 3785652 h 3785652"/>
                      <a:gd name="connsiteX21" fmla="*/ 4401076 w 7140389"/>
                      <a:gd name="connsiteY21" fmla="*/ 3785652 h 3785652"/>
                      <a:gd name="connsiteX22" fmla="*/ 3609142 w 7140389"/>
                      <a:gd name="connsiteY22" fmla="*/ 3785652 h 3785652"/>
                      <a:gd name="connsiteX23" fmla="*/ 3174227 w 7140389"/>
                      <a:gd name="connsiteY23" fmla="*/ 3785652 h 3785652"/>
                      <a:gd name="connsiteX24" fmla="*/ 2739313 w 7140389"/>
                      <a:gd name="connsiteY24" fmla="*/ 3785652 h 3785652"/>
                      <a:gd name="connsiteX25" fmla="*/ 2232994 w 7140389"/>
                      <a:gd name="connsiteY25" fmla="*/ 3785652 h 3785652"/>
                      <a:gd name="connsiteX26" fmla="*/ 1583868 w 7140389"/>
                      <a:gd name="connsiteY26" fmla="*/ 3785652 h 3785652"/>
                      <a:gd name="connsiteX27" fmla="*/ 863338 w 7140389"/>
                      <a:gd name="connsiteY27" fmla="*/ 3785652 h 3785652"/>
                      <a:gd name="connsiteX28" fmla="*/ 0 w 7140389"/>
                      <a:gd name="connsiteY28" fmla="*/ 3785652 h 3785652"/>
                      <a:gd name="connsiteX29" fmla="*/ 0 w 7140389"/>
                      <a:gd name="connsiteY29" fmla="*/ 3268280 h 3785652"/>
                      <a:gd name="connsiteX30" fmla="*/ 0 w 7140389"/>
                      <a:gd name="connsiteY30" fmla="*/ 2675194 h 3785652"/>
                      <a:gd name="connsiteX31" fmla="*/ 0 w 7140389"/>
                      <a:gd name="connsiteY31" fmla="*/ 2082109 h 3785652"/>
                      <a:gd name="connsiteX32" fmla="*/ 0 w 7140389"/>
                      <a:gd name="connsiteY32" fmla="*/ 1526880 h 3785652"/>
                      <a:gd name="connsiteX33" fmla="*/ 0 w 7140389"/>
                      <a:gd name="connsiteY33" fmla="*/ 858081 h 3785652"/>
                      <a:gd name="connsiteX34" fmla="*/ 0 w 7140389"/>
                      <a:gd name="connsiteY34" fmla="*/ 0 h 37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40389" h="3785652" fill="none" extrusionOk="0">
                        <a:moveTo>
                          <a:pt x="0" y="0"/>
                        </a:moveTo>
                        <a:cubicBezTo>
                          <a:pt x="113053" y="-4026"/>
                          <a:pt x="256425" y="-7222"/>
                          <a:pt x="506318" y="0"/>
                        </a:cubicBezTo>
                        <a:cubicBezTo>
                          <a:pt x="756211" y="7222"/>
                          <a:pt x="934326" y="-20940"/>
                          <a:pt x="1084041" y="0"/>
                        </a:cubicBezTo>
                        <a:cubicBezTo>
                          <a:pt x="1233756" y="20940"/>
                          <a:pt x="1505349" y="-19151"/>
                          <a:pt x="1804571" y="0"/>
                        </a:cubicBezTo>
                        <a:cubicBezTo>
                          <a:pt x="2103793" y="19151"/>
                          <a:pt x="2061107" y="-2676"/>
                          <a:pt x="2310890" y="0"/>
                        </a:cubicBezTo>
                        <a:cubicBezTo>
                          <a:pt x="2560673" y="2676"/>
                          <a:pt x="2740757" y="-13618"/>
                          <a:pt x="3102824" y="0"/>
                        </a:cubicBezTo>
                        <a:cubicBezTo>
                          <a:pt x="3464891" y="13618"/>
                          <a:pt x="3546266" y="-19662"/>
                          <a:pt x="3680546" y="0"/>
                        </a:cubicBezTo>
                        <a:cubicBezTo>
                          <a:pt x="3814826" y="19662"/>
                          <a:pt x="3995812" y="-6935"/>
                          <a:pt x="4186864" y="0"/>
                        </a:cubicBezTo>
                        <a:cubicBezTo>
                          <a:pt x="4377916" y="6935"/>
                          <a:pt x="4647235" y="16801"/>
                          <a:pt x="4764587" y="0"/>
                        </a:cubicBezTo>
                        <a:cubicBezTo>
                          <a:pt x="4881939" y="-16801"/>
                          <a:pt x="5285974" y="35901"/>
                          <a:pt x="5485117" y="0"/>
                        </a:cubicBezTo>
                        <a:cubicBezTo>
                          <a:pt x="5684260" y="-35901"/>
                          <a:pt x="6060321" y="-19835"/>
                          <a:pt x="6277051" y="0"/>
                        </a:cubicBezTo>
                        <a:cubicBezTo>
                          <a:pt x="6493781" y="19835"/>
                          <a:pt x="6721781" y="-19574"/>
                          <a:pt x="7140389" y="0"/>
                        </a:cubicBezTo>
                        <a:cubicBezTo>
                          <a:pt x="7161817" y="247082"/>
                          <a:pt x="7160121" y="288220"/>
                          <a:pt x="7140389" y="555229"/>
                        </a:cubicBezTo>
                        <a:cubicBezTo>
                          <a:pt x="7120657" y="822238"/>
                          <a:pt x="7146250" y="959358"/>
                          <a:pt x="7140389" y="1148314"/>
                        </a:cubicBezTo>
                        <a:cubicBezTo>
                          <a:pt x="7134528" y="1337271"/>
                          <a:pt x="7109549" y="1505707"/>
                          <a:pt x="7140389" y="1854969"/>
                        </a:cubicBezTo>
                        <a:cubicBezTo>
                          <a:pt x="7171229" y="2204232"/>
                          <a:pt x="7160146" y="2308792"/>
                          <a:pt x="7140389" y="2523768"/>
                        </a:cubicBezTo>
                        <a:cubicBezTo>
                          <a:pt x="7120632" y="2738744"/>
                          <a:pt x="7141567" y="2891969"/>
                          <a:pt x="7140389" y="3230423"/>
                        </a:cubicBezTo>
                        <a:cubicBezTo>
                          <a:pt x="7139211" y="3568877"/>
                          <a:pt x="7115233" y="3556643"/>
                          <a:pt x="7140389" y="3785652"/>
                        </a:cubicBezTo>
                        <a:cubicBezTo>
                          <a:pt x="6883441" y="3771936"/>
                          <a:pt x="6514961" y="3747795"/>
                          <a:pt x="6348455" y="3785652"/>
                        </a:cubicBezTo>
                        <a:cubicBezTo>
                          <a:pt x="6181949" y="3823509"/>
                          <a:pt x="5842873" y="3753028"/>
                          <a:pt x="5556521" y="3785652"/>
                        </a:cubicBezTo>
                        <a:cubicBezTo>
                          <a:pt x="5270169" y="3818276"/>
                          <a:pt x="5199213" y="3755071"/>
                          <a:pt x="4907395" y="3785652"/>
                        </a:cubicBezTo>
                        <a:cubicBezTo>
                          <a:pt x="4615577" y="3816233"/>
                          <a:pt x="4579087" y="3766692"/>
                          <a:pt x="4401076" y="3785652"/>
                        </a:cubicBezTo>
                        <a:cubicBezTo>
                          <a:pt x="4223065" y="3804612"/>
                          <a:pt x="3864383" y="3753321"/>
                          <a:pt x="3609142" y="3785652"/>
                        </a:cubicBezTo>
                        <a:cubicBezTo>
                          <a:pt x="3353901" y="3817983"/>
                          <a:pt x="3385801" y="3775506"/>
                          <a:pt x="3174227" y="3785652"/>
                        </a:cubicBezTo>
                        <a:cubicBezTo>
                          <a:pt x="2962654" y="3795798"/>
                          <a:pt x="2863176" y="3802343"/>
                          <a:pt x="2739313" y="3785652"/>
                        </a:cubicBezTo>
                        <a:cubicBezTo>
                          <a:pt x="2615450" y="3768961"/>
                          <a:pt x="2377969" y="3773884"/>
                          <a:pt x="2232994" y="3785652"/>
                        </a:cubicBezTo>
                        <a:cubicBezTo>
                          <a:pt x="2088019" y="3797420"/>
                          <a:pt x="1829336" y="3789974"/>
                          <a:pt x="1583868" y="3785652"/>
                        </a:cubicBezTo>
                        <a:cubicBezTo>
                          <a:pt x="1338400" y="3781330"/>
                          <a:pt x="1130258" y="3790825"/>
                          <a:pt x="863338" y="3785652"/>
                        </a:cubicBezTo>
                        <a:cubicBezTo>
                          <a:pt x="596418" y="3780480"/>
                          <a:pt x="341701" y="3743940"/>
                          <a:pt x="0" y="3785652"/>
                        </a:cubicBezTo>
                        <a:cubicBezTo>
                          <a:pt x="15009" y="3639746"/>
                          <a:pt x="24136" y="3479048"/>
                          <a:pt x="0" y="3268280"/>
                        </a:cubicBezTo>
                        <a:cubicBezTo>
                          <a:pt x="-24136" y="3057512"/>
                          <a:pt x="14605" y="2919101"/>
                          <a:pt x="0" y="2675194"/>
                        </a:cubicBezTo>
                        <a:cubicBezTo>
                          <a:pt x="-14605" y="2431287"/>
                          <a:pt x="-8109" y="2269160"/>
                          <a:pt x="0" y="2082109"/>
                        </a:cubicBezTo>
                        <a:cubicBezTo>
                          <a:pt x="8109" y="1895059"/>
                          <a:pt x="25297" y="1798860"/>
                          <a:pt x="0" y="1526880"/>
                        </a:cubicBezTo>
                        <a:cubicBezTo>
                          <a:pt x="-25297" y="1254900"/>
                          <a:pt x="27633" y="1015548"/>
                          <a:pt x="0" y="858081"/>
                        </a:cubicBezTo>
                        <a:cubicBezTo>
                          <a:pt x="-27633" y="700614"/>
                          <a:pt x="-39851" y="190583"/>
                          <a:pt x="0" y="0"/>
                        </a:cubicBezTo>
                        <a:close/>
                      </a:path>
                      <a:path w="7140389" h="3785652" stroke="0" extrusionOk="0">
                        <a:moveTo>
                          <a:pt x="0" y="0"/>
                        </a:moveTo>
                        <a:cubicBezTo>
                          <a:pt x="317487" y="26017"/>
                          <a:pt x="549522" y="-11371"/>
                          <a:pt x="720530" y="0"/>
                        </a:cubicBezTo>
                        <a:cubicBezTo>
                          <a:pt x="891538" y="11371"/>
                          <a:pt x="1288259" y="7992"/>
                          <a:pt x="1512464" y="0"/>
                        </a:cubicBezTo>
                        <a:cubicBezTo>
                          <a:pt x="1736669" y="-7992"/>
                          <a:pt x="2001815" y="15680"/>
                          <a:pt x="2161590" y="0"/>
                        </a:cubicBezTo>
                        <a:cubicBezTo>
                          <a:pt x="2321365" y="-15680"/>
                          <a:pt x="2456415" y="-14600"/>
                          <a:pt x="2667909" y="0"/>
                        </a:cubicBezTo>
                        <a:cubicBezTo>
                          <a:pt x="2879403" y="14600"/>
                          <a:pt x="3034624" y="-5267"/>
                          <a:pt x="3245631" y="0"/>
                        </a:cubicBezTo>
                        <a:cubicBezTo>
                          <a:pt x="3456638" y="5267"/>
                          <a:pt x="3695926" y="-31612"/>
                          <a:pt x="3894758" y="0"/>
                        </a:cubicBezTo>
                        <a:cubicBezTo>
                          <a:pt x="4093590" y="31612"/>
                          <a:pt x="4288861" y="-27348"/>
                          <a:pt x="4615288" y="0"/>
                        </a:cubicBezTo>
                        <a:cubicBezTo>
                          <a:pt x="4941715" y="27348"/>
                          <a:pt x="4949673" y="23632"/>
                          <a:pt x="5121606" y="0"/>
                        </a:cubicBezTo>
                        <a:cubicBezTo>
                          <a:pt x="5293539" y="-23632"/>
                          <a:pt x="5618688" y="-30230"/>
                          <a:pt x="5913540" y="0"/>
                        </a:cubicBezTo>
                        <a:cubicBezTo>
                          <a:pt x="6208392" y="30230"/>
                          <a:pt x="6139071" y="21606"/>
                          <a:pt x="6348455" y="0"/>
                        </a:cubicBezTo>
                        <a:cubicBezTo>
                          <a:pt x="6557839" y="-21606"/>
                          <a:pt x="6773168" y="11439"/>
                          <a:pt x="7140389" y="0"/>
                        </a:cubicBezTo>
                        <a:cubicBezTo>
                          <a:pt x="7137981" y="340599"/>
                          <a:pt x="7144849" y="554431"/>
                          <a:pt x="7140389" y="706655"/>
                        </a:cubicBezTo>
                        <a:cubicBezTo>
                          <a:pt x="7135929" y="858879"/>
                          <a:pt x="7166257" y="1116447"/>
                          <a:pt x="7140389" y="1224027"/>
                        </a:cubicBezTo>
                        <a:cubicBezTo>
                          <a:pt x="7114521" y="1331607"/>
                          <a:pt x="7158943" y="1602954"/>
                          <a:pt x="7140389" y="1854969"/>
                        </a:cubicBezTo>
                        <a:cubicBezTo>
                          <a:pt x="7121835" y="2106984"/>
                          <a:pt x="7142456" y="2207054"/>
                          <a:pt x="7140389" y="2448055"/>
                        </a:cubicBezTo>
                        <a:cubicBezTo>
                          <a:pt x="7138322" y="2689056"/>
                          <a:pt x="7134662" y="2860943"/>
                          <a:pt x="7140389" y="3154710"/>
                        </a:cubicBezTo>
                        <a:cubicBezTo>
                          <a:pt x="7146116" y="3448478"/>
                          <a:pt x="7158727" y="3620994"/>
                          <a:pt x="7140389" y="3785652"/>
                        </a:cubicBezTo>
                        <a:cubicBezTo>
                          <a:pt x="6929979" y="3782518"/>
                          <a:pt x="6755065" y="3754305"/>
                          <a:pt x="6491263" y="3785652"/>
                        </a:cubicBezTo>
                        <a:cubicBezTo>
                          <a:pt x="6227461" y="3816999"/>
                          <a:pt x="6107465" y="3764987"/>
                          <a:pt x="5913540" y="3785652"/>
                        </a:cubicBezTo>
                        <a:cubicBezTo>
                          <a:pt x="5719615" y="3806317"/>
                          <a:pt x="5564551" y="3785102"/>
                          <a:pt x="5407222" y="3785652"/>
                        </a:cubicBezTo>
                        <a:cubicBezTo>
                          <a:pt x="5249893" y="3786202"/>
                          <a:pt x="4931844" y="3779766"/>
                          <a:pt x="4686692" y="3785652"/>
                        </a:cubicBezTo>
                        <a:cubicBezTo>
                          <a:pt x="4441540" y="3791539"/>
                          <a:pt x="4461671" y="3767965"/>
                          <a:pt x="4251777" y="3785652"/>
                        </a:cubicBezTo>
                        <a:cubicBezTo>
                          <a:pt x="4041884" y="3803339"/>
                          <a:pt x="3900365" y="3788977"/>
                          <a:pt x="3674055" y="3785652"/>
                        </a:cubicBezTo>
                        <a:cubicBezTo>
                          <a:pt x="3447745" y="3782327"/>
                          <a:pt x="3315877" y="3760796"/>
                          <a:pt x="3024928" y="3785652"/>
                        </a:cubicBezTo>
                        <a:cubicBezTo>
                          <a:pt x="2733979" y="3810508"/>
                          <a:pt x="2761353" y="3780020"/>
                          <a:pt x="2590014" y="3785652"/>
                        </a:cubicBezTo>
                        <a:cubicBezTo>
                          <a:pt x="2418675" y="3791284"/>
                          <a:pt x="2225529" y="3758467"/>
                          <a:pt x="1940888" y="3785652"/>
                        </a:cubicBezTo>
                        <a:cubicBezTo>
                          <a:pt x="1656247" y="3812837"/>
                          <a:pt x="1644938" y="3803036"/>
                          <a:pt x="1434569" y="3785652"/>
                        </a:cubicBezTo>
                        <a:cubicBezTo>
                          <a:pt x="1224200" y="3768268"/>
                          <a:pt x="1154562" y="3767923"/>
                          <a:pt x="928251" y="3785652"/>
                        </a:cubicBezTo>
                        <a:cubicBezTo>
                          <a:pt x="701940" y="3803381"/>
                          <a:pt x="252948" y="3795059"/>
                          <a:pt x="0" y="3785652"/>
                        </a:cubicBezTo>
                        <a:cubicBezTo>
                          <a:pt x="7096" y="3653374"/>
                          <a:pt x="22471" y="3427907"/>
                          <a:pt x="0" y="3230423"/>
                        </a:cubicBezTo>
                        <a:cubicBezTo>
                          <a:pt x="-22471" y="3032939"/>
                          <a:pt x="16384" y="2894228"/>
                          <a:pt x="0" y="2637338"/>
                        </a:cubicBezTo>
                        <a:cubicBezTo>
                          <a:pt x="-16384" y="2380448"/>
                          <a:pt x="8073" y="2108399"/>
                          <a:pt x="0" y="1930683"/>
                        </a:cubicBezTo>
                        <a:cubicBezTo>
                          <a:pt x="-8073" y="1752968"/>
                          <a:pt x="-23578" y="1577649"/>
                          <a:pt x="0" y="1375454"/>
                        </a:cubicBezTo>
                        <a:cubicBezTo>
                          <a:pt x="23578" y="1173259"/>
                          <a:pt x="15057" y="983838"/>
                          <a:pt x="0" y="668799"/>
                        </a:cubicBezTo>
                        <a:cubicBezTo>
                          <a:pt x="-15057" y="353760"/>
                          <a:pt x="17062" y="173870"/>
                          <a:pt x="0" y="0"/>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just" rtl="0"/>
            <a:r>
              <a:rPr lang="en-US" sz="2000" b="0" i="0" u="none" strike="noStrike" dirty="0">
                <a:solidFill>
                  <a:srgbClr val="000000"/>
                </a:solidFill>
                <a:effectLst/>
                <a:latin typeface="Calibri" panose="020F0502020204030204" pitchFamily="34" charset="0"/>
                <a:cs typeface="Calibri" panose="020F0502020204030204" pitchFamily="34" charset="0"/>
              </a:rPr>
              <a:t>Pho is a special kind of traditional Vietnamese dish. Its main ingredients are rice noodles and slices of beef or chicken. It is one of the most common dishes you will find in Viet Nam. People enjoy pho at all times of the day, even for a late-night </a:t>
            </a:r>
            <a:r>
              <a:rPr lang="en-US" sz="2000" b="0" i="0" u="sng" strike="noStrike" dirty="0">
                <a:solidFill>
                  <a:srgbClr val="000000"/>
                </a:solidFill>
                <a:effectLst/>
                <a:latin typeface="Calibri" panose="020F0502020204030204" pitchFamily="34" charset="0"/>
                <a:cs typeface="Calibri" panose="020F0502020204030204" pitchFamily="34" charset="0"/>
              </a:rPr>
              <a:t>snack</a:t>
            </a:r>
            <a:r>
              <a:rPr lang="en-US" sz="2000" b="0" i="0" u="none" strike="noStrike" dirty="0">
                <a:solidFill>
                  <a:srgbClr val="000000"/>
                </a:solidFill>
                <a:effectLst/>
                <a:latin typeface="Calibri" panose="020F0502020204030204" pitchFamily="34" charset="0"/>
                <a:cs typeface="Calibri" panose="020F0502020204030204" pitchFamily="34" charset="0"/>
              </a:rPr>
              <a:t>. Pho has a very special </a:t>
            </a:r>
            <a:r>
              <a:rPr lang="en-US" sz="2000" b="0" i="0" u="sng" strike="noStrike" dirty="0">
                <a:solidFill>
                  <a:srgbClr val="000000"/>
                </a:solidFill>
                <a:effectLst/>
                <a:latin typeface="Calibri" panose="020F0502020204030204" pitchFamily="34" charset="0"/>
                <a:cs typeface="Calibri" panose="020F0502020204030204" pitchFamily="34" charset="0"/>
              </a:rPr>
              <a:t>taste</a:t>
            </a:r>
            <a:r>
              <a:rPr lang="en-US" sz="2000" b="0" i="0" u="none" strike="noStrike" dirty="0">
                <a:solidFill>
                  <a:srgbClr val="000000"/>
                </a:solidFill>
                <a:effectLst/>
                <a:latin typeface="Calibri" panose="020F0502020204030204" pitchFamily="34" charset="0"/>
                <a:cs typeface="Calibri" panose="020F0502020204030204" pitchFamily="34" charset="0"/>
              </a:rPr>
              <a:t>. The rice noodles are made from the best kind of rice. There are two main kinds of pho: pho </a:t>
            </a:r>
            <a:r>
              <a:rPr lang="en-US" sz="2000" b="0" i="0" u="none" strike="noStrike" dirty="0" err="1">
                <a:solidFill>
                  <a:srgbClr val="000000"/>
                </a:solidFill>
                <a:effectLst/>
                <a:latin typeface="Calibri" panose="020F0502020204030204" pitchFamily="34" charset="0"/>
                <a:cs typeface="Calibri" panose="020F0502020204030204" pitchFamily="34" charset="0"/>
              </a:rPr>
              <a:t>bo</a:t>
            </a:r>
            <a:r>
              <a:rPr lang="en-US" sz="2000" b="0" i="0" u="none" strike="noStrike" dirty="0">
                <a:solidFill>
                  <a:srgbClr val="000000"/>
                </a:solidFill>
                <a:effectLst/>
                <a:latin typeface="Calibri" panose="020F0502020204030204" pitchFamily="34" charset="0"/>
                <a:cs typeface="Calibri" panose="020F0502020204030204" pitchFamily="34" charset="0"/>
              </a:rPr>
              <a:t> (beef noodle soup) and pho </a:t>
            </a:r>
            <a:r>
              <a:rPr lang="en-US" sz="2000" b="0" i="0" u="none" strike="noStrike" dirty="0" err="1">
                <a:solidFill>
                  <a:srgbClr val="000000"/>
                </a:solidFill>
                <a:effectLst/>
                <a:latin typeface="Calibri" panose="020F0502020204030204" pitchFamily="34" charset="0"/>
                <a:cs typeface="Calibri" panose="020F0502020204030204" pitchFamily="34" charset="0"/>
              </a:rPr>
              <a:t>ga</a:t>
            </a:r>
            <a:r>
              <a:rPr lang="en-US" sz="2000" b="0" i="0" u="none" strike="noStrike" dirty="0">
                <a:solidFill>
                  <a:srgbClr val="000000"/>
                </a:solidFill>
                <a:effectLst/>
                <a:latin typeface="Calibri" panose="020F0502020204030204" pitchFamily="34" charset="0"/>
                <a:cs typeface="Calibri" panose="020F0502020204030204" pitchFamily="34" charset="0"/>
              </a:rPr>
              <a:t> (chicken noodle soup). The </a:t>
            </a:r>
            <a:r>
              <a:rPr lang="en-US" sz="2000" b="0" i="0" u="sng" strike="noStrike" dirty="0">
                <a:solidFill>
                  <a:srgbClr val="000000"/>
                </a:solidFill>
                <a:effectLst/>
                <a:latin typeface="Calibri" panose="020F0502020204030204" pitchFamily="34" charset="0"/>
                <a:cs typeface="Calibri" panose="020F0502020204030204" pitchFamily="34" charset="0"/>
              </a:rPr>
              <a:t>broth</a:t>
            </a:r>
            <a:r>
              <a:rPr lang="en-US" sz="2000" b="0" i="0" u="none" strike="noStrike" dirty="0">
                <a:solidFill>
                  <a:srgbClr val="000000"/>
                </a:solidFill>
                <a:effectLst/>
                <a:latin typeface="Calibri" panose="020F0502020204030204" pitchFamily="34" charset="0"/>
                <a:cs typeface="Calibri" panose="020F0502020204030204" pitchFamily="34" charset="0"/>
              </a:rPr>
              <a:t> for pho is made by </a:t>
            </a:r>
            <a:r>
              <a:rPr lang="en-US" sz="2000" b="0" i="0" u="sng" strike="noStrike" dirty="0">
                <a:solidFill>
                  <a:srgbClr val="000000"/>
                </a:solidFill>
                <a:effectLst/>
                <a:latin typeface="Calibri" panose="020F0502020204030204" pitchFamily="34" charset="0"/>
                <a:cs typeface="Calibri" panose="020F0502020204030204" pitchFamily="34" charset="0"/>
              </a:rPr>
              <a:t>stewing</a:t>
            </a:r>
            <a:r>
              <a:rPr lang="en-US" sz="2000" b="0" i="0" u="none" strike="noStrike" dirty="0">
                <a:solidFill>
                  <a:srgbClr val="000000"/>
                </a:solidFill>
                <a:effectLst/>
                <a:latin typeface="Calibri" panose="020F0502020204030204" pitchFamily="34" charset="0"/>
                <a:cs typeface="Calibri" panose="020F0502020204030204" pitchFamily="34" charset="0"/>
              </a:rPr>
              <a:t> beef or chicken bones for a long time in a big pot. The meat (beef and chicken) served with pho is </a:t>
            </a:r>
            <a:r>
              <a:rPr lang="en-US" sz="2000" b="0" i="0" u="sng" strike="noStrike" dirty="0">
                <a:solidFill>
                  <a:srgbClr val="000000"/>
                </a:solidFill>
                <a:effectLst/>
                <a:latin typeface="Calibri" panose="020F0502020204030204" pitchFamily="34" charset="0"/>
                <a:cs typeface="Calibri" panose="020F0502020204030204" pitchFamily="34" charset="0"/>
              </a:rPr>
              <a:t>boneless</a:t>
            </a:r>
            <a:r>
              <a:rPr lang="en-US" sz="2000" b="0" i="0" u="none" strike="noStrike" dirty="0">
                <a:solidFill>
                  <a:srgbClr val="000000"/>
                </a:solidFill>
                <a:effectLst/>
                <a:latin typeface="Calibri" panose="020F0502020204030204" pitchFamily="34" charset="0"/>
                <a:cs typeface="Calibri" panose="020F0502020204030204" pitchFamily="34" charset="0"/>
              </a:rPr>
              <a:t> and cut into thin slices ... It's really delicious! Tell me about a popular dish in your area!</a:t>
            </a:r>
          </a:p>
          <a:p>
            <a:pPr algn="l" rtl="0"/>
            <a:r>
              <a:rPr lang="en-US" sz="2000" b="0" i="1" u="none" strike="noStrike" dirty="0">
                <a:solidFill>
                  <a:srgbClr val="000000"/>
                </a:solidFill>
                <a:effectLst/>
                <a:latin typeface="Calibri" panose="020F0502020204030204" pitchFamily="34" charset="0"/>
                <a:cs typeface="Calibri" panose="020F0502020204030204" pitchFamily="34" charset="0"/>
              </a:rPr>
              <a:t>Posted by </a:t>
            </a:r>
            <a:r>
              <a:rPr lang="en-US" sz="2000" b="0" i="1" u="none" strike="noStrike" dirty="0" err="1">
                <a:solidFill>
                  <a:srgbClr val="000000"/>
                </a:solidFill>
                <a:effectLst/>
                <a:latin typeface="Calibri" panose="020F0502020204030204" pitchFamily="34" charset="0"/>
                <a:cs typeface="Calibri" panose="020F0502020204030204" pitchFamily="34" charset="0"/>
              </a:rPr>
              <a:t>Phong</a:t>
            </a:r>
            <a:r>
              <a:rPr lang="en-US" sz="2000" b="0" i="1" u="none" strike="noStrike" dirty="0">
                <a:solidFill>
                  <a:srgbClr val="000000"/>
                </a:solidFill>
                <a:effectLst/>
                <a:latin typeface="Calibri" panose="020F0502020204030204" pitchFamily="34" charset="0"/>
                <a:cs typeface="Calibri" panose="020F0502020204030204" pitchFamily="34" charset="0"/>
              </a:rPr>
              <a:t> on Feb 22 at 5.30 p.m. </a:t>
            </a:r>
            <a:endParaRPr lang="en-US" sz="2000" b="0" i="0" u="none" strike="noStrike" dirty="0">
              <a:solidFill>
                <a:srgbClr val="000000"/>
              </a:solidFill>
              <a:effectLst/>
              <a:latin typeface="Calibri" panose="020F0502020204030204" pitchFamily="34" charset="0"/>
              <a:cs typeface="Calibri" panose="020F0502020204030204" pitchFamily="34" charset="0"/>
            </a:endParaRPr>
          </a:p>
        </p:txBody>
      </p:sp>
      <p:grpSp>
        <p:nvGrpSpPr>
          <p:cNvPr id="10" name="Google Shape;1697;p58">
            <a:extLst>
              <a:ext uri="{FF2B5EF4-FFF2-40B4-BE49-F238E27FC236}">
                <a16:creationId xmlns:a16="http://schemas.microsoft.com/office/drawing/2014/main" id="{ABBE9DF2-35D5-B143-AA0A-798B5BC202DD}"/>
              </a:ext>
            </a:extLst>
          </p:cNvPr>
          <p:cNvGrpSpPr/>
          <p:nvPr/>
        </p:nvGrpSpPr>
        <p:grpSpPr>
          <a:xfrm>
            <a:off x="7863862" y="147724"/>
            <a:ext cx="1065548" cy="655619"/>
            <a:chOff x="5013175" y="3816415"/>
            <a:chExt cx="1065548" cy="655619"/>
          </a:xfrm>
        </p:grpSpPr>
        <p:grpSp>
          <p:nvGrpSpPr>
            <p:cNvPr id="12" name="Google Shape;1698;p58">
              <a:extLst>
                <a:ext uri="{FF2B5EF4-FFF2-40B4-BE49-F238E27FC236}">
                  <a16:creationId xmlns:a16="http://schemas.microsoft.com/office/drawing/2014/main" id="{D92812E0-85B9-B245-B3D6-55131812CAF6}"/>
                </a:ext>
              </a:extLst>
            </p:cNvPr>
            <p:cNvGrpSpPr/>
            <p:nvPr/>
          </p:nvGrpSpPr>
          <p:grpSpPr>
            <a:xfrm>
              <a:off x="5502245" y="3913735"/>
              <a:ext cx="320580" cy="265999"/>
              <a:chOff x="8087307" y="4381323"/>
              <a:chExt cx="320580" cy="265999"/>
            </a:xfrm>
          </p:grpSpPr>
          <p:sp>
            <p:nvSpPr>
              <p:cNvPr id="31" name="Google Shape;1699;p58">
                <a:extLst>
                  <a:ext uri="{FF2B5EF4-FFF2-40B4-BE49-F238E27FC236}">
                    <a16:creationId xmlns:a16="http://schemas.microsoft.com/office/drawing/2014/main" id="{A7228AED-E3BF-4146-80C5-0316F9F4F4ED}"/>
                  </a:ext>
                </a:extLst>
              </p:cNvPr>
              <p:cNvSpPr/>
              <p:nvPr/>
            </p:nvSpPr>
            <p:spPr>
              <a:xfrm>
                <a:off x="8100459" y="4386748"/>
                <a:ext cx="299701" cy="256053"/>
              </a:xfrm>
              <a:custGeom>
                <a:avLst/>
                <a:gdLst/>
                <a:ahLst/>
                <a:cxnLst/>
                <a:rect l="l" t="t" r="r" b="b"/>
                <a:pathLst>
                  <a:path w="3646" h="3115" extrusionOk="0">
                    <a:moveTo>
                      <a:pt x="1977" y="2021"/>
                    </a:moveTo>
                    <a:cubicBezTo>
                      <a:pt x="2006" y="2021"/>
                      <a:pt x="2033" y="2029"/>
                      <a:pt x="2055" y="2048"/>
                    </a:cubicBezTo>
                    <a:cubicBezTo>
                      <a:pt x="2172" y="2144"/>
                      <a:pt x="2188" y="2371"/>
                      <a:pt x="2155" y="2508"/>
                    </a:cubicBezTo>
                    <a:cubicBezTo>
                      <a:pt x="2135" y="2584"/>
                      <a:pt x="2098" y="2657"/>
                      <a:pt x="2038" y="2711"/>
                    </a:cubicBezTo>
                    <a:cubicBezTo>
                      <a:pt x="1982" y="2759"/>
                      <a:pt x="1907" y="2785"/>
                      <a:pt x="1833" y="2785"/>
                    </a:cubicBezTo>
                    <a:cubicBezTo>
                      <a:pt x="1801" y="2785"/>
                      <a:pt x="1769" y="2781"/>
                      <a:pt x="1739" y="2771"/>
                    </a:cubicBezTo>
                    <a:cubicBezTo>
                      <a:pt x="1636" y="2734"/>
                      <a:pt x="1559" y="2641"/>
                      <a:pt x="1539" y="2534"/>
                    </a:cubicBezTo>
                    <a:cubicBezTo>
                      <a:pt x="1519" y="2408"/>
                      <a:pt x="1579" y="2278"/>
                      <a:pt x="1672" y="2191"/>
                    </a:cubicBezTo>
                    <a:cubicBezTo>
                      <a:pt x="1732" y="2133"/>
                      <a:pt x="1869" y="2021"/>
                      <a:pt x="1977" y="2021"/>
                    </a:cubicBezTo>
                    <a:close/>
                    <a:moveTo>
                      <a:pt x="683" y="1"/>
                    </a:moveTo>
                    <a:cubicBezTo>
                      <a:pt x="672" y="1"/>
                      <a:pt x="660" y="3"/>
                      <a:pt x="649" y="6"/>
                    </a:cubicBezTo>
                    <a:cubicBezTo>
                      <a:pt x="497" y="57"/>
                      <a:pt x="343" y="110"/>
                      <a:pt x="190" y="160"/>
                    </a:cubicBezTo>
                    <a:cubicBezTo>
                      <a:pt x="107" y="186"/>
                      <a:pt x="10" y="233"/>
                      <a:pt x="4" y="320"/>
                    </a:cubicBezTo>
                    <a:cubicBezTo>
                      <a:pt x="0" y="366"/>
                      <a:pt x="27" y="410"/>
                      <a:pt x="54" y="446"/>
                    </a:cubicBezTo>
                    <a:cubicBezTo>
                      <a:pt x="187" y="623"/>
                      <a:pt x="394" y="730"/>
                      <a:pt x="597" y="813"/>
                    </a:cubicBezTo>
                    <a:cubicBezTo>
                      <a:pt x="803" y="893"/>
                      <a:pt x="1019" y="953"/>
                      <a:pt x="1213" y="1059"/>
                    </a:cubicBezTo>
                    <a:cubicBezTo>
                      <a:pt x="1409" y="1162"/>
                      <a:pt x="1602" y="1325"/>
                      <a:pt x="1665" y="1538"/>
                    </a:cubicBezTo>
                    <a:cubicBezTo>
                      <a:pt x="1516" y="1618"/>
                      <a:pt x="1373" y="1712"/>
                      <a:pt x="1253" y="1835"/>
                    </a:cubicBezTo>
                    <a:cubicBezTo>
                      <a:pt x="1136" y="1955"/>
                      <a:pt x="1043" y="2108"/>
                      <a:pt x="1016" y="2274"/>
                    </a:cubicBezTo>
                    <a:cubicBezTo>
                      <a:pt x="973" y="2541"/>
                      <a:pt x="1099" y="2824"/>
                      <a:pt x="1322" y="2977"/>
                    </a:cubicBezTo>
                    <a:cubicBezTo>
                      <a:pt x="1454" y="3069"/>
                      <a:pt x="1614" y="3114"/>
                      <a:pt x="1775" y="3114"/>
                    </a:cubicBezTo>
                    <a:cubicBezTo>
                      <a:pt x="1883" y="3114"/>
                      <a:pt x="1992" y="3094"/>
                      <a:pt x="2092" y="3054"/>
                    </a:cubicBezTo>
                    <a:cubicBezTo>
                      <a:pt x="2275" y="2980"/>
                      <a:pt x="2435" y="2837"/>
                      <a:pt x="2511" y="2654"/>
                    </a:cubicBezTo>
                    <a:cubicBezTo>
                      <a:pt x="2538" y="2588"/>
                      <a:pt x="2555" y="2517"/>
                      <a:pt x="2571" y="2448"/>
                    </a:cubicBezTo>
                    <a:cubicBezTo>
                      <a:pt x="2598" y="2324"/>
                      <a:pt x="2627" y="2204"/>
                      <a:pt x="2655" y="2081"/>
                    </a:cubicBezTo>
                    <a:cubicBezTo>
                      <a:pt x="2917" y="2155"/>
                      <a:pt x="3154" y="2311"/>
                      <a:pt x="3320" y="2524"/>
                    </a:cubicBezTo>
                    <a:cubicBezTo>
                      <a:pt x="3336" y="2527"/>
                      <a:pt x="3351" y="2529"/>
                      <a:pt x="3366" y="2529"/>
                    </a:cubicBezTo>
                    <a:cubicBezTo>
                      <a:pt x="3508" y="2529"/>
                      <a:pt x="3645" y="2396"/>
                      <a:pt x="3634" y="2254"/>
                    </a:cubicBezTo>
                    <a:cubicBezTo>
                      <a:pt x="3626" y="2184"/>
                      <a:pt x="3594" y="2118"/>
                      <a:pt x="3554" y="2061"/>
                    </a:cubicBezTo>
                    <a:cubicBezTo>
                      <a:pt x="3427" y="1872"/>
                      <a:pt x="3244" y="1718"/>
                      <a:pt x="3034" y="1632"/>
                    </a:cubicBezTo>
                    <a:cubicBezTo>
                      <a:pt x="2911" y="1578"/>
                      <a:pt x="2778" y="1549"/>
                      <a:pt x="2647" y="1515"/>
                    </a:cubicBezTo>
                    <a:cubicBezTo>
                      <a:pt x="2611" y="1509"/>
                      <a:pt x="2578" y="1498"/>
                      <a:pt x="2544" y="1478"/>
                    </a:cubicBezTo>
                    <a:cubicBezTo>
                      <a:pt x="2501" y="1452"/>
                      <a:pt x="2468" y="1409"/>
                      <a:pt x="2438" y="1365"/>
                    </a:cubicBezTo>
                    <a:cubicBezTo>
                      <a:pt x="2295" y="1162"/>
                      <a:pt x="2145" y="959"/>
                      <a:pt x="1932" y="836"/>
                    </a:cubicBezTo>
                    <a:cubicBezTo>
                      <a:pt x="1656" y="673"/>
                      <a:pt x="1299" y="656"/>
                      <a:pt x="1059" y="443"/>
                    </a:cubicBezTo>
                    <a:cubicBezTo>
                      <a:pt x="986" y="376"/>
                      <a:pt x="929" y="300"/>
                      <a:pt x="869" y="220"/>
                    </a:cubicBezTo>
                    <a:cubicBezTo>
                      <a:pt x="820" y="150"/>
                      <a:pt x="769" y="93"/>
                      <a:pt x="720" y="23"/>
                    </a:cubicBezTo>
                    <a:cubicBezTo>
                      <a:pt x="718" y="7"/>
                      <a:pt x="701" y="1"/>
                      <a:pt x="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00;p58">
                <a:extLst>
                  <a:ext uri="{FF2B5EF4-FFF2-40B4-BE49-F238E27FC236}">
                    <a16:creationId xmlns:a16="http://schemas.microsoft.com/office/drawing/2014/main" id="{EE65FE9A-8034-464F-8C71-7889318735F9}"/>
                  </a:ext>
                </a:extLst>
              </p:cNvPr>
              <p:cNvSpPr/>
              <p:nvPr/>
            </p:nvSpPr>
            <p:spPr>
              <a:xfrm>
                <a:off x="8087307" y="4381323"/>
                <a:ext cx="320580" cy="265999"/>
              </a:xfrm>
              <a:custGeom>
                <a:avLst/>
                <a:gdLst/>
                <a:ahLst/>
                <a:cxnLst/>
                <a:rect l="l" t="t" r="r" b="b"/>
                <a:pathLst>
                  <a:path w="3900" h="3236" extrusionOk="0">
                    <a:moveTo>
                      <a:pt x="838" y="219"/>
                    </a:moveTo>
                    <a:cubicBezTo>
                      <a:pt x="873" y="219"/>
                      <a:pt x="924" y="252"/>
                      <a:pt x="940" y="283"/>
                    </a:cubicBezTo>
                    <a:cubicBezTo>
                      <a:pt x="1093" y="572"/>
                      <a:pt x="1349" y="728"/>
                      <a:pt x="1645" y="828"/>
                    </a:cubicBezTo>
                    <a:cubicBezTo>
                      <a:pt x="1948" y="928"/>
                      <a:pt x="2208" y="1095"/>
                      <a:pt x="2415" y="1341"/>
                    </a:cubicBezTo>
                    <a:cubicBezTo>
                      <a:pt x="2425" y="1358"/>
                      <a:pt x="2438" y="1375"/>
                      <a:pt x="2448" y="1391"/>
                    </a:cubicBezTo>
                    <a:cubicBezTo>
                      <a:pt x="2452" y="1395"/>
                      <a:pt x="2452" y="1401"/>
                      <a:pt x="2452" y="1421"/>
                    </a:cubicBezTo>
                    <a:cubicBezTo>
                      <a:pt x="2268" y="1438"/>
                      <a:pt x="2098" y="1451"/>
                      <a:pt x="1922" y="1468"/>
                    </a:cubicBezTo>
                    <a:cubicBezTo>
                      <a:pt x="1915" y="1465"/>
                      <a:pt x="1899" y="1461"/>
                      <a:pt x="1892" y="1451"/>
                    </a:cubicBezTo>
                    <a:cubicBezTo>
                      <a:pt x="1708" y="1151"/>
                      <a:pt x="1426" y="988"/>
                      <a:pt x="1106" y="872"/>
                    </a:cubicBezTo>
                    <a:cubicBezTo>
                      <a:pt x="943" y="816"/>
                      <a:pt x="780" y="759"/>
                      <a:pt x="623" y="689"/>
                    </a:cubicBezTo>
                    <a:cubicBezTo>
                      <a:pt x="480" y="625"/>
                      <a:pt x="363" y="532"/>
                      <a:pt x="297" y="372"/>
                    </a:cubicBezTo>
                    <a:cubicBezTo>
                      <a:pt x="463" y="269"/>
                      <a:pt x="646" y="239"/>
                      <a:pt x="829" y="219"/>
                    </a:cubicBezTo>
                    <a:cubicBezTo>
                      <a:pt x="832" y="219"/>
                      <a:pt x="835" y="219"/>
                      <a:pt x="838" y="219"/>
                    </a:cubicBezTo>
                    <a:close/>
                    <a:moveTo>
                      <a:pt x="2108" y="2190"/>
                    </a:moveTo>
                    <a:lnTo>
                      <a:pt x="2108" y="2190"/>
                    </a:lnTo>
                    <a:cubicBezTo>
                      <a:pt x="2205" y="2370"/>
                      <a:pt x="2188" y="2534"/>
                      <a:pt x="2082" y="2650"/>
                    </a:cubicBezTo>
                    <a:cubicBezTo>
                      <a:pt x="2044" y="2688"/>
                      <a:pt x="2004" y="2716"/>
                      <a:pt x="1959" y="2716"/>
                    </a:cubicBezTo>
                    <a:cubicBezTo>
                      <a:pt x="1937" y="2716"/>
                      <a:pt x="1913" y="2709"/>
                      <a:pt x="1888" y="2694"/>
                    </a:cubicBezTo>
                    <a:cubicBezTo>
                      <a:pt x="1819" y="2650"/>
                      <a:pt x="1785" y="2583"/>
                      <a:pt x="1812" y="2507"/>
                    </a:cubicBezTo>
                    <a:cubicBezTo>
                      <a:pt x="1832" y="2447"/>
                      <a:pt x="1865" y="2384"/>
                      <a:pt x="1908" y="2340"/>
                    </a:cubicBezTo>
                    <a:cubicBezTo>
                      <a:pt x="1962" y="2284"/>
                      <a:pt x="2032" y="2247"/>
                      <a:pt x="2108" y="2190"/>
                    </a:cubicBezTo>
                    <a:close/>
                    <a:moveTo>
                      <a:pt x="2347" y="1642"/>
                    </a:moveTo>
                    <a:cubicBezTo>
                      <a:pt x="2525" y="1642"/>
                      <a:pt x="2705" y="1673"/>
                      <a:pt x="2884" y="1731"/>
                    </a:cubicBezTo>
                    <a:cubicBezTo>
                      <a:pt x="3051" y="1787"/>
                      <a:pt x="3207" y="1884"/>
                      <a:pt x="3360" y="1978"/>
                    </a:cubicBezTo>
                    <a:cubicBezTo>
                      <a:pt x="3487" y="2054"/>
                      <a:pt x="3574" y="2174"/>
                      <a:pt x="3630" y="2314"/>
                    </a:cubicBezTo>
                    <a:cubicBezTo>
                      <a:pt x="3660" y="2400"/>
                      <a:pt x="3650" y="2470"/>
                      <a:pt x="3551" y="2510"/>
                    </a:cubicBezTo>
                    <a:cubicBezTo>
                      <a:pt x="3440" y="2407"/>
                      <a:pt x="3344" y="2301"/>
                      <a:pt x="3237" y="2214"/>
                    </a:cubicBezTo>
                    <a:cubicBezTo>
                      <a:pt x="2987" y="2012"/>
                      <a:pt x="2706" y="1924"/>
                      <a:pt x="2405" y="1924"/>
                    </a:cubicBezTo>
                    <a:cubicBezTo>
                      <a:pt x="2328" y="1924"/>
                      <a:pt x="2251" y="1930"/>
                      <a:pt x="2172" y="1941"/>
                    </a:cubicBezTo>
                    <a:cubicBezTo>
                      <a:pt x="1975" y="1970"/>
                      <a:pt x="1812" y="2078"/>
                      <a:pt x="1688" y="2234"/>
                    </a:cubicBezTo>
                    <a:cubicBezTo>
                      <a:pt x="1613" y="2334"/>
                      <a:pt x="1569" y="2444"/>
                      <a:pt x="1582" y="2570"/>
                    </a:cubicBezTo>
                    <a:cubicBezTo>
                      <a:pt x="1599" y="2726"/>
                      <a:pt x="1682" y="2843"/>
                      <a:pt x="1828" y="2903"/>
                    </a:cubicBezTo>
                    <a:cubicBezTo>
                      <a:pt x="1878" y="2924"/>
                      <a:pt x="1926" y="2934"/>
                      <a:pt x="1973" y="2934"/>
                    </a:cubicBezTo>
                    <a:cubicBezTo>
                      <a:pt x="2067" y="2934"/>
                      <a:pt x="2154" y="2893"/>
                      <a:pt x="2232" y="2820"/>
                    </a:cubicBezTo>
                    <a:cubicBezTo>
                      <a:pt x="2421" y="2643"/>
                      <a:pt x="2458" y="2424"/>
                      <a:pt x="2398" y="2154"/>
                    </a:cubicBezTo>
                    <a:lnTo>
                      <a:pt x="2398" y="2154"/>
                    </a:lnTo>
                    <a:cubicBezTo>
                      <a:pt x="2501" y="2167"/>
                      <a:pt x="2588" y="2181"/>
                      <a:pt x="2681" y="2190"/>
                    </a:cubicBezTo>
                    <a:cubicBezTo>
                      <a:pt x="2695" y="2507"/>
                      <a:pt x="2578" y="2743"/>
                      <a:pt x="2345" y="2929"/>
                    </a:cubicBezTo>
                    <a:cubicBezTo>
                      <a:pt x="2243" y="3010"/>
                      <a:pt x="2136" y="3050"/>
                      <a:pt x="2008" y="3050"/>
                    </a:cubicBezTo>
                    <a:cubicBezTo>
                      <a:pt x="1997" y="3050"/>
                      <a:pt x="1986" y="3050"/>
                      <a:pt x="1975" y="3049"/>
                    </a:cubicBezTo>
                    <a:cubicBezTo>
                      <a:pt x="1629" y="3037"/>
                      <a:pt x="1419" y="2883"/>
                      <a:pt x="1349" y="2580"/>
                    </a:cubicBezTo>
                    <a:cubicBezTo>
                      <a:pt x="1269" y="2250"/>
                      <a:pt x="1396" y="1961"/>
                      <a:pt x="1685" y="1807"/>
                    </a:cubicBezTo>
                    <a:cubicBezTo>
                      <a:pt x="1901" y="1692"/>
                      <a:pt x="2123" y="1642"/>
                      <a:pt x="2347" y="1642"/>
                    </a:cubicBezTo>
                    <a:close/>
                    <a:moveTo>
                      <a:pt x="848" y="1"/>
                    </a:moveTo>
                    <a:cubicBezTo>
                      <a:pt x="835" y="1"/>
                      <a:pt x="822" y="1"/>
                      <a:pt x="809" y="3"/>
                    </a:cubicBezTo>
                    <a:cubicBezTo>
                      <a:pt x="663" y="16"/>
                      <a:pt x="517" y="32"/>
                      <a:pt x="377" y="69"/>
                    </a:cubicBezTo>
                    <a:cubicBezTo>
                      <a:pt x="70" y="152"/>
                      <a:pt x="1" y="346"/>
                      <a:pt x="187" y="602"/>
                    </a:cubicBezTo>
                    <a:cubicBezTo>
                      <a:pt x="263" y="705"/>
                      <a:pt x="374" y="792"/>
                      <a:pt x="486" y="859"/>
                    </a:cubicBezTo>
                    <a:cubicBezTo>
                      <a:pt x="610" y="935"/>
                      <a:pt x="749" y="979"/>
                      <a:pt x="886" y="1035"/>
                    </a:cubicBezTo>
                    <a:cubicBezTo>
                      <a:pt x="1026" y="1095"/>
                      <a:pt x="1173" y="1145"/>
                      <a:pt x="1309" y="1208"/>
                    </a:cubicBezTo>
                    <a:cubicBezTo>
                      <a:pt x="1462" y="1278"/>
                      <a:pt x="1593" y="1378"/>
                      <a:pt x="1708" y="1528"/>
                    </a:cubicBezTo>
                    <a:cubicBezTo>
                      <a:pt x="1645" y="1561"/>
                      <a:pt x="1602" y="1578"/>
                      <a:pt x="1562" y="1601"/>
                    </a:cubicBezTo>
                    <a:cubicBezTo>
                      <a:pt x="1183" y="1811"/>
                      <a:pt x="1003" y="2270"/>
                      <a:pt x="1136" y="2680"/>
                    </a:cubicBezTo>
                    <a:cubicBezTo>
                      <a:pt x="1249" y="3023"/>
                      <a:pt x="1502" y="3200"/>
                      <a:pt x="1932" y="3233"/>
                    </a:cubicBezTo>
                    <a:cubicBezTo>
                      <a:pt x="1956" y="3235"/>
                      <a:pt x="1980" y="3236"/>
                      <a:pt x="2003" y="3236"/>
                    </a:cubicBezTo>
                    <a:cubicBezTo>
                      <a:pt x="2446" y="3236"/>
                      <a:pt x="2825" y="2919"/>
                      <a:pt x="2894" y="2474"/>
                    </a:cubicBezTo>
                    <a:cubicBezTo>
                      <a:pt x="2904" y="2414"/>
                      <a:pt x="2918" y="2350"/>
                      <a:pt x="2934" y="2254"/>
                    </a:cubicBezTo>
                    <a:cubicBezTo>
                      <a:pt x="3111" y="2387"/>
                      <a:pt x="3257" y="2490"/>
                      <a:pt x="3391" y="2607"/>
                    </a:cubicBezTo>
                    <a:cubicBezTo>
                      <a:pt x="3448" y="2654"/>
                      <a:pt x="3502" y="2673"/>
                      <a:pt x="3555" y="2673"/>
                    </a:cubicBezTo>
                    <a:cubicBezTo>
                      <a:pt x="3617" y="2673"/>
                      <a:pt x="3677" y="2648"/>
                      <a:pt x="3740" y="2614"/>
                    </a:cubicBezTo>
                    <a:cubicBezTo>
                      <a:pt x="3857" y="2554"/>
                      <a:pt x="3900" y="2470"/>
                      <a:pt x="3873" y="2334"/>
                    </a:cubicBezTo>
                    <a:cubicBezTo>
                      <a:pt x="3860" y="2264"/>
                      <a:pt x="3833" y="2194"/>
                      <a:pt x="3803" y="2127"/>
                    </a:cubicBezTo>
                    <a:cubicBezTo>
                      <a:pt x="3720" y="1964"/>
                      <a:pt x="3597" y="1831"/>
                      <a:pt x="3434" y="1747"/>
                    </a:cubicBezTo>
                    <a:cubicBezTo>
                      <a:pt x="3197" y="1628"/>
                      <a:pt x="2954" y="1528"/>
                      <a:pt x="2687" y="1408"/>
                    </a:cubicBezTo>
                    <a:cubicBezTo>
                      <a:pt x="2548" y="1125"/>
                      <a:pt x="2308" y="896"/>
                      <a:pt x="1985" y="756"/>
                    </a:cubicBezTo>
                    <a:cubicBezTo>
                      <a:pt x="1839" y="689"/>
                      <a:pt x="1688" y="636"/>
                      <a:pt x="1542" y="576"/>
                    </a:cubicBezTo>
                    <a:cubicBezTo>
                      <a:pt x="1346" y="496"/>
                      <a:pt x="1183" y="369"/>
                      <a:pt x="1093" y="172"/>
                    </a:cubicBezTo>
                    <a:cubicBezTo>
                      <a:pt x="1039" y="56"/>
                      <a:pt x="958" y="1"/>
                      <a:pt x="8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701;p58">
              <a:extLst>
                <a:ext uri="{FF2B5EF4-FFF2-40B4-BE49-F238E27FC236}">
                  <a16:creationId xmlns:a16="http://schemas.microsoft.com/office/drawing/2014/main" id="{848A8B13-9D3E-D34A-A103-D6BF0C249770}"/>
                </a:ext>
              </a:extLst>
            </p:cNvPr>
            <p:cNvGrpSpPr/>
            <p:nvPr/>
          </p:nvGrpSpPr>
          <p:grpSpPr>
            <a:xfrm>
              <a:off x="5791270" y="4058752"/>
              <a:ext cx="287453" cy="405493"/>
              <a:chOff x="8433907" y="4563065"/>
              <a:chExt cx="287453" cy="405493"/>
            </a:xfrm>
          </p:grpSpPr>
          <p:sp>
            <p:nvSpPr>
              <p:cNvPr id="29" name="Google Shape;1702;p58">
                <a:extLst>
                  <a:ext uri="{FF2B5EF4-FFF2-40B4-BE49-F238E27FC236}">
                    <a16:creationId xmlns:a16="http://schemas.microsoft.com/office/drawing/2014/main" id="{0BDE2529-7C62-334F-82B3-61002A65039F}"/>
                  </a:ext>
                </a:extLst>
              </p:cNvPr>
              <p:cNvSpPr/>
              <p:nvPr/>
            </p:nvSpPr>
            <p:spPr>
              <a:xfrm>
                <a:off x="8448374" y="4568408"/>
                <a:ext cx="263122" cy="392998"/>
              </a:xfrm>
              <a:custGeom>
                <a:avLst/>
                <a:gdLst/>
                <a:ahLst/>
                <a:cxnLst/>
                <a:rect l="l" t="t" r="r" b="b"/>
                <a:pathLst>
                  <a:path w="3201" h="4781" extrusionOk="0">
                    <a:moveTo>
                      <a:pt x="3095" y="0"/>
                    </a:moveTo>
                    <a:cubicBezTo>
                      <a:pt x="2935" y="37"/>
                      <a:pt x="2768" y="74"/>
                      <a:pt x="2618" y="143"/>
                    </a:cubicBezTo>
                    <a:cubicBezTo>
                      <a:pt x="2468" y="217"/>
                      <a:pt x="2331" y="326"/>
                      <a:pt x="2259" y="476"/>
                    </a:cubicBezTo>
                    <a:cubicBezTo>
                      <a:pt x="2195" y="606"/>
                      <a:pt x="2185" y="759"/>
                      <a:pt x="2195" y="906"/>
                    </a:cubicBezTo>
                    <a:cubicBezTo>
                      <a:pt x="2202" y="1019"/>
                      <a:pt x="2215" y="1136"/>
                      <a:pt x="2175" y="1239"/>
                    </a:cubicBezTo>
                    <a:cubicBezTo>
                      <a:pt x="2125" y="1365"/>
                      <a:pt x="1999" y="1448"/>
                      <a:pt x="1869" y="1495"/>
                    </a:cubicBezTo>
                    <a:cubicBezTo>
                      <a:pt x="1739" y="1545"/>
                      <a:pt x="1602" y="1568"/>
                      <a:pt x="1479" y="1625"/>
                    </a:cubicBezTo>
                    <a:cubicBezTo>
                      <a:pt x="1252" y="1728"/>
                      <a:pt x="1080" y="1944"/>
                      <a:pt x="1033" y="2187"/>
                    </a:cubicBezTo>
                    <a:cubicBezTo>
                      <a:pt x="977" y="2467"/>
                      <a:pt x="1069" y="2777"/>
                      <a:pt x="926" y="3023"/>
                    </a:cubicBezTo>
                    <a:cubicBezTo>
                      <a:pt x="823" y="3206"/>
                      <a:pt x="617" y="3300"/>
                      <a:pt x="457" y="3437"/>
                    </a:cubicBezTo>
                    <a:cubicBezTo>
                      <a:pt x="114" y="3730"/>
                      <a:pt x="1" y="4265"/>
                      <a:pt x="197" y="4675"/>
                    </a:cubicBezTo>
                    <a:cubicBezTo>
                      <a:pt x="207" y="4702"/>
                      <a:pt x="221" y="4725"/>
                      <a:pt x="241" y="4742"/>
                    </a:cubicBezTo>
                    <a:cubicBezTo>
                      <a:pt x="266" y="4770"/>
                      <a:pt x="305" y="4781"/>
                      <a:pt x="344" y="4781"/>
                    </a:cubicBezTo>
                    <a:cubicBezTo>
                      <a:pt x="355" y="4781"/>
                      <a:pt x="366" y="4780"/>
                      <a:pt x="377" y="4778"/>
                    </a:cubicBezTo>
                    <a:cubicBezTo>
                      <a:pt x="413" y="4775"/>
                      <a:pt x="453" y="4758"/>
                      <a:pt x="484" y="4738"/>
                    </a:cubicBezTo>
                    <a:cubicBezTo>
                      <a:pt x="570" y="4679"/>
                      <a:pt x="533" y="4639"/>
                      <a:pt x="520" y="4539"/>
                    </a:cubicBezTo>
                    <a:cubicBezTo>
                      <a:pt x="500" y="4356"/>
                      <a:pt x="520" y="4162"/>
                      <a:pt x="623" y="4002"/>
                    </a:cubicBezTo>
                    <a:cubicBezTo>
                      <a:pt x="746" y="3813"/>
                      <a:pt x="966" y="3713"/>
                      <a:pt x="1133" y="3556"/>
                    </a:cubicBezTo>
                    <a:cubicBezTo>
                      <a:pt x="1303" y="3397"/>
                      <a:pt x="1416" y="3174"/>
                      <a:pt x="1439" y="2940"/>
                    </a:cubicBezTo>
                    <a:cubicBezTo>
                      <a:pt x="1456" y="2797"/>
                      <a:pt x="1443" y="2654"/>
                      <a:pt x="1449" y="2514"/>
                    </a:cubicBezTo>
                    <a:cubicBezTo>
                      <a:pt x="1459" y="2374"/>
                      <a:pt x="1499" y="2224"/>
                      <a:pt x="1599" y="2128"/>
                    </a:cubicBezTo>
                    <a:cubicBezTo>
                      <a:pt x="1729" y="1998"/>
                      <a:pt x="1929" y="1978"/>
                      <a:pt x="2116" y="1958"/>
                    </a:cubicBezTo>
                    <a:cubicBezTo>
                      <a:pt x="2295" y="1938"/>
                      <a:pt x="2502" y="1895"/>
                      <a:pt x="2601" y="1738"/>
                    </a:cubicBezTo>
                    <a:cubicBezTo>
                      <a:pt x="2721" y="1548"/>
                      <a:pt x="2628" y="1302"/>
                      <a:pt x="2651" y="1079"/>
                    </a:cubicBezTo>
                    <a:cubicBezTo>
                      <a:pt x="2671" y="882"/>
                      <a:pt x="2791" y="699"/>
                      <a:pt x="2964" y="603"/>
                    </a:cubicBezTo>
                    <a:cubicBezTo>
                      <a:pt x="3015" y="576"/>
                      <a:pt x="3071" y="553"/>
                      <a:pt x="3115" y="513"/>
                    </a:cubicBezTo>
                    <a:cubicBezTo>
                      <a:pt x="3181" y="449"/>
                      <a:pt x="3201" y="349"/>
                      <a:pt x="3187" y="257"/>
                    </a:cubicBezTo>
                    <a:cubicBezTo>
                      <a:pt x="3181" y="220"/>
                      <a:pt x="3170" y="183"/>
                      <a:pt x="3158" y="146"/>
                    </a:cubicBezTo>
                    <a:cubicBezTo>
                      <a:pt x="3141" y="97"/>
                      <a:pt x="3118" y="46"/>
                      <a:pt x="30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03;p58">
                <a:extLst>
                  <a:ext uri="{FF2B5EF4-FFF2-40B4-BE49-F238E27FC236}">
                    <a16:creationId xmlns:a16="http://schemas.microsoft.com/office/drawing/2014/main" id="{296D11AA-93EB-A645-AC9D-607317634716}"/>
                  </a:ext>
                </a:extLst>
              </p:cNvPr>
              <p:cNvSpPr/>
              <p:nvPr/>
            </p:nvSpPr>
            <p:spPr>
              <a:xfrm>
                <a:off x="8433907" y="4563065"/>
                <a:ext cx="287453" cy="405493"/>
              </a:xfrm>
              <a:custGeom>
                <a:avLst/>
                <a:gdLst/>
                <a:ahLst/>
                <a:cxnLst/>
                <a:rect l="l" t="t" r="r" b="b"/>
                <a:pathLst>
                  <a:path w="3497" h="4933" extrusionOk="0">
                    <a:moveTo>
                      <a:pt x="3107" y="180"/>
                    </a:moveTo>
                    <a:cubicBezTo>
                      <a:pt x="3150" y="180"/>
                      <a:pt x="3189" y="208"/>
                      <a:pt x="3200" y="251"/>
                    </a:cubicBezTo>
                    <a:cubicBezTo>
                      <a:pt x="3211" y="291"/>
                      <a:pt x="3220" y="328"/>
                      <a:pt x="3231" y="368"/>
                    </a:cubicBezTo>
                    <a:cubicBezTo>
                      <a:pt x="3243" y="418"/>
                      <a:pt x="3214" y="468"/>
                      <a:pt x="3167" y="481"/>
                    </a:cubicBezTo>
                    <a:cubicBezTo>
                      <a:pt x="3140" y="491"/>
                      <a:pt x="3114" y="498"/>
                      <a:pt x="3094" y="511"/>
                    </a:cubicBezTo>
                    <a:cubicBezTo>
                      <a:pt x="2827" y="644"/>
                      <a:pt x="2681" y="924"/>
                      <a:pt x="2714" y="1221"/>
                    </a:cubicBezTo>
                    <a:cubicBezTo>
                      <a:pt x="2724" y="1310"/>
                      <a:pt x="2744" y="1401"/>
                      <a:pt x="2751" y="1490"/>
                    </a:cubicBezTo>
                    <a:cubicBezTo>
                      <a:pt x="2764" y="1660"/>
                      <a:pt x="2651" y="1820"/>
                      <a:pt x="2484" y="1863"/>
                    </a:cubicBezTo>
                    <a:cubicBezTo>
                      <a:pt x="2378" y="1890"/>
                      <a:pt x="2261" y="1900"/>
                      <a:pt x="2152" y="1903"/>
                    </a:cubicBezTo>
                    <a:cubicBezTo>
                      <a:pt x="1805" y="1923"/>
                      <a:pt x="1519" y="2177"/>
                      <a:pt x="1482" y="2523"/>
                    </a:cubicBezTo>
                    <a:cubicBezTo>
                      <a:pt x="1465" y="2652"/>
                      <a:pt x="1465" y="2789"/>
                      <a:pt x="1488" y="2919"/>
                    </a:cubicBezTo>
                    <a:cubicBezTo>
                      <a:pt x="1528" y="3162"/>
                      <a:pt x="1442" y="3348"/>
                      <a:pt x="1262" y="3498"/>
                    </a:cubicBezTo>
                    <a:cubicBezTo>
                      <a:pt x="1202" y="3551"/>
                      <a:pt x="1136" y="3598"/>
                      <a:pt x="1069" y="3641"/>
                    </a:cubicBezTo>
                    <a:cubicBezTo>
                      <a:pt x="633" y="3918"/>
                      <a:pt x="520" y="4141"/>
                      <a:pt x="606" y="4630"/>
                    </a:cubicBezTo>
                    <a:cubicBezTo>
                      <a:pt x="615" y="4677"/>
                      <a:pt x="577" y="4719"/>
                      <a:pt x="533" y="4719"/>
                    </a:cubicBezTo>
                    <a:cubicBezTo>
                      <a:pt x="528" y="4719"/>
                      <a:pt x="522" y="4719"/>
                      <a:pt x="517" y="4717"/>
                    </a:cubicBezTo>
                    <a:cubicBezTo>
                      <a:pt x="473" y="4710"/>
                      <a:pt x="446" y="4674"/>
                      <a:pt x="423" y="4620"/>
                    </a:cubicBezTo>
                    <a:cubicBezTo>
                      <a:pt x="270" y="4230"/>
                      <a:pt x="389" y="3801"/>
                      <a:pt x="733" y="3558"/>
                    </a:cubicBezTo>
                    <a:cubicBezTo>
                      <a:pt x="823" y="3491"/>
                      <a:pt x="919" y="3431"/>
                      <a:pt x="1006" y="3362"/>
                    </a:cubicBezTo>
                    <a:cubicBezTo>
                      <a:pt x="1189" y="3215"/>
                      <a:pt x="1289" y="3028"/>
                      <a:pt x="1302" y="2796"/>
                    </a:cubicBezTo>
                    <a:cubicBezTo>
                      <a:pt x="1313" y="2656"/>
                      <a:pt x="1309" y="2519"/>
                      <a:pt x="1316" y="2380"/>
                    </a:cubicBezTo>
                    <a:cubicBezTo>
                      <a:pt x="1325" y="2003"/>
                      <a:pt x="1456" y="1850"/>
                      <a:pt x="1818" y="1773"/>
                    </a:cubicBezTo>
                    <a:cubicBezTo>
                      <a:pt x="1902" y="1757"/>
                      <a:pt x="1988" y="1740"/>
                      <a:pt x="2068" y="1713"/>
                    </a:cubicBezTo>
                    <a:cubicBezTo>
                      <a:pt x="2338" y="1627"/>
                      <a:pt x="2524" y="1387"/>
                      <a:pt x="2467" y="1087"/>
                    </a:cubicBezTo>
                    <a:cubicBezTo>
                      <a:pt x="2435" y="911"/>
                      <a:pt x="2421" y="738"/>
                      <a:pt x="2527" y="568"/>
                    </a:cubicBezTo>
                    <a:cubicBezTo>
                      <a:pt x="2661" y="362"/>
                      <a:pt x="2851" y="258"/>
                      <a:pt x="3077" y="185"/>
                    </a:cubicBezTo>
                    <a:cubicBezTo>
                      <a:pt x="3087" y="182"/>
                      <a:pt x="3097" y="180"/>
                      <a:pt x="3107" y="180"/>
                    </a:cubicBezTo>
                    <a:close/>
                    <a:moveTo>
                      <a:pt x="3148" y="0"/>
                    </a:moveTo>
                    <a:cubicBezTo>
                      <a:pt x="3120" y="0"/>
                      <a:pt x="3091" y="5"/>
                      <a:pt x="3064" y="15"/>
                    </a:cubicBezTo>
                    <a:cubicBezTo>
                      <a:pt x="2897" y="71"/>
                      <a:pt x="2727" y="142"/>
                      <a:pt x="2587" y="242"/>
                    </a:cubicBezTo>
                    <a:cubicBezTo>
                      <a:pt x="2321" y="434"/>
                      <a:pt x="2161" y="698"/>
                      <a:pt x="2238" y="1050"/>
                    </a:cubicBezTo>
                    <a:cubicBezTo>
                      <a:pt x="2244" y="1081"/>
                      <a:pt x="2248" y="1114"/>
                      <a:pt x="2252" y="1147"/>
                    </a:cubicBezTo>
                    <a:cubicBezTo>
                      <a:pt x="2268" y="1304"/>
                      <a:pt x="2178" y="1453"/>
                      <a:pt x="2028" y="1510"/>
                    </a:cubicBezTo>
                    <a:cubicBezTo>
                      <a:pt x="1938" y="1544"/>
                      <a:pt x="1845" y="1570"/>
                      <a:pt x="1748" y="1580"/>
                    </a:cubicBezTo>
                    <a:cubicBezTo>
                      <a:pt x="1356" y="1627"/>
                      <a:pt x="1093" y="1943"/>
                      <a:pt x="1082" y="2372"/>
                    </a:cubicBezTo>
                    <a:cubicBezTo>
                      <a:pt x="1079" y="2492"/>
                      <a:pt x="1082" y="2612"/>
                      <a:pt x="1079" y="2732"/>
                    </a:cubicBezTo>
                    <a:cubicBezTo>
                      <a:pt x="1076" y="2929"/>
                      <a:pt x="996" y="3092"/>
                      <a:pt x="839" y="3211"/>
                    </a:cubicBezTo>
                    <a:cubicBezTo>
                      <a:pt x="779" y="3255"/>
                      <a:pt x="723" y="3302"/>
                      <a:pt x="663" y="3342"/>
                    </a:cubicBezTo>
                    <a:cubicBezTo>
                      <a:pt x="310" y="3585"/>
                      <a:pt x="0" y="4067"/>
                      <a:pt x="237" y="4694"/>
                    </a:cubicBezTo>
                    <a:cubicBezTo>
                      <a:pt x="306" y="4875"/>
                      <a:pt x="354" y="4933"/>
                      <a:pt x="501" y="4933"/>
                    </a:cubicBezTo>
                    <a:cubicBezTo>
                      <a:pt x="537" y="4933"/>
                      <a:pt x="579" y="4929"/>
                      <a:pt x="629" y="4923"/>
                    </a:cubicBezTo>
                    <a:cubicBezTo>
                      <a:pt x="680" y="4917"/>
                      <a:pt x="729" y="4894"/>
                      <a:pt x="776" y="4874"/>
                    </a:cubicBezTo>
                    <a:cubicBezTo>
                      <a:pt x="809" y="4860"/>
                      <a:pt x="829" y="4827"/>
                      <a:pt x="826" y="4794"/>
                    </a:cubicBezTo>
                    <a:cubicBezTo>
                      <a:pt x="819" y="4694"/>
                      <a:pt x="813" y="4607"/>
                      <a:pt x="806" y="4521"/>
                    </a:cubicBezTo>
                    <a:cubicBezTo>
                      <a:pt x="789" y="4258"/>
                      <a:pt x="893" y="4058"/>
                      <a:pt x="1116" y="3915"/>
                    </a:cubicBezTo>
                    <a:cubicBezTo>
                      <a:pt x="1222" y="3844"/>
                      <a:pt x="1328" y="3775"/>
                      <a:pt x="1422" y="3691"/>
                    </a:cubicBezTo>
                    <a:cubicBezTo>
                      <a:pt x="1652" y="3485"/>
                      <a:pt x="1772" y="3231"/>
                      <a:pt x="1718" y="2909"/>
                    </a:cubicBezTo>
                    <a:cubicBezTo>
                      <a:pt x="1702" y="2799"/>
                      <a:pt x="1699" y="2686"/>
                      <a:pt x="1705" y="2572"/>
                    </a:cubicBezTo>
                    <a:cubicBezTo>
                      <a:pt x="1722" y="2309"/>
                      <a:pt x="1912" y="2140"/>
                      <a:pt x="2175" y="2129"/>
                    </a:cubicBezTo>
                    <a:cubicBezTo>
                      <a:pt x="2281" y="2126"/>
                      <a:pt x="2391" y="2117"/>
                      <a:pt x="2498" y="2093"/>
                    </a:cubicBezTo>
                    <a:cubicBezTo>
                      <a:pt x="2774" y="2029"/>
                      <a:pt x="2991" y="1760"/>
                      <a:pt x="2971" y="1473"/>
                    </a:cubicBezTo>
                    <a:cubicBezTo>
                      <a:pt x="2964" y="1397"/>
                      <a:pt x="2951" y="1324"/>
                      <a:pt x="2940" y="1247"/>
                    </a:cubicBezTo>
                    <a:cubicBezTo>
                      <a:pt x="2904" y="938"/>
                      <a:pt x="3007" y="754"/>
                      <a:pt x="3291" y="628"/>
                    </a:cubicBezTo>
                    <a:cubicBezTo>
                      <a:pt x="3477" y="541"/>
                      <a:pt x="3497" y="505"/>
                      <a:pt x="3443" y="308"/>
                    </a:cubicBezTo>
                    <a:cubicBezTo>
                      <a:pt x="3430" y="251"/>
                      <a:pt x="3406" y="195"/>
                      <a:pt x="3380" y="145"/>
                    </a:cubicBezTo>
                    <a:cubicBezTo>
                      <a:pt x="3334" y="55"/>
                      <a:pt x="3243" y="0"/>
                      <a:pt x="3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704;p58">
              <a:extLst>
                <a:ext uri="{FF2B5EF4-FFF2-40B4-BE49-F238E27FC236}">
                  <a16:creationId xmlns:a16="http://schemas.microsoft.com/office/drawing/2014/main" id="{547DF491-D9E5-644F-AA37-6B7CE15FF4E6}"/>
                </a:ext>
              </a:extLst>
            </p:cNvPr>
            <p:cNvGrpSpPr/>
            <p:nvPr/>
          </p:nvGrpSpPr>
          <p:grpSpPr>
            <a:xfrm>
              <a:off x="5182720" y="4179731"/>
              <a:ext cx="319511" cy="292303"/>
              <a:chOff x="7964832" y="4829718"/>
              <a:chExt cx="319511" cy="292303"/>
            </a:xfrm>
          </p:grpSpPr>
          <p:sp>
            <p:nvSpPr>
              <p:cNvPr id="23" name="Google Shape;1705;p58">
                <a:extLst>
                  <a:ext uri="{FF2B5EF4-FFF2-40B4-BE49-F238E27FC236}">
                    <a16:creationId xmlns:a16="http://schemas.microsoft.com/office/drawing/2014/main" id="{4528F16D-EA92-B342-AE20-126EBBD14730}"/>
                  </a:ext>
                </a:extLst>
              </p:cNvPr>
              <p:cNvSpPr/>
              <p:nvPr/>
            </p:nvSpPr>
            <p:spPr>
              <a:xfrm>
                <a:off x="7977408" y="4842459"/>
                <a:ext cx="302332" cy="267150"/>
              </a:xfrm>
              <a:custGeom>
                <a:avLst/>
                <a:gdLst/>
                <a:ahLst/>
                <a:cxnLst/>
                <a:rect l="l" t="t" r="r" b="b"/>
                <a:pathLst>
                  <a:path w="3678" h="3250" extrusionOk="0">
                    <a:moveTo>
                      <a:pt x="2697" y="0"/>
                    </a:moveTo>
                    <a:cubicBezTo>
                      <a:pt x="2665" y="0"/>
                      <a:pt x="2635" y="1"/>
                      <a:pt x="2608" y="4"/>
                    </a:cubicBezTo>
                    <a:cubicBezTo>
                      <a:pt x="1573" y="107"/>
                      <a:pt x="857" y="773"/>
                      <a:pt x="294" y="1636"/>
                    </a:cubicBezTo>
                    <a:cubicBezTo>
                      <a:pt x="114" y="1909"/>
                      <a:pt x="1" y="2245"/>
                      <a:pt x="24" y="2564"/>
                    </a:cubicBezTo>
                    <a:cubicBezTo>
                      <a:pt x="34" y="2708"/>
                      <a:pt x="70" y="2848"/>
                      <a:pt x="141" y="2974"/>
                    </a:cubicBezTo>
                    <a:cubicBezTo>
                      <a:pt x="201" y="3077"/>
                      <a:pt x="277" y="3168"/>
                      <a:pt x="384" y="3220"/>
                    </a:cubicBezTo>
                    <a:cubicBezTo>
                      <a:pt x="414" y="3236"/>
                      <a:pt x="464" y="3250"/>
                      <a:pt x="539" y="3250"/>
                    </a:cubicBezTo>
                    <a:cubicBezTo>
                      <a:pt x="800" y="3250"/>
                      <a:pt x="1372" y="3084"/>
                      <a:pt x="2528" y="2261"/>
                    </a:cubicBezTo>
                    <a:cubicBezTo>
                      <a:pt x="2728" y="2122"/>
                      <a:pt x="2872" y="1912"/>
                      <a:pt x="3038" y="1729"/>
                    </a:cubicBezTo>
                    <a:cubicBezTo>
                      <a:pt x="3241" y="1505"/>
                      <a:pt x="3457" y="1286"/>
                      <a:pt x="3567" y="1010"/>
                    </a:cubicBezTo>
                    <a:cubicBezTo>
                      <a:pt x="3677" y="730"/>
                      <a:pt x="3651" y="370"/>
                      <a:pt x="3414" y="183"/>
                    </a:cubicBezTo>
                    <a:cubicBezTo>
                      <a:pt x="3358" y="140"/>
                      <a:pt x="3278" y="104"/>
                      <a:pt x="3187" y="74"/>
                    </a:cubicBezTo>
                    <a:cubicBezTo>
                      <a:pt x="3032" y="25"/>
                      <a:pt x="2844" y="0"/>
                      <a:pt x="2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706;p58">
                <a:extLst>
                  <a:ext uri="{FF2B5EF4-FFF2-40B4-BE49-F238E27FC236}">
                    <a16:creationId xmlns:a16="http://schemas.microsoft.com/office/drawing/2014/main" id="{A38B8052-7B03-C14E-96CC-C88443721527}"/>
                  </a:ext>
                </a:extLst>
              </p:cNvPr>
              <p:cNvSpPr/>
              <p:nvPr/>
            </p:nvSpPr>
            <p:spPr>
              <a:xfrm>
                <a:off x="7964832" y="4829718"/>
                <a:ext cx="319511" cy="292303"/>
              </a:xfrm>
              <a:custGeom>
                <a:avLst/>
                <a:gdLst/>
                <a:ahLst/>
                <a:cxnLst/>
                <a:rect l="l" t="t" r="r" b="b"/>
                <a:pathLst>
                  <a:path w="3887" h="3556" extrusionOk="0">
                    <a:moveTo>
                      <a:pt x="2870" y="258"/>
                    </a:moveTo>
                    <a:cubicBezTo>
                      <a:pt x="2877" y="258"/>
                      <a:pt x="2884" y="258"/>
                      <a:pt x="2891" y="259"/>
                    </a:cubicBezTo>
                    <a:cubicBezTo>
                      <a:pt x="3088" y="262"/>
                      <a:pt x="3214" y="418"/>
                      <a:pt x="3164" y="609"/>
                    </a:cubicBezTo>
                    <a:cubicBezTo>
                      <a:pt x="3134" y="721"/>
                      <a:pt x="3081" y="835"/>
                      <a:pt x="3011" y="928"/>
                    </a:cubicBezTo>
                    <a:cubicBezTo>
                      <a:pt x="2538" y="1571"/>
                      <a:pt x="1982" y="2130"/>
                      <a:pt x="1282" y="2527"/>
                    </a:cubicBezTo>
                    <a:cubicBezTo>
                      <a:pt x="1147" y="2603"/>
                      <a:pt x="993" y="2653"/>
                      <a:pt x="847" y="2713"/>
                    </a:cubicBezTo>
                    <a:cubicBezTo>
                      <a:pt x="816" y="2726"/>
                      <a:pt x="783" y="2733"/>
                      <a:pt x="750" y="2736"/>
                    </a:cubicBezTo>
                    <a:cubicBezTo>
                      <a:pt x="708" y="2741"/>
                      <a:pt x="670" y="2744"/>
                      <a:pt x="635" y="2744"/>
                    </a:cubicBezTo>
                    <a:cubicBezTo>
                      <a:pt x="369" y="2744"/>
                      <a:pt x="289" y="2600"/>
                      <a:pt x="383" y="2300"/>
                    </a:cubicBezTo>
                    <a:cubicBezTo>
                      <a:pt x="474" y="2020"/>
                      <a:pt x="617" y="1767"/>
                      <a:pt x="800" y="1537"/>
                    </a:cubicBezTo>
                    <a:cubicBezTo>
                      <a:pt x="1130" y="1131"/>
                      <a:pt x="1522" y="795"/>
                      <a:pt x="1962" y="512"/>
                    </a:cubicBezTo>
                    <a:cubicBezTo>
                      <a:pt x="2155" y="389"/>
                      <a:pt x="2368" y="322"/>
                      <a:pt x="2595" y="286"/>
                    </a:cubicBezTo>
                    <a:cubicBezTo>
                      <a:pt x="2687" y="276"/>
                      <a:pt x="2780" y="258"/>
                      <a:pt x="2870" y="258"/>
                    </a:cubicBezTo>
                    <a:close/>
                    <a:moveTo>
                      <a:pt x="3431" y="435"/>
                    </a:moveTo>
                    <a:lnTo>
                      <a:pt x="3431" y="435"/>
                    </a:lnTo>
                    <a:cubicBezTo>
                      <a:pt x="3650" y="575"/>
                      <a:pt x="3734" y="845"/>
                      <a:pt x="3630" y="1085"/>
                    </a:cubicBezTo>
                    <a:cubicBezTo>
                      <a:pt x="3580" y="1201"/>
                      <a:pt x="3517" y="1314"/>
                      <a:pt x="3437" y="1411"/>
                    </a:cubicBezTo>
                    <a:cubicBezTo>
                      <a:pt x="2794" y="2184"/>
                      <a:pt x="2038" y="2806"/>
                      <a:pt x="1103" y="3199"/>
                    </a:cubicBezTo>
                    <a:cubicBezTo>
                      <a:pt x="1050" y="3223"/>
                      <a:pt x="993" y="3239"/>
                      <a:pt x="936" y="3259"/>
                    </a:cubicBezTo>
                    <a:cubicBezTo>
                      <a:pt x="841" y="3290"/>
                      <a:pt x="764" y="3308"/>
                      <a:pt x="700" y="3308"/>
                    </a:cubicBezTo>
                    <a:cubicBezTo>
                      <a:pt x="555" y="3308"/>
                      <a:pt x="473" y="3218"/>
                      <a:pt x="374" y="3003"/>
                    </a:cubicBezTo>
                    <a:cubicBezTo>
                      <a:pt x="382" y="2997"/>
                      <a:pt x="394" y="2982"/>
                      <a:pt x="401" y="2982"/>
                    </a:cubicBezTo>
                    <a:cubicBezTo>
                      <a:pt x="402" y="2982"/>
                      <a:pt x="403" y="2983"/>
                      <a:pt x="403" y="2983"/>
                    </a:cubicBezTo>
                    <a:cubicBezTo>
                      <a:pt x="497" y="3009"/>
                      <a:pt x="589" y="3021"/>
                      <a:pt x="679" y="3021"/>
                    </a:cubicBezTo>
                    <a:cubicBezTo>
                      <a:pt x="897" y="3021"/>
                      <a:pt x="1106" y="2951"/>
                      <a:pt x="1306" y="2843"/>
                    </a:cubicBezTo>
                    <a:cubicBezTo>
                      <a:pt x="1766" y="2596"/>
                      <a:pt x="2181" y="2293"/>
                      <a:pt x="2538" y="1910"/>
                    </a:cubicBezTo>
                    <a:cubicBezTo>
                      <a:pt x="2748" y="1688"/>
                      <a:pt x="2945" y="1454"/>
                      <a:pt x="3134" y="1214"/>
                    </a:cubicBezTo>
                    <a:cubicBezTo>
                      <a:pt x="3311" y="991"/>
                      <a:pt x="3471" y="752"/>
                      <a:pt x="3431" y="435"/>
                    </a:cubicBezTo>
                    <a:close/>
                    <a:moveTo>
                      <a:pt x="2854" y="1"/>
                    </a:moveTo>
                    <a:cubicBezTo>
                      <a:pt x="2596" y="1"/>
                      <a:pt x="2348" y="72"/>
                      <a:pt x="2109" y="186"/>
                    </a:cubicBezTo>
                    <a:cubicBezTo>
                      <a:pt x="1519" y="466"/>
                      <a:pt x="1019" y="865"/>
                      <a:pt x="603" y="1371"/>
                    </a:cubicBezTo>
                    <a:cubicBezTo>
                      <a:pt x="347" y="1691"/>
                      <a:pt x="164" y="2044"/>
                      <a:pt x="74" y="2450"/>
                    </a:cubicBezTo>
                    <a:cubicBezTo>
                      <a:pt x="0" y="2779"/>
                      <a:pt x="100" y="3053"/>
                      <a:pt x="291" y="3306"/>
                    </a:cubicBezTo>
                    <a:cubicBezTo>
                      <a:pt x="420" y="3476"/>
                      <a:pt x="545" y="3555"/>
                      <a:pt x="709" y="3555"/>
                    </a:cubicBezTo>
                    <a:cubicBezTo>
                      <a:pt x="777" y="3555"/>
                      <a:pt x="852" y="3542"/>
                      <a:pt x="936" y="3515"/>
                    </a:cubicBezTo>
                    <a:cubicBezTo>
                      <a:pt x="1119" y="3459"/>
                      <a:pt x="1302" y="3392"/>
                      <a:pt x="1473" y="3309"/>
                    </a:cubicBezTo>
                    <a:cubicBezTo>
                      <a:pt x="2275" y="2916"/>
                      <a:pt x="2941" y="2356"/>
                      <a:pt x="3511" y="1677"/>
                    </a:cubicBezTo>
                    <a:cubicBezTo>
                      <a:pt x="3607" y="1560"/>
                      <a:pt x="3684" y="1425"/>
                      <a:pt x="3760" y="1294"/>
                    </a:cubicBezTo>
                    <a:cubicBezTo>
                      <a:pt x="3867" y="1114"/>
                      <a:pt x="3887" y="921"/>
                      <a:pt x="3877" y="709"/>
                    </a:cubicBezTo>
                    <a:cubicBezTo>
                      <a:pt x="3830" y="601"/>
                      <a:pt x="3800" y="482"/>
                      <a:pt x="3737" y="386"/>
                    </a:cubicBezTo>
                    <a:cubicBezTo>
                      <a:pt x="3607" y="186"/>
                      <a:pt x="3400" y="92"/>
                      <a:pt x="3174" y="39"/>
                    </a:cubicBezTo>
                    <a:cubicBezTo>
                      <a:pt x="3066" y="13"/>
                      <a:pt x="2959" y="1"/>
                      <a:pt x="28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07;p58">
                <a:extLst>
                  <a:ext uri="{FF2B5EF4-FFF2-40B4-BE49-F238E27FC236}">
                    <a16:creationId xmlns:a16="http://schemas.microsoft.com/office/drawing/2014/main" id="{14B487CF-D0A9-5042-BC21-77268372176A}"/>
                  </a:ext>
                </a:extLst>
              </p:cNvPr>
              <p:cNvSpPr/>
              <p:nvPr/>
            </p:nvSpPr>
            <p:spPr>
              <a:xfrm>
                <a:off x="8124210" y="4919312"/>
                <a:ext cx="23016" cy="17509"/>
              </a:xfrm>
              <a:custGeom>
                <a:avLst/>
                <a:gdLst/>
                <a:ahLst/>
                <a:cxnLst/>
                <a:rect l="l" t="t" r="r" b="b"/>
                <a:pathLst>
                  <a:path w="280" h="213" extrusionOk="0">
                    <a:moveTo>
                      <a:pt x="124" y="1"/>
                    </a:moveTo>
                    <a:cubicBezTo>
                      <a:pt x="57" y="1"/>
                      <a:pt x="0" y="67"/>
                      <a:pt x="16" y="128"/>
                    </a:cubicBezTo>
                    <a:cubicBezTo>
                      <a:pt x="33" y="185"/>
                      <a:pt x="70" y="213"/>
                      <a:pt x="123" y="213"/>
                    </a:cubicBezTo>
                    <a:cubicBezTo>
                      <a:pt x="131" y="213"/>
                      <a:pt x="140" y="212"/>
                      <a:pt x="150" y="211"/>
                    </a:cubicBezTo>
                    <a:cubicBezTo>
                      <a:pt x="222" y="204"/>
                      <a:pt x="279" y="135"/>
                      <a:pt x="250" y="75"/>
                    </a:cubicBezTo>
                    <a:cubicBezTo>
                      <a:pt x="226" y="31"/>
                      <a:pt x="203" y="8"/>
                      <a:pt x="133" y="1"/>
                    </a:cubicBezTo>
                    <a:cubicBezTo>
                      <a:pt x="130" y="1"/>
                      <a:pt x="127" y="1"/>
                      <a:pt x="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08;p58">
                <a:extLst>
                  <a:ext uri="{FF2B5EF4-FFF2-40B4-BE49-F238E27FC236}">
                    <a16:creationId xmlns:a16="http://schemas.microsoft.com/office/drawing/2014/main" id="{2F6D5B21-B952-F543-ADBA-D0D466E2F025}"/>
                  </a:ext>
                </a:extLst>
              </p:cNvPr>
              <p:cNvSpPr/>
              <p:nvPr/>
            </p:nvSpPr>
            <p:spPr>
              <a:xfrm>
                <a:off x="8084838" y="4916517"/>
                <a:ext cx="22934" cy="17509"/>
              </a:xfrm>
              <a:custGeom>
                <a:avLst/>
                <a:gdLst/>
                <a:ahLst/>
                <a:cxnLst/>
                <a:rect l="l" t="t" r="r" b="b"/>
                <a:pathLst>
                  <a:path w="279" h="213" extrusionOk="0">
                    <a:moveTo>
                      <a:pt x="119" y="1"/>
                    </a:moveTo>
                    <a:cubicBezTo>
                      <a:pt x="55" y="1"/>
                      <a:pt x="0" y="66"/>
                      <a:pt x="16" y="125"/>
                    </a:cubicBezTo>
                    <a:cubicBezTo>
                      <a:pt x="34" y="188"/>
                      <a:pt x="76" y="213"/>
                      <a:pt x="132" y="213"/>
                    </a:cubicBezTo>
                    <a:cubicBezTo>
                      <a:pt x="139" y="213"/>
                      <a:pt x="145" y="213"/>
                      <a:pt x="152" y="212"/>
                    </a:cubicBezTo>
                    <a:cubicBezTo>
                      <a:pt x="222" y="202"/>
                      <a:pt x="279" y="132"/>
                      <a:pt x="249" y="72"/>
                    </a:cubicBezTo>
                    <a:cubicBezTo>
                      <a:pt x="229" y="29"/>
                      <a:pt x="206" y="9"/>
                      <a:pt x="132" y="2"/>
                    </a:cubicBezTo>
                    <a:cubicBezTo>
                      <a:pt x="128" y="1"/>
                      <a:pt x="124"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09;p58">
                <a:extLst>
                  <a:ext uri="{FF2B5EF4-FFF2-40B4-BE49-F238E27FC236}">
                    <a16:creationId xmlns:a16="http://schemas.microsoft.com/office/drawing/2014/main" id="{6F02C400-2242-EA4A-A931-11A52CA7746B}"/>
                  </a:ext>
                </a:extLst>
              </p:cNvPr>
              <p:cNvSpPr/>
              <p:nvPr/>
            </p:nvSpPr>
            <p:spPr>
              <a:xfrm>
                <a:off x="8064289" y="4951943"/>
                <a:ext cx="23016" cy="17509"/>
              </a:xfrm>
              <a:custGeom>
                <a:avLst/>
                <a:gdLst/>
                <a:ahLst/>
                <a:cxnLst/>
                <a:rect l="l" t="t" r="r" b="b"/>
                <a:pathLst>
                  <a:path w="280" h="213" extrusionOk="0">
                    <a:moveTo>
                      <a:pt x="122" y="0"/>
                    </a:moveTo>
                    <a:cubicBezTo>
                      <a:pt x="57" y="0"/>
                      <a:pt x="0" y="67"/>
                      <a:pt x="16" y="127"/>
                    </a:cubicBezTo>
                    <a:cubicBezTo>
                      <a:pt x="34" y="184"/>
                      <a:pt x="73" y="212"/>
                      <a:pt x="126" y="212"/>
                    </a:cubicBezTo>
                    <a:cubicBezTo>
                      <a:pt x="134" y="212"/>
                      <a:pt x="143" y="212"/>
                      <a:pt x="152" y="210"/>
                    </a:cubicBezTo>
                    <a:cubicBezTo>
                      <a:pt x="223" y="201"/>
                      <a:pt x="279" y="133"/>
                      <a:pt x="249" y="73"/>
                    </a:cubicBezTo>
                    <a:cubicBezTo>
                      <a:pt x="229" y="30"/>
                      <a:pt x="206" y="7"/>
                      <a:pt x="132" y="1"/>
                    </a:cubicBezTo>
                    <a:cubicBezTo>
                      <a:pt x="129" y="0"/>
                      <a:pt x="126"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10;p58">
                <a:extLst>
                  <a:ext uri="{FF2B5EF4-FFF2-40B4-BE49-F238E27FC236}">
                    <a16:creationId xmlns:a16="http://schemas.microsoft.com/office/drawing/2014/main" id="{9912A9C7-F719-FD46-9CF9-32927086E6DD}"/>
                  </a:ext>
                </a:extLst>
              </p:cNvPr>
              <p:cNvSpPr/>
              <p:nvPr/>
            </p:nvSpPr>
            <p:spPr>
              <a:xfrm>
                <a:off x="8103743" y="4963697"/>
                <a:ext cx="22934" cy="17509"/>
              </a:xfrm>
              <a:custGeom>
                <a:avLst/>
                <a:gdLst/>
                <a:ahLst/>
                <a:cxnLst/>
                <a:rect l="l" t="t" r="r" b="b"/>
                <a:pathLst>
                  <a:path w="279" h="213" extrusionOk="0">
                    <a:moveTo>
                      <a:pt x="127" y="0"/>
                    </a:moveTo>
                    <a:cubicBezTo>
                      <a:pt x="60" y="0"/>
                      <a:pt x="0" y="67"/>
                      <a:pt x="19" y="127"/>
                    </a:cubicBezTo>
                    <a:cubicBezTo>
                      <a:pt x="34" y="185"/>
                      <a:pt x="72" y="212"/>
                      <a:pt x="125" y="212"/>
                    </a:cubicBezTo>
                    <a:cubicBezTo>
                      <a:pt x="134" y="212"/>
                      <a:pt x="143" y="212"/>
                      <a:pt x="152" y="210"/>
                    </a:cubicBezTo>
                    <a:cubicBezTo>
                      <a:pt x="225" y="204"/>
                      <a:pt x="279" y="134"/>
                      <a:pt x="249" y="74"/>
                    </a:cubicBezTo>
                    <a:cubicBezTo>
                      <a:pt x="229" y="30"/>
                      <a:pt x="205" y="7"/>
                      <a:pt x="136" y="1"/>
                    </a:cubicBezTo>
                    <a:cubicBezTo>
                      <a:pt x="133" y="1"/>
                      <a:pt x="130" y="0"/>
                      <a:pt x="1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711;p58">
              <a:extLst>
                <a:ext uri="{FF2B5EF4-FFF2-40B4-BE49-F238E27FC236}">
                  <a16:creationId xmlns:a16="http://schemas.microsoft.com/office/drawing/2014/main" id="{5CB75C92-3803-1242-B825-36B3C98A3589}"/>
                </a:ext>
              </a:extLst>
            </p:cNvPr>
            <p:cNvGrpSpPr/>
            <p:nvPr/>
          </p:nvGrpSpPr>
          <p:grpSpPr>
            <a:xfrm>
              <a:off x="5013175" y="3816415"/>
              <a:ext cx="353953" cy="297646"/>
              <a:chOff x="7610862" y="4532077"/>
              <a:chExt cx="353953" cy="297646"/>
            </a:xfrm>
          </p:grpSpPr>
          <p:sp>
            <p:nvSpPr>
              <p:cNvPr id="19" name="Google Shape;1712;p58">
                <a:extLst>
                  <a:ext uri="{FF2B5EF4-FFF2-40B4-BE49-F238E27FC236}">
                    <a16:creationId xmlns:a16="http://schemas.microsoft.com/office/drawing/2014/main" id="{19B6D365-2784-1243-9847-8852B155D16A}"/>
                  </a:ext>
                </a:extLst>
              </p:cNvPr>
              <p:cNvSpPr/>
              <p:nvPr/>
            </p:nvSpPr>
            <p:spPr>
              <a:xfrm>
                <a:off x="7625658" y="4547448"/>
                <a:ext cx="324937" cy="269369"/>
              </a:xfrm>
              <a:custGeom>
                <a:avLst/>
                <a:gdLst/>
                <a:ahLst/>
                <a:cxnLst/>
                <a:rect l="l" t="t" r="r" b="b"/>
                <a:pathLst>
                  <a:path w="3953" h="3277" extrusionOk="0">
                    <a:moveTo>
                      <a:pt x="3318" y="0"/>
                    </a:moveTo>
                    <a:cubicBezTo>
                      <a:pt x="3309" y="0"/>
                      <a:pt x="3299" y="1"/>
                      <a:pt x="3289" y="2"/>
                    </a:cubicBezTo>
                    <a:cubicBezTo>
                      <a:pt x="3157" y="15"/>
                      <a:pt x="3043" y="109"/>
                      <a:pt x="2943" y="198"/>
                    </a:cubicBezTo>
                    <a:cubicBezTo>
                      <a:pt x="2780" y="349"/>
                      <a:pt x="2617" y="498"/>
                      <a:pt x="2450" y="644"/>
                    </a:cubicBezTo>
                    <a:cubicBezTo>
                      <a:pt x="2374" y="715"/>
                      <a:pt x="2294" y="791"/>
                      <a:pt x="2264" y="891"/>
                    </a:cubicBezTo>
                    <a:cubicBezTo>
                      <a:pt x="2235" y="1001"/>
                      <a:pt x="2267" y="1114"/>
                      <a:pt x="2267" y="1228"/>
                    </a:cubicBezTo>
                    <a:cubicBezTo>
                      <a:pt x="2275" y="1474"/>
                      <a:pt x="2098" y="1710"/>
                      <a:pt x="1861" y="1780"/>
                    </a:cubicBezTo>
                    <a:cubicBezTo>
                      <a:pt x="1800" y="1798"/>
                      <a:pt x="1738" y="1807"/>
                      <a:pt x="1675" y="1807"/>
                    </a:cubicBezTo>
                    <a:cubicBezTo>
                      <a:pt x="1535" y="1807"/>
                      <a:pt x="1393" y="1767"/>
                      <a:pt x="1262" y="1714"/>
                    </a:cubicBezTo>
                    <a:cubicBezTo>
                      <a:pt x="1178" y="1684"/>
                      <a:pt x="1092" y="1647"/>
                      <a:pt x="1005" y="1647"/>
                    </a:cubicBezTo>
                    <a:cubicBezTo>
                      <a:pt x="985" y="1647"/>
                      <a:pt x="965" y="1649"/>
                      <a:pt x="945" y="1654"/>
                    </a:cubicBezTo>
                    <a:cubicBezTo>
                      <a:pt x="862" y="1674"/>
                      <a:pt x="796" y="1734"/>
                      <a:pt x="732" y="1790"/>
                    </a:cubicBezTo>
                    <a:cubicBezTo>
                      <a:pt x="556" y="1950"/>
                      <a:pt x="386" y="2116"/>
                      <a:pt x="223" y="2290"/>
                    </a:cubicBezTo>
                    <a:cubicBezTo>
                      <a:pt x="117" y="2402"/>
                      <a:pt x="0" y="2510"/>
                      <a:pt x="6" y="2649"/>
                    </a:cubicBezTo>
                    <a:cubicBezTo>
                      <a:pt x="6" y="2689"/>
                      <a:pt x="20" y="2736"/>
                      <a:pt x="50" y="2786"/>
                    </a:cubicBezTo>
                    <a:cubicBezTo>
                      <a:pt x="93" y="2866"/>
                      <a:pt x="169" y="2926"/>
                      <a:pt x="246" y="2976"/>
                    </a:cubicBezTo>
                    <a:cubicBezTo>
                      <a:pt x="552" y="3180"/>
                      <a:pt x="918" y="3276"/>
                      <a:pt x="1285" y="3276"/>
                    </a:cubicBezTo>
                    <a:cubicBezTo>
                      <a:pt x="1503" y="3276"/>
                      <a:pt x="1721" y="3243"/>
                      <a:pt x="1928" y="3179"/>
                    </a:cubicBezTo>
                    <a:cubicBezTo>
                      <a:pt x="2484" y="3006"/>
                      <a:pt x="2963" y="2626"/>
                      <a:pt x="3326" y="2170"/>
                    </a:cubicBezTo>
                    <a:cubicBezTo>
                      <a:pt x="3526" y="1917"/>
                      <a:pt x="3696" y="1637"/>
                      <a:pt x="3793" y="1334"/>
                    </a:cubicBezTo>
                    <a:cubicBezTo>
                      <a:pt x="3886" y="1048"/>
                      <a:pt x="3953" y="728"/>
                      <a:pt x="3919" y="432"/>
                    </a:cubicBezTo>
                    <a:cubicBezTo>
                      <a:pt x="3909" y="355"/>
                      <a:pt x="3859" y="292"/>
                      <a:pt x="3813" y="232"/>
                    </a:cubicBezTo>
                    <a:cubicBezTo>
                      <a:pt x="3789" y="198"/>
                      <a:pt x="3756" y="172"/>
                      <a:pt x="3723" y="149"/>
                    </a:cubicBezTo>
                    <a:cubicBezTo>
                      <a:pt x="3683" y="122"/>
                      <a:pt x="3640" y="102"/>
                      <a:pt x="3596" y="82"/>
                    </a:cubicBezTo>
                    <a:cubicBezTo>
                      <a:pt x="3508" y="42"/>
                      <a:pt x="3415" y="0"/>
                      <a:pt x="33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13;p58">
                <a:extLst>
                  <a:ext uri="{FF2B5EF4-FFF2-40B4-BE49-F238E27FC236}">
                    <a16:creationId xmlns:a16="http://schemas.microsoft.com/office/drawing/2014/main" id="{D623CBF6-B46E-7E43-BC94-23EB0C063A36}"/>
                  </a:ext>
                </a:extLst>
              </p:cNvPr>
              <p:cNvSpPr/>
              <p:nvPr/>
            </p:nvSpPr>
            <p:spPr>
              <a:xfrm>
                <a:off x="7610862" y="4532077"/>
                <a:ext cx="353953" cy="297646"/>
              </a:xfrm>
              <a:custGeom>
                <a:avLst/>
                <a:gdLst/>
                <a:ahLst/>
                <a:cxnLst/>
                <a:rect l="l" t="t" r="r" b="b"/>
                <a:pathLst>
                  <a:path w="4306" h="3621" extrusionOk="0">
                    <a:moveTo>
                      <a:pt x="3470" y="249"/>
                    </a:moveTo>
                    <a:cubicBezTo>
                      <a:pt x="3494" y="249"/>
                      <a:pt x="3519" y="256"/>
                      <a:pt x="3546" y="272"/>
                    </a:cubicBezTo>
                    <a:cubicBezTo>
                      <a:pt x="3676" y="349"/>
                      <a:pt x="3806" y="428"/>
                      <a:pt x="3933" y="516"/>
                    </a:cubicBezTo>
                    <a:cubicBezTo>
                      <a:pt x="4006" y="562"/>
                      <a:pt x="4029" y="642"/>
                      <a:pt x="4016" y="725"/>
                    </a:cubicBezTo>
                    <a:cubicBezTo>
                      <a:pt x="3996" y="842"/>
                      <a:pt x="3969" y="958"/>
                      <a:pt x="3943" y="1098"/>
                    </a:cubicBezTo>
                    <a:cubicBezTo>
                      <a:pt x="3843" y="1618"/>
                      <a:pt x="3580" y="2080"/>
                      <a:pt x="3240" y="2510"/>
                    </a:cubicBezTo>
                    <a:cubicBezTo>
                      <a:pt x="3020" y="2786"/>
                      <a:pt x="2750" y="2989"/>
                      <a:pt x="2421" y="3123"/>
                    </a:cubicBezTo>
                    <a:cubicBezTo>
                      <a:pt x="2103" y="3250"/>
                      <a:pt x="1776" y="3330"/>
                      <a:pt x="1435" y="3330"/>
                    </a:cubicBezTo>
                    <a:cubicBezTo>
                      <a:pt x="1376" y="3330"/>
                      <a:pt x="1316" y="3327"/>
                      <a:pt x="1256" y="3322"/>
                    </a:cubicBezTo>
                    <a:cubicBezTo>
                      <a:pt x="932" y="3296"/>
                      <a:pt x="656" y="3163"/>
                      <a:pt x="417" y="2946"/>
                    </a:cubicBezTo>
                    <a:cubicBezTo>
                      <a:pt x="240" y="2783"/>
                      <a:pt x="246" y="2653"/>
                      <a:pt x="433" y="2510"/>
                    </a:cubicBezTo>
                    <a:cubicBezTo>
                      <a:pt x="632" y="2354"/>
                      <a:pt x="836" y="2200"/>
                      <a:pt x="1029" y="2040"/>
                    </a:cubicBezTo>
                    <a:cubicBezTo>
                      <a:pt x="1084" y="1995"/>
                      <a:pt x="1135" y="1969"/>
                      <a:pt x="1191" y="1969"/>
                    </a:cubicBezTo>
                    <a:cubicBezTo>
                      <a:pt x="1229" y="1969"/>
                      <a:pt x="1270" y="1981"/>
                      <a:pt x="1316" y="2007"/>
                    </a:cubicBezTo>
                    <a:cubicBezTo>
                      <a:pt x="1481" y="2098"/>
                      <a:pt x="1659" y="2151"/>
                      <a:pt x="1851" y="2151"/>
                    </a:cubicBezTo>
                    <a:cubicBezTo>
                      <a:pt x="1863" y="2151"/>
                      <a:pt x="1876" y="2150"/>
                      <a:pt x="1888" y="2150"/>
                    </a:cubicBezTo>
                    <a:cubicBezTo>
                      <a:pt x="2318" y="2140"/>
                      <a:pt x="2567" y="1881"/>
                      <a:pt x="2554" y="1455"/>
                    </a:cubicBezTo>
                    <a:cubicBezTo>
                      <a:pt x="2550" y="1391"/>
                      <a:pt x="2547" y="1318"/>
                      <a:pt x="2524" y="1258"/>
                    </a:cubicBezTo>
                    <a:cubicBezTo>
                      <a:pt x="2467" y="1108"/>
                      <a:pt x="2527" y="1015"/>
                      <a:pt x="2644" y="918"/>
                    </a:cubicBezTo>
                    <a:cubicBezTo>
                      <a:pt x="2884" y="722"/>
                      <a:pt x="3117" y="516"/>
                      <a:pt x="3350" y="305"/>
                    </a:cubicBezTo>
                    <a:cubicBezTo>
                      <a:pt x="3390" y="270"/>
                      <a:pt x="3429" y="249"/>
                      <a:pt x="3470" y="249"/>
                    </a:cubicBezTo>
                    <a:close/>
                    <a:moveTo>
                      <a:pt x="3525" y="0"/>
                    </a:moveTo>
                    <a:cubicBezTo>
                      <a:pt x="3414" y="0"/>
                      <a:pt x="3307" y="46"/>
                      <a:pt x="3207" y="122"/>
                    </a:cubicBezTo>
                    <a:cubicBezTo>
                      <a:pt x="2914" y="352"/>
                      <a:pt x="2634" y="596"/>
                      <a:pt x="2351" y="838"/>
                    </a:cubicBezTo>
                    <a:cubicBezTo>
                      <a:pt x="2231" y="938"/>
                      <a:pt x="2204" y="1068"/>
                      <a:pt x="2241" y="1218"/>
                    </a:cubicBezTo>
                    <a:cubicBezTo>
                      <a:pt x="2264" y="1321"/>
                      <a:pt x="2284" y="1427"/>
                      <a:pt x="2284" y="1531"/>
                    </a:cubicBezTo>
                    <a:cubicBezTo>
                      <a:pt x="2284" y="1710"/>
                      <a:pt x="2175" y="1834"/>
                      <a:pt x="2001" y="1867"/>
                    </a:cubicBezTo>
                    <a:cubicBezTo>
                      <a:pt x="1961" y="1874"/>
                      <a:pt x="1918" y="1878"/>
                      <a:pt x="1876" y="1878"/>
                    </a:cubicBezTo>
                    <a:cubicBezTo>
                      <a:pt x="1837" y="1878"/>
                      <a:pt x="1800" y="1875"/>
                      <a:pt x="1765" y="1867"/>
                    </a:cubicBezTo>
                    <a:cubicBezTo>
                      <a:pt x="1622" y="1834"/>
                      <a:pt x="1482" y="1790"/>
                      <a:pt x="1348" y="1738"/>
                    </a:cubicBezTo>
                    <a:cubicBezTo>
                      <a:pt x="1289" y="1713"/>
                      <a:pt x="1232" y="1699"/>
                      <a:pt x="1177" y="1699"/>
                    </a:cubicBezTo>
                    <a:cubicBezTo>
                      <a:pt x="1099" y="1699"/>
                      <a:pt x="1026" y="1726"/>
                      <a:pt x="956" y="1784"/>
                    </a:cubicBezTo>
                    <a:cubicBezTo>
                      <a:pt x="712" y="1987"/>
                      <a:pt x="460" y="2187"/>
                      <a:pt x="226" y="2403"/>
                    </a:cubicBezTo>
                    <a:cubicBezTo>
                      <a:pt x="3" y="2613"/>
                      <a:pt x="0" y="2886"/>
                      <a:pt x="206" y="3109"/>
                    </a:cubicBezTo>
                    <a:cubicBezTo>
                      <a:pt x="486" y="3409"/>
                      <a:pt x="832" y="3582"/>
                      <a:pt x="1242" y="3612"/>
                    </a:cubicBezTo>
                    <a:cubicBezTo>
                      <a:pt x="1309" y="3618"/>
                      <a:pt x="1376" y="3620"/>
                      <a:pt x="1443" y="3620"/>
                    </a:cubicBezTo>
                    <a:cubicBezTo>
                      <a:pt x="1821" y="3620"/>
                      <a:pt x="2190" y="3535"/>
                      <a:pt x="2544" y="3382"/>
                    </a:cubicBezTo>
                    <a:cubicBezTo>
                      <a:pt x="2801" y="3273"/>
                      <a:pt x="3044" y="3133"/>
                      <a:pt x="3240" y="2926"/>
                    </a:cubicBezTo>
                    <a:cubicBezTo>
                      <a:pt x="3726" y="2406"/>
                      <a:pt x="4069" y="1807"/>
                      <a:pt x="4213" y="1105"/>
                    </a:cubicBezTo>
                    <a:cubicBezTo>
                      <a:pt x="4236" y="995"/>
                      <a:pt x="4262" y="885"/>
                      <a:pt x="4279" y="771"/>
                    </a:cubicBezTo>
                    <a:cubicBezTo>
                      <a:pt x="4305" y="572"/>
                      <a:pt x="4242" y="405"/>
                      <a:pt x="4076" y="285"/>
                    </a:cubicBezTo>
                    <a:cubicBezTo>
                      <a:pt x="3986" y="219"/>
                      <a:pt x="3886" y="162"/>
                      <a:pt x="3796" y="96"/>
                    </a:cubicBezTo>
                    <a:cubicBezTo>
                      <a:pt x="3705" y="29"/>
                      <a:pt x="3614" y="0"/>
                      <a:pt x="35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14;p58">
                <a:extLst>
                  <a:ext uri="{FF2B5EF4-FFF2-40B4-BE49-F238E27FC236}">
                    <a16:creationId xmlns:a16="http://schemas.microsoft.com/office/drawing/2014/main" id="{32EA19D9-6529-0B4B-9221-CC7202F1BF5D}"/>
                  </a:ext>
                </a:extLst>
              </p:cNvPr>
              <p:cNvSpPr/>
              <p:nvPr/>
            </p:nvSpPr>
            <p:spPr>
              <a:xfrm>
                <a:off x="7665523" y="4715373"/>
                <a:ext cx="120012" cy="42333"/>
              </a:xfrm>
              <a:custGeom>
                <a:avLst/>
                <a:gdLst/>
                <a:ahLst/>
                <a:cxnLst/>
                <a:rect l="l" t="t" r="r" b="b"/>
                <a:pathLst>
                  <a:path w="1460" h="515" extrusionOk="0">
                    <a:moveTo>
                      <a:pt x="466" y="0"/>
                    </a:moveTo>
                    <a:cubicBezTo>
                      <a:pt x="420" y="0"/>
                      <a:pt x="377" y="12"/>
                      <a:pt x="337" y="44"/>
                    </a:cubicBezTo>
                    <a:cubicBezTo>
                      <a:pt x="221" y="147"/>
                      <a:pt x="121" y="270"/>
                      <a:pt x="18" y="390"/>
                    </a:cubicBezTo>
                    <a:cubicBezTo>
                      <a:pt x="1" y="410"/>
                      <a:pt x="4" y="487"/>
                      <a:pt x="18" y="493"/>
                    </a:cubicBezTo>
                    <a:cubicBezTo>
                      <a:pt x="39" y="505"/>
                      <a:pt x="70" y="514"/>
                      <a:pt x="97" y="514"/>
                    </a:cubicBezTo>
                    <a:cubicBezTo>
                      <a:pt x="114" y="514"/>
                      <a:pt x="130" y="511"/>
                      <a:pt x="141" y="503"/>
                    </a:cubicBezTo>
                    <a:cubicBezTo>
                      <a:pt x="214" y="459"/>
                      <a:pt x="281" y="403"/>
                      <a:pt x="341" y="344"/>
                    </a:cubicBezTo>
                    <a:cubicBezTo>
                      <a:pt x="407" y="280"/>
                      <a:pt x="480" y="203"/>
                      <a:pt x="562" y="203"/>
                    </a:cubicBezTo>
                    <a:cubicBezTo>
                      <a:pt x="583" y="203"/>
                      <a:pt x="605" y="208"/>
                      <a:pt x="627" y="220"/>
                    </a:cubicBezTo>
                    <a:cubicBezTo>
                      <a:pt x="775" y="302"/>
                      <a:pt x="923" y="414"/>
                      <a:pt x="1094" y="414"/>
                    </a:cubicBezTo>
                    <a:cubicBezTo>
                      <a:pt x="1104" y="414"/>
                      <a:pt x="1113" y="414"/>
                      <a:pt x="1123" y="413"/>
                    </a:cubicBezTo>
                    <a:cubicBezTo>
                      <a:pt x="1226" y="407"/>
                      <a:pt x="1320" y="376"/>
                      <a:pt x="1406" y="307"/>
                    </a:cubicBezTo>
                    <a:cubicBezTo>
                      <a:pt x="1459" y="256"/>
                      <a:pt x="1426" y="164"/>
                      <a:pt x="1353" y="164"/>
                    </a:cubicBezTo>
                    <a:lnTo>
                      <a:pt x="1333" y="164"/>
                    </a:lnTo>
                    <a:cubicBezTo>
                      <a:pt x="1273" y="164"/>
                      <a:pt x="1213" y="168"/>
                      <a:pt x="1154" y="168"/>
                    </a:cubicBezTo>
                    <a:cubicBezTo>
                      <a:pt x="1115" y="168"/>
                      <a:pt x="1077" y="166"/>
                      <a:pt x="1040" y="160"/>
                    </a:cubicBezTo>
                    <a:cubicBezTo>
                      <a:pt x="910" y="133"/>
                      <a:pt x="783" y="87"/>
                      <a:pt x="660" y="44"/>
                    </a:cubicBezTo>
                    <a:cubicBezTo>
                      <a:pt x="597" y="22"/>
                      <a:pt x="530" y="0"/>
                      <a:pt x="4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15;p58">
                <a:extLst>
                  <a:ext uri="{FF2B5EF4-FFF2-40B4-BE49-F238E27FC236}">
                    <a16:creationId xmlns:a16="http://schemas.microsoft.com/office/drawing/2014/main" id="{13883197-5817-2040-A758-D22F11C9AD0D}"/>
                  </a:ext>
                </a:extLst>
              </p:cNvPr>
              <p:cNvSpPr/>
              <p:nvPr/>
            </p:nvSpPr>
            <p:spPr>
              <a:xfrm>
                <a:off x="7808955" y="4709291"/>
                <a:ext cx="15700" cy="12659"/>
              </a:xfrm>
              <a:custGeom>
                <a:avLst/>
                <a:gdLst/>
                <a:ahLst/>
                <a:cxnLst/>
                <a:rect l="l" t="t" r="r" b="b"/>
                <a:pathLst>
                  <a:path w="191" h="154" extrusionOk="0">
                    <a:moveTo>
                      <a:pt x="122" y="0"/>
                    </a:moveTo>
                    <a:cubicBezTo>
                      <a:pt x="92" y="0"/>
                      <a:pt x="52" y="30"/>
                      <a:pt x="1" y="51"/>
                    </a:cubicBezTo>
                    <a:cubicBezTo>
                      <a:pt x="37" y="101"/>
                      <a:pt x="57" y="154"/>
                      <a:pt x="77" y="154"/>
                    </a:cubicBezTo>
                    <a:cubicBezTo>
                      <a:pt x="114" y="154"/>
                      <a:pt x="151" y="121"/>
                      <a:pt x="191" y="104"/>
                    </a:cubicBezTo>
                    <a:cubicBezTo>
                      <a:pt x="171" y="67"/>
                      <a:pt x="157" y="11"/>
                      <a:pt x="131" y="1"/>
                    </a:cubicBezTo>
                    <a:cubicBezTo>
                      <a:pt x="128" y="0"/>
                      <a:pt x="125"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 name="Google Shape;1716;p58">
            <a:extLst>
              <a:ext uri="{FF2B5EF4-FFF2-40B4-BE49-F238E27FC236}">
                <a16:creationId xmlns:a16="http://schemas.microsoft.com/office/drawing/2014/main" id="{D74AEF8C-697F-494D-9062-8325582B7F0E}"/>
              </a:ext>
            </a:extLst>
          </p:cNvPr>
          <p:cNvGrpSpPr/>
          <p:nvPr/>
        </p:nvGrpSpPr>
        <p:grpSpPr>
          <a:xfrm>
            <a:off x="7978529" y="4006243"/>
            <a:ext cx="853336" cy="957263"/>
            <a:chOff x="1321175" y="3568092"/>
            <a:chExt cx="853336" cy="957263"/>
          </a:xfrm>
        </p:grpSpPr>
        <p:sp>
          <p:nvSpPr>
            <p:cNvPr id="34" name="Google Shape;1717;p58">
              <a:extLst>
                <a:ext uri="{FF2B5EF4-FFF2-40B4-BE49-F238E27FC236}">
                  <a16:creationId xmlns:a16="http://schemas.microsoft.com/office/drawing/2014/main" id="{A68C63E5-6DC3-D547-92F3-CAB90C864E65}"/>
                </a:ext>
              </a:extLst>
            </p:cNvPr>
            <p:cNvSpPr/>
            <p:nvPr/>
          </p:nvSpPr>
          <p:spPr>
            <a:xfrm>
              <a:off x="1635037" y="3944076"/>
              <a:ext cx="177223" cy="197280"/>
            </a:xfrm>
            <a:custGeom>
              <a:avLst/>
              <a:gdLst/>
              <a:ahLst/>
              <a:cxnLst/>
              <a:rect l="l" t="t" r="r" b="b"/>
              <a:pathLst>
                <a:path w="2156" h="2400" extrusionOk="0">
                  <a:moveTo>
                    <a:pt x="1497" y="0"/>
                  </a:moveTo>
                  <a:cubicBezTo>
                    <a:pt x="1410" y="0"/>
                    <a:pt x="1322" y="28"/>
                    <a:pt x="1249" y="74"/>
                  </a:cubicBezTo>
                  <a:cubicBezTo>
                    <a:pt x="1133" y="144"/>
                    <a:pt x="1046" y="257"/>
                    <a:pt x="980" y="377"/>
                  </a:cubicBezTo>
                  <a:cubicBezTo>
                    <a:pt x="843" y="630"/>
                    <a:pt x="786" y="923"/>
                    <a:pt x="820" y="1210"/>
                  </a:cubicBezTo>
                  <a:cubicBezTo>
                    <a:pt x="760" y="1073"/>
                    <a:pt x="680" y="943"/>
                    <a:pt x="583" y="830"/>
                  </a:cubicBezTo>
                  <a:cubicBezTo>
                    <a:pt x="506" y="737"/>
                    <a:pt x="400" y="645"/>
                    <a:pt x="281" y="645"/>
                  </a:cubicBezTo>
                  <a:cubicBezTo>
                    <a:pt x="272" y="645"/>
                    <a:pt x="263" y="645"/>
                    <a:pt x="254" y="646"/>
                  </a:cubicBezTo>
                  <a:cubicBezTo>
                    <a:pt x="150" y="663"/>
                    <a:pt x="67" y="753"/>
                    <a:pt x="34" y="853"/>
                  </a:cubicBezTo>
                  <a:cubicBezTo>
                    <a:pt x="1" y="953"/>
                    <a:pt x="10" y="1063"/>
                    <a:pt x="30" y="1166"/>
                  </a:cubicBezTo>
                  <a:cubicBezTo>
                    <a:pt x="70" y="1370"/>
                    <a:pt x="144" y="1565"/>
                    <a:pt x="250" y="1745"/>
                  </a:cubicBezTo>
                  <a:cubicBezTo>
                    <a:pt x="410" y="2015"/>
                    <a:pt x="614" y="2242"/>
                    <a:pt x="920" y="2332"/>
                  </a:cubicBezTo>
                  <a:cubicBezTo>
                    <a:pt x="1063" y="2374"/>
                    <a:pt x="1209" y="2399"/>
                    <a:pt x="1352" y="2399"/>
                  </a:cubicBezTo>
                  <a:cubicBezTo>
                    <a:pt x="1556" y="2399"/>
                    <a:pt x="1756" y="2348"/>
                    <a:pt x="1942" y="2225"/>
                  </a:cubicBezTo>
                  <a:cubicBezTo>
                    <a:pt x="2008" y="2182"/>
                    <a:pt x="2068" y="2132"/>
                    <a:pt x="2105" y="2062"/>
                  </a:cubicBezTo>
                  <a:cubicBezTo>
                    <a:pt x="2152" y="1975"/>
                    <a:pt x="2155" y="1872"/>
                    <a:pt x="2142" y="1772"/>
                  </a:cubicBezTo>
                  <a:cubicBezTo>
                    <a:pt x="2125" y="1665"/>
                    <a:pt x="2092" y="1556"/>
                    <a:pt x="2015" y="1479"/>
                  </a:cubicBezTo>
                  <a:cubicBezTo>
                    <a:pt x="1949" y="1412"/>
                    <a:pt x="1855" y="1376"/>
                    <a:pt x="1761" y="1376"/>
                  </a:cubicBezTo>
                  <a:cubicBezTo>
                    <a:pt x="1702" y="1376"/>
                    <a:pt x="1644" y="1390"/>
                    <a:pt x="1593" y="1419"/>
                  </a:cubicBezTo>
                  <a:cubicBezTo>
                    <a:pt x="1632" y="1333"/>
                    <a:pt x="1672" y="1246"/>
                    <a:pt x="1716" y="1156"/>
                  </a:cubicBezTo>
                  <a:cubicBezTo>
                    <a:pt x="1782" y="1016"/>
                    <a:pt x="1848" y="873"/>
                    <a:pt x="1885" y="717"/>
                  </a:cubicBezTo>
                  <a:cubicBezTo>
                    <a:pt x="1922" y="563"/>
                    <a:pt x="1922" y="397"/>
                    <a:pt x="1859" y="254"/>
                  </a:cubicBezTo>
                  <a:cubicBezTo>
                    <a:pt x="1816" y="157"/>
                    <a:pt x="1742" y="74"/>
                    <a:pt x="1645" y="31"/>
                  </a:cubicBezTo>
                  <a:cubicBezTo>
                    <a:pt x="1598" y="10"/>
                    <a:pt x="1548" y="0"/>
                    <a:pt x="1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18;p58">
              <a:extLst>
                <a:ext uri="{FF2B5EF4-FFF2-40B4-BE49-F238E27FC236}">
                  <a16:creationId xmlns:a16="http://schemas.microsoft.com/office/drawing/2014/main" id="{BE511ED0-AF0F-9F4F-9E41-E85119329F3B}"/>
                </a:ext>
              </a:extLst>
            </p:cNvPr>
            <p:cNvSpPr/>
            <p:nvPr/>
          </p:nvSpPr>
          <p:spPr>
            <a:xfrm>
              <a:off x="1393134" y="3739656"/>
              <a:ext cx="205582" cy="222104"/>
            </a:xfrm>
            <a:custGeom>
              <a:avLst/>
              <a:gdLst/>
              <a:ahLst/>
              <a:cxnLst/>
              <a:rect l="l" t="t" r="r" b="b"/>
              <a:pathLst>
                <a:path w="2501" h="2702" extrusionOk="0">
                  <a:moveTo>
                    <a:pt x="1291" y="1"/>
                  </a:moveTo>
                  <a:cubicBezTo>
                    <a:pt x="1267" y="1"/>
                    <a:pt x="1243" y="3"/>
                    <a:pt x="1219" y="7"/>
                  </a:cubicBezTo>
                  <a:cubicBezTo>
                    <a:pt x="1019" y="47"/>
                    <a:pt x="875" y="233"/>
                    <a:pt x="826" y="430"/>
                  </a:cubicBezTo>
                  <a:cubicBezTo>
                    <a:pt x="772" y="626"/>
                    <a:pt x="799" y="833"/>
                    <a:pt x="826" y="1032"/>
                  </a:cubicBezTo>
                  <a:cubicBezTo>
                    <a:pt x="746" y="912"/>
                    <a:pt x="659" y="793"/>
                    <a:pt x="540" y="713"/>
                  </a:cubicBezTo>
                  <a:cubicBezTo>
                    <a:pt x="471" y="665"/>
                    <a:pt x="387" y="638"/>
                    <a:pt x="305" y="638"/>
                  </a:cubicBezTo>
                  <a:cubicBezTo>
                    <a:pt x="243" y="638"/>
                    <a:pt x="183" y="654"/>
                    <a:pt x="133" y="689"/>
                  </a:cubicBezTo>
                  <a:cubicBezTo>
                    <a:pt x="53" y="746"/>
                    <a:pt x="10" y="849"/>
                    <a:pt x="7" y="946"/>
                  </a:cubicBezTo>
                  <a:cubicBezTo>
                    <a:pt x="0" y="1046"/>
                    <a:pt x="26" y="1146"/>
                    <a:pt x="66" y="1235"/>
                  </a:cubicBezTo>
                  <a:cubicBezTo>
                    <a:pt x="153" y="1449"/>
                    <a:pt x="289" y="1639"/>
                    <a:pt x="440" y="1812"/>
                  </a:cubicBezTo>
                  <a:cubicBezTo>
                    <a:pt x="739" y="2162"/>
                    <a:pt x="1125" y="2451"/>
                    <a:pt x="1511" y="2701"/>
                  </a:cubicBezTo>
                  <a:cubicBezTo>
                    <a:pt x="1954" y="2508"/>
                    <a:pt x="2304" y="2108"/>
                    <a:pt x="2438" y="1639"/>
                  </a:cubicBezTo>
                  <a:cubicBezTo>
                    <a:pt x="2481" y="1479"/>
                    <a:pt x="2501" y="1302"/>
                    <a:pt x="2430" y="1149"/>
                  </a:cubicBezTo>
                  <a:cubicBezTo>
                    <a:pt x="2375" y="1022"/>
                    <a:pt x="2244" y="922"/>
                    <a:pt x="2110" y="922"/>
                  </a:cubicBezTo>
                  <a:cubicBezTo>
                    <a:pt x="2083" y="922"/>
                    <a:pt x="2055" y="927"/>
                    <a:pt x="2028" y="936"/>
                  </a:cubicBezTo>
                  <a:cubicBezTo>
                    <a:pt x="1914" y="972"/>
                    <a:pt x="1838" y="1079"/>
                    <a:pt x="1738" y="1146"/>
                  </a:cubicBezTo>
                  <a:cubicBezTo>
                    <a:pt x="1785" y="983"/>
                    <a:pt x="1828" y="836"/>
                    <a:pt x="1828" y="666"/>
                  </a:cubicBezTo>
                  <a:cubicBezTo>
                    <a:pt x="1825" y="496"/>
                    <a:pt x="1778" y="320"/>
                    <a:pt x="1671" y="190"/>
                  </a:cubicBezTo>
                  <a:cubicBezTo>
                    <a:pt x="1577" y="76"/>
                    <a:pt x="1434" y="1"/>
                    <a:pt x="12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719;p58">
              <a:extLst>
                <a:ext uri="{FF2B5EF4-FFF2-40B4-BE49-F238E27FC236}">
                  <a16:creationId xmlns:a16="http://schemas.microsoft.com/office/drawing/2014/main" id="{C285EAAA-53B7-E54A-B959-A33BFB86F104}"/>
                </a:ext>
              </a:extLst>
            </p:cNvPr>
            <p:cNvSpPr/>
            <p:nvPr/>
          </p:nvSpPr>
          <p:spPr>
            <a:xfrm>
              <a:off x="1426177" y="4009751"/>
              <a:ext cx="176648" cy="180347"/>
            </a:xfrm>
            <a:custGeom>
              <a:avLst/>
              <a:gdLst/>
              <a:ahLst/>
              <a:cxnLst/>
              <a:rect l="l" t="t" r="r" b="b"/>
              <a:pathLst>
                <a:path w="2149" h="2194" extrusionOk="0">
                  <a:moveTo>
                    <a:pt x="949" y="0"/>
                  </a:moveTo>
                  <a:cubicBezTo>
                    <a:pt x="835" y="0"/>
                    <a:pt x="721" y="18"/>
                    <a:pt x="613" y="54"/>
                  </a:cubicBezTo>
                  <a:cubicBezTo>
                    <a:pt x="504" y="91"/>
                    <a:pt x="387" y="157"/>
                    <a:pt x="357" y="271"/>
                  </a:cubicBezTo>
                  <a:cubicBezTo>
                    <a:pt x="330" y="377"/>
                    <a:pt x="387" y="487"/>
                    <a:pt x="467" y="560"/>
                  </a:cubicBezTo>
                  <a:cubicBezTo>
                    <a:pt x="550" y="640"/>
                    <a:pt x="660" y="694"/>
                    <a:pt x="773" y="711"/>
                  </a:cubicBezTo>
                  <a:cubicBezTo>
                    <a:pt x="513" y="783"/>
                    <a:pt x="310" y="960"/>
                    <a:pt x="170" y="1193"/>
                  </a:cubicBezTo>
                  <a:cubicBezTo>
                    <a:pt x="50" y="1393"/>
                    <a:pt x="1" y="1646"/>
                    <a:pt x="84" y="1862"/>
                  </a:cubicBezTo>
                  <a:cubicBezTo>
                    <a:pt x="156" y="2049"/>
                    <a:pt x="348" y="2193"/>
                    <a:pt x="546" y="2193"/>
                  </a:cubicBezTo>
                  <a:cubicBezTo>
                    <a:pt x="577" y="2193"/>
                    <a:pt x="609" y="2190"/>
                    <a:pt x="640" y="2182"/>
                  </a:cubicBezTo>
                  <a:cubicBezTo>
                    <a:pt x="713" y="2162"/>
                    <a:pt x="783" y="2122"/>
                    <a:pt x="846" y="2079"/>
                  </a:cubicBezTo>
                  <a:cubicBezTo>
                    <a:pt x="1037" y="1956"/>
                    <a:pt x="1216" y="1802"/>
                    <a:pt x="1306" y="1599"/>
                  </a:cubicBezTo>
                  <a:cubicBezTo>
                    <a:pt x="1326" y="1722"/>
                    <a:pt x="1363" y="1876"/>
                    <a:pt x="1459" y="1956"/>
                  </a:cubicBezTo>
                  <a:cubicBezTo>
                    <a:pt x="1512" y="2003"/>
                    <a:pt x="1580" y="2024"/>
                    <a:pt x="1650" y="2024"/>
                  </a:cubicBezTo>
                  <a:cubicBezTo>
                    <a:pt x="1742" y="2024"/>
                    <a:pt x="1838" y="1987"/>
                    <a:pt x="1909" y="1922"/>
                  </a:cubicBezTo>
                  <a:cubicBezTo>
                    <a:pt x="2032" y="1813"/>
                    <a:pt x="2085" y="1646"/>
                    <a:pt x="2105" y="1479"/>
                  </a:cubicBezTo>
                  <a:cubicBezTo>
                    <a:pt x="2148" y="1126"/>
                    <a:pt x="2056" y="714"/>
                    <a:pt x="1839" y="431"/>
                  </a:cubicBezTo>
                  <a:cubicBezTo>
                    <a:pt x="1632" y="158"/>
                    <a:pt x="1289" y="0"/>
                    <a:pt x="9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20;p58">
              <a:extLst>
                <a:ext uri="{FF2B5EF4-FFF2-40B4-BE49-F238E27FC236}">
                  <a16:creationId xmlns:a16="http://schemas.microsoft.com/office/drawing/2014/main" id="{CF3FA94B-A1F0-894F-9C04-E502015432E5}"/>
                </a:ext>
              </a:extLst>
            </p:cNvPr>
            <p:cNvSpPr/>
            <p:nvPr/>
          </p:nvSpPr>
          <p:spPr>
            <a:xfrm>
              <a:off x="1382942" y="3724943"/>
              <a:ext cx="451196" cy="586004"/>
            </a:xfrm>
            <a:custGeom>
              <a:avLst/>
              <a:gdLst/>
              <a:ahLst/>
              <a:cxnLst/>
              <a:rect l="l" t="t" r="r" b="b"/>
              <a:pathLst>
                <a:path w="5489" h="7129" extrusionOk="0">
                  <a:moveTo>
                    <a:pt x="1420" y="280"/>
                  </a:moveTo>
                  <a:cubicBezTo>
                    <a:pt x="1520" y="280"/>
                    <a:pt x="1618" y="347"/>
                    <a:pt x="1686" y="479"/>
                  </a:cubicBezTo>
                  <a:cubicBezTo>
                    <a:pt x="1818" y="735"/>
                    <a:pt x="1792" y="1005"/>
                    <a:pt x="1752" y="1278"/>
                  </a:cubicBezTo>
                  <a:cubicBezTo>
                    <a:pt x="1746" y="1325"/>
                    <a:pt x="1722" y="1371"/>
                    <a:pt x="1729" y="1414"/>
                  </a:cubicBezTo>
                  <a:cubicBezTo>
                    <a:pt x="1738" y="1461"/>
                    <a:pt x="1766" y="1528"/>
                    <a:pt x="1802" y="1538"/>
                  </a:cubicBezTo>
                  <a:cubicBezTo>
                    <a:pt x="1812" y="1541"/>
                    <a:pt x="1823" y="1542"/>
                    <a:pt x="1834" y="1542"/>
                  </a:cubicBezTo>
                  <a:cubicBezTo>
                    <a:pt x="1876" y="1542"/>
                    <a:pt x="1924" y="1525"/>
                    <a:pt x="1958" y="1505"/>
                  </a:cubicBezTo>
                  <a:cubicBezTo>
                    <a:pt x="1995" y="1481"/>
                    <a:pt x="2012" y="1428"/>
                    <a:pt x="2042" y="1394"/>
                  </a:cubicBezTo>
                  <a:cubicBezTo>
                    <a:pt x="2093" y="1339"/>
                    <a:pt x="2157" y="1317"/>
                    <a:pt x="2226" y="1317"/>
                  </a:cubicBezTo>
                  <a:cubicBezTo>
                    <a:pt x="2250" y="1317"/>
                    <a:pt x="2276" y="1319"/>
                    <a:pt x="2302" y="1325"/>
                  </a:cubicBezTo>
                  <a:cubicBezTo>
                    <a:pt x="2391" y="1345"/>
                    <a:pt x="2431" y="1418"/>
                    <a:pt x="2435" y="1501"/>
                  </a:cubicBezTo>
                  <a:cubicBezTo>
                    <a:pt x="2442" y="1611"/>
                    <a:pt x="2455" y="1734"/>
                    <a:pt x="2418" y="1834"/>
                  </a:cubicBezTo>
                  <a:cubicBezTo>
                    <a:pt x="2305" y="2138"/>
                    <a:pt x="2112" y="2390"/>
                    <a:pt x="1858" y="2593"/>
                  </a:cubicBezTo>
                  <a:cubicBezTo>
                    <a:pt x="1802" y="2637"/>
                    <a:pt x="1732" y="2660"/>
                    <a:pt x="1666" y="2693"/>
                  </a:cubicBezTo>
                  <a:cubicBezTo>
                    <a:pt x="1396" y="2313"/>
                    <a:pt x="1432" y="1858"/>
                    <a:pt x="1296" y="1422"/>
                  </a:cubicBezTo>
                  <a:cubicBezTo>
                    <a:pt x="1139" y="1568"/>
                    <a:pt x="1139" y="1731"/>
                    <a:pt x="1139" y="1881"/>
                  </a:cubicBezTo>
                  <a:cubicBezTo>
                    <a:pt x="1143" y="2038"/>
                    <a:pt x="1169" y="2190"/>
                    <a:pt x="1189" y="2381"/>
                  </a:cubicBezTo>
                  <a:cubicBezTo>
                    <a:pt x="799" y="2090"/>
                    <a:pt x="477" y="1788"/>
                    <a:pt x="317" y="1345"/>
                  </a:cubicBezTo>
                  <a:cubicBezTo>
                    <a:pt x="290" y="1265"/>
                    <a:pt x="277" y="1185"/>
                    <a:pt x="307" y="1105"/>
                  </a:cubicBezTo>
                  <a:cubicBezTo>
                    <a:pt x="326" y="1057"/>
                    <a:pt x="373" y="1030"/>
                    <a:pt x="422" y="1030"/>
                  </a:cubicBezTo>
                  <a:cubicBezTo>
                    <a:pt x="440" y="1030"/>
                    <a:pt x="459" y="1034"/>
                    <a:pt x="477" y="1042"/>
                  </a:cubicBezTo>
                  <a:cubicBezTo>
                    <a:pt x="513" y="1062"/>
                    <a:pt x="550" y="1082"/>
                    <a:pt x="584" y="1105"/>
                  </a:cubicBezTo>
                  <a:cubicBezTo>
                    <a:pt x="684" y="1175"/>
                    <a:pt x="776" y="1254"/>
                    <a:pt x="879" y="1322"/>
                  </a:cubicBezTo>
                  <a:cubicBezTo>
                    <a:pt x="907" y="1340"/>
                    <a:pt x="939" y="1349"/>
                    <a:pt x="970" y="1349"/>
                  </a:cubicBezTo>
                  <a:cubicBezTo>
                    <a:pt x="1018" y="1349"/>
                    <a:pt x="1066" y="1327"/>
                    <a:pt x="1096" y="1285"/>
                  </a:cubicBezTo>
                  <a:cubicBezTo>
                    <a:pt x="1149" y="1215"/>
                    <a:pt x="1099" y="1145"/>
                    <a:pt x="1096" y="1075"/>
                  </a:cubicBezTo>
                  <a:cubicBezTo>
                    <a:pt x="1090" y="939"/>
                    <a:pt x="1076" y="799"/>
                    <a:pt x="1086" y="659"/>
                  </a:cubicBezTo>
                  <a:cubicBezTo>
                    <a:pt x="1090" y="592"/>
                    <a:pt x="1119" y="515"/>
                    <a:pt x="1159" y="455"/>
                  </a:cubicBezTo>
                  <a:cubicBezTo>
                    <a:pt x="1232" y="338"/>
                    <a:pt x="1327" y="280"/>
                    <a:pt x="1420" y="280"/>
                  </a:cubicBezTo>
                  <a:close/>
                  <a:moveTo>
                    <a:pt x="4572" y="2762"/>
                  </a:moveTo>
                  <a:cubicBezTo>
                    <a:pt x="4672" y="2762"/>
                    <a:pt x="4747" y="2828"/>
                    <a:pt x="4786" y="2957"/>
                  </a:cubicBezTo>
                  <a:cubicBezTo>
                    <a:pt x="4869" y="3223"/>
                    <a:pt x="4859" y="3483"/>
                    <a:pt x="4699" y="3722"/>
                  </a:cubicBezTo>
                  <a:cubicBezTo>
                    <a:pt x="4626" y="3832"/>
                    <a:pt x="4546" y="3936"/>
                    <a:pt x="4466" y="4042"/>
                  </a:cubicBezTo>
                  <a:cubicBezTo>
                    <a:pt x="4423" y="4099"/>
                    <a:pt x="4396" y="4159"/>
                    <a:pt x="4433" y="4225"/>
                  </a:cubicBezTo>
                  <a:cubicBezTo>
                    <a:pt x="4463" y="4278"/>
                    <a:pt x="4509" y="4291"/>
                    <a:pt x="4559" y="4291"/>
                  </a:cubicBezTo>
                  <a:cubicBezTo>
                    <a:pt x="4576" y="4291"/>
                    <a:pt x="4592" y="4290"/>
                    <a:pt x="4609" y="4288"/>
                  </a:cubicBezTo>
                  <a:cubicBezTo>
                    <a:pt x="4674" y="4280"/>
                    <a:pt x="4741" y="4267"/>
                    <a:pt x="4809" y="4267"/>
                  </a:cubicBezTo>
                  <a:cubicBezTo>
                    <a:pt x="4821" y="4267"/>
                    <a:pt x="4833" y="4267"/>
                    <a:pt x="4846" y="4268"/>
                  </a:cubicBezTo>
                  <a:cubicBezTo>
                    <a:pt x="5062" y="4288"/>
                    <a:pt x="5162" y="4488"/>
                    <a:pt x="5042" y="4675"/>
                  </a:cubicBezTo>
                  <a:cubicBezTo>
                    <a:pt x="4935" y="4835"/>
                    <a:pt x="4783" y="4951"/>
                    <a:pt x="4586" y="4961"/>
                  </a:cubicBezTo>
                  <a:cubicBezTo>
                    <a:pt x="4561" y="4962"/>
                    <a:pt x="4536" y="4963"/>
                    <a:pt x="4510" y="4963"/>
                  </a:cubicBezTo>
                  <a:cubicBezTo>
                    <a:pt x="4348" y="4963"/>
                    <a:pt x="4181" y="4939"/>
                    <a:pt x="3996" y="4928"/>
                  </a:cubicBezTo>
                  <a:cubicBezTo>
                    <a:pt x="4073" y="4768"/>
                    <a:pt x="4133" y="4635"/>
                    <a:pt x="4196" y="4505"/>
                  </a:cubicBezTo>
                  <a:cubicBezTo>
                    <a:pt x="4233" y="4428"/>
                    <a:pt x="4250" y="4345"/>
                    <a:pt x="4160" y="4295"/>
                  </a:cubicBezTo>
                  <a:cubicBezTo>
                    <a:pt x="4138" y="4284"/>
                    <a:pt x="4117" y="4279"/>
                    <a:pt x="4098" y="4279"/>
                  </a:cubicBezTo>
                  <a:cubicBezTo>
                    <a:pt x="4041" y="4279"/>
                    <a:pt x="3992" y="4321"/>
                    <a:pt x="3960" y="4375"/>
                  </a:cubicBezTo>
                  <a:cubicBezTo>
                    <a:pt x="3890" y="4495"/>
                    <a:pt x="3830" y="4618"/>
                    <a:pt x="3764" y="4741"/>
                  </a:cubicBezTo>
                  <a:cubicBezTo>
                    <a:pt x="3481" y="4578"/>
                    <a:pt x="3167" y="3752"/>
                    <a:pt x="3267" y="3439"/>
                  </a:cubicBezTo>
                  <a:cubicBezTo>
                    <a:pt x="3283" y="3436"/>
                    <a:pt x="3298" y="3434"/>
                    <a:pt x="3312" y="3434"/>
                  </a:cubicBezTo>
                  <a:cubicBezTo>
                    <a:pt x="3403" y="3434"/>
                    <a:pt x="3461" y="3503"/>
                    <a:pt x="3507" y="3572"/>
                  </a:cubicBezTo>
                  <a:cubicBezTo>
                    <a:pt x="3581" y="3672"/>
                    <a:pt x="3637" y="3786"/>
                    <a:pt x="3700" y="3896"/>
                  </a:cubicBezTo>
                  <a:cubicBezTo>
                    <a:pt x="3724" y="3936"/>
                    <a:pt x="3733" y="3989"/>
                    <a:pt x="3764" y="4019"/>
                  </a:cubicBezTo>
                  <a:cubicBezTo>
                    <a:pt x="3797" y="4049"/>
                    <a:pt x="3847" y="4080"/>
                    <a:pt x="3886" y="4080"/>
                  </a:cubicBezTo>
                  <a:cubicBezTo>
                    <a:pt x="3890" y="4080"/>
                    <a:pt x="3893" y="4079"/>
                    <a:pt x="3896" y="4079"/>
                  </a:cubicBezTo>
                  <a:cubicBezTo>
                    <a:pt x="3940" y="4072"/>
                    <a:pt x="3987" y="4019"/>
                    <a:pt x="4003" y="3979"/>
                  </a:cubicBezTo>
                  <a:cubicBezTo>
                    <a:pt x="4027" y="3916"/>
                    <a:pt x="4016" y="3845"/>
                    <a:pt x="4027" y="3782"/>
                  </a:cubicBezTo>
                  <a:cubicBezTo>
                    <a:pt x="4060" y="3572"/>
                    <a:pt x="4090" y="3360"/>
                    <a:pt x="4140" y="3157"/>
                  </a:cubicBezTo>
                  <a:cubicBezTo>
                    <a:pt x="4176" y="3003"/>
                    <a:pt x="4273" y="2880"/>
                    <a:pt x="4416" y="2807"/>
                  </a:cubicBezTo>
                  <a:cubicBezTo>
                    <a:pt x="4473" y="2776"/>
                    <a:pt x="4525" y="2762"/>
                    <a:pt x="4572" y="2762"/>
                  </a:cubicBezTo>
                  <a:close/>
                  <a:moveTo>
                    <a:pt x="1382" y="3592"/>
                  </a:moveTo>
                  <a:cubicBezTo>
                    <a:pt x="1385" y="3592"/>
                    <a:pt x="1389" y="3592"/>
                    <a:pt x="1392" y="3592"/>
                  </a:cubicBezTo>
                  <a:cubicBezTo>
                    <a:pt x="1715" y="3606"/>
                    <a:pt x="1969" y="3766"/>
                    <a:pt x="2215" y="3992"/>
                  </a:cubicBezTo>
                  <a:cubicBezTo>
                    <a:pt x="2109" y="4102"/>
                    <a:pt x="2025" y="4188"/>
                    <a:pt x="1942" y="4271"/>
                  </a:cubicBezTo>
                  <a:cubicBezTo>
                    <a:pt x="1909" y="4305"/>
                    <a:pt x="1875" y="4339"/>
                    <a:pt x="1849" y="4375"/>
                  </a:cubicBezTo>
                  <a:cubicBezTo>
                    <a:pt x="1809" y="4431"/>
                    <a:pt x="1775" y="4505"/>
                    <a:pt x="1838" y="4551"/>
                  </a:cubicBezTo>
                  <a:cubicBezTo>
                    <a:pt x="1854" y="4563"/>
                    <a:pt x="1877" y="4567"/>
                    <a:pt x="1903" y="4567"/>
                  </a:cubicBezTo>
                  <a:cubicBezTo>
                    <a:pt x="1938" y="4567"/>
                    <a:pt x="1977" y="4558"/>
                    <a:pt x="2002" y="4545"/>
                  </a:cubicBezTo>
                  <a:cubicBezTo>
                    <a:pt x="2085" y="4495"/>
                    <a:pt x="2155" y="4422"/>
                    <a:pt x="2235" y="4359"/>
                  </a:cubicBezTo>
                  <a:cubicBezTo>
                    <a:pt x="2275" y="4325"/>
                    <a:pt x="2311" y="4295"/>
                    <a:pt x="2362" y="4255"/>
                  </a:cubicBezTo>
                  <a:cubicBezTo>
                    <a:pt x="2478" y="4528"/>
                    <a:pt x="2498" y="4795"/>
                    <a:pt x="2431" y="5067"/>
                  </a:cubicBezTo>
                  <a:cubicBezTo>
                    <a:pt x="2405" y="5175"/>
                    <a:pt x="2371" y="5301"/>
                    <a:pt x="2232" y="5310"/>
                  </a:cubicBezTo>
                  <a:cubicBezTo>
                    <a:pt x="2227" y="5311"/>
                    <a:pt x="2223" y="5311"/>
                    <a:pt x="2219" y="5311"/>
                  </a:cubicBezTo>
                  <a:cubicBezTo>
                    <a:pt x="2089" y="5311"/>
                    <a:pt x="2047" y="5198"/>
                    <a:pt x="2005" y="5095"/>
                  </a:cubicBezTo>
                  <a:cubicBezTo>
                    <a:pt x="1995" y="5067"/>
                    <a:pt x="1985" y="5044"/>
                    <a:pt x="1982" y="5018"/>
                  </a:cubicBezTo>
                  <a:cubicBezTo>
                    <a:pt x="1967" y="4942"/>
                    <a:pt x="1909" y="4904"/>
                    <a:pt x="1847" y="4904"/>
                  </a:cubicBezTo>
                  <a:cubicBezTo>
                    <a:pt x="1796" y="4904"/>
                    <a:pt x="1743" y="4929"/>
                    <a:pt x="1706" y="4978"/>
                  </a:cubicBezTo>
                  <a:cubicBezTo>
                    <a:pt x="1609" y="5111"/>
                    <a:pt x="1496" y="5234"/>
                    <a:pt x="1376" y="5347"/>
                  </a:cubicBezTo>
                  <a:cubicBezTo>
                    <a:pt x="1297" y="5422"/>
                    <a:pt x="1201" y="5454"/>
                    <a:pt x="1098" y="5454"/>
                  </a:cubicBezTo>
                  <a:cubicBezTo>
                    <a:pt x="1054" y="5454"/>
                    <a:pt x="1009" y="5448"/>
                    <a:pt x="963" y="5437"/>
                  </a:cubicBezTo>
                  <a:cubicBezTo>
                    <a:pt x="813" y="5401"/>
                    <a:pt x="747" y="5327"/>
                    <a:pt x="739" y="5175"/>
                  </a:cubicBezTo>
                  <a:cubicBezTo>
                    <a:pt x="730" y="4915"/>
                    <a:pt x="833" y="4708"/>
                    <a:pt x="1039" y="4555"/>
                  </a:cubicBezTo>
                  <a:cubicBezTo>
                    <a:pt x="1129" y="4488"/>
                    <a:pt x="1233" y="4442"/>
                    <a:pt x="1336" y="4395"/>
                  </a:cubicBezTo>
                  <a:cubicBezTo>
                    <a:pt x="1419" y="4355"/>
                    <a:pt x="1526" y="4342"/>
                    <a:pt x="1539" y="4228"/>
                  </a:cubicBezTo>
                  <a:cubicBezTo>
                    <a:pt x="1552" y="4099"/>
                    <a:pt x="1432" y="4079"/>
                    <a:pt x="1352" y="4025"/>
                  </a:cubicBezTo>
                  <a:cubicBezTo>
                    <a:pt x="1279" y="3982"/>
                    <a:pt x="1199" y="3942"/>
                    <a:pt x="1133" y="3885"/>
                  </a:cubicBezTo>
                  <a:cubicBezTo>
                    <a:pt x="1043" y="3809"/>
                    <a:pt x="1046" y="3719"/>
                    <a:pt x="1149" y="3662"/>
                  </a:cubicBezTo>
                  <a:cubicBezTo>
                    <a:pt x="1220" y="3624"/>
                    <a:pt x="1305" y="3592"/>
                    <a:pt x="1382" y="3592"/>
                  </a:cubicBezTo>
                  <a:close/>
                  <a:moveTo>
                    <a:pt x="1427" y="1"/>
                  </a:moveTo>
                  <a:cubicBezTo>
                    <a:pt x="1302" y="1"/>
                    <a:pt x="1174" y="49"/>
                    <a:pt x="1059" y="146"/>
                  </a:cubicBezTo>
                  <a:cubicBezTo>
                    <a:pt x="899" y="286"/>
                    <a:pt x="823" y="462"/>
                    <a:pt x="799" y="669"/>
                  </a:cubicBezTo>
                  <a:cubicBezTo>
                    <a:pt x="790" y="739"/>
                    <a:pt x="783" y="805"/>
                    <a:pt x="773" y="888"/>
                  </a:cubicBezTo>
                  <a:cubicBezTo>
                    <a:pt x="696" y="845"/>
                    <a:pt x="644" y="812"/>
                    <a:pt x="584" y="782"/>
                  </a:cubicBezTo>
                  <a:cubicBezTo>
                    <a:pt x="516" y="750"/>
                    <a:pt x="449" y="734"/>
                    <a:pt x="387" y="734"/>
                  </a:cubicBezTo>
                  <a:cubicBezTo>
                    <a:pt x="232" y="734"/>
                    <a:pt x="104" y="833"/>
                    <a:pt x="44" y="1012"/>
                  </a:cubicBezTo>
                  <a:cubicBezTo>
                    <a:pt x="0" y="1151"/>
                    <a:pt x="7" y="1288"/>
                    <a:pt x="51" y="1425"/>
                  </a:cubicBezTo>
                  <a:cubicBezTo>
                    <a:pt x="187" y="1831"/>
                    <a:pt x="447" y="2144"/>
                    <a:pt x="770" y="2410"/>
                  </a:cubicBezTo>
                  <a:cubicBezTo>
                    <a:pt x="956" y="2560"/>
                    <a:pt x="1153" y="2700"/>
                    <a:pt x="1343" y="2843"/>
                  </a:cubicBezTo>
                  <a:cubicBezTo>
                    <a:pt x="1506" y="2963"/>
                    <a:pt x="1566" y="3153"/>
                    <a:pt x="1709" y="3336"/>
                  </a:cubicBezTo>
                  <a:cubicBezTo>
                    <a:pt x="1612" y="3323"/>
                    <a:pt x="1569" y="3316"/>
                    <a:pt x="1526" y="3312"/>
                  </a:cubicBezTo>
                  <a:cubicBezTo>
                    <a:pt x="1483" y="3307"/>
                    <a:pt x="1440" y="3303"/>
                    <a:pt x="1399" y="3303"/>
                  </a:cubicBezTo>
                  <a:cubicBezTo>
                    <a:pt x="1253" y="3303"/>
                    <a:pt x="1117" y="3341"/>
                    <a:pt x="993" y="3426"/>
                  </a:cubicBezTo>
                  <a:cubicBezTo>
                    <a:pt x="743" y="3603"/>
                    <a:pt x="724" y="3882"/>
                    <a:pt x="946" y="4088"/>
                  </a:cubicBezTo>
                  <a:cubicBezTo>
                    <a:pt x="983" y="4122"/>
                    <a:pt x="1019" y="4152"/>
                    <a:pt x="1066" y="4192"/>
                  </a:cubicBezTo>
                  <a:cubicBezTo>
                    <a:pt x="999" y="4239"/>
                    <a:pt x="950" y="4268"/>
                    <a:pt x="903" y="4305"/>
                  </a:cubicBezTo>
                  <a:cubicBezTo>
                    <a:pt x="630" y="4508"/>
                    <a:pt x="487" y="4781"/>
                    <a:pt x="467" y="5121"/>
                  </a:cubicBezTo>
                  <a:cubicBezTo>
                    <a:pt x="450" y="5427"/>
                    <a:pt x="620" y="5644"/>
                    <a:pt x="923" y="5707"/>
                  </a:cubicBezTo>
                  <a:cubicBezTo>
                    <a:pt x="985" y="5720"/>
                    <a:pt x="1045" y="5727"/>
                    <a:pt x="1104" y="5727"/>
                  </a:cubicBezTo>
                  <a:cubicBezTo>
                    <a:pt x="1255" y="5727"/>
                    <a:pt x="1396" y="5681"/>
                    <a:pt x="1526" y="5581"/>
                  </a:cubicBezTo>
                  <a:cubicBezTo>
                    <a:pt x="1619" y="5507"/>
                    <a:pt x="1709" y="5424"/>
                    <a:pt x="1806" y="5344"/>
                  </a:cubicBezTo>
                  <a:cubicBezTo>
                    <a:pt x="1822" y="5361"/>
                    <a:pt x="1842" y="5381"/>
                    <a:pt x="1858" y="5397"/>
                  </a:cubicBezTo>
                  <a:cubicBezTo>
                    <a:pt x="1978" y="5529"/>
                    <a:pt x="2110" y="5593"/>
                    <a:pt x="2237" y="5593"/>
                  </a:cubicBezTo>
                  <a:cubicBezTo>
                    <a:pt x="2396" y="5593"/>
                    <a:pt x="2545" y="5491"/>
                    <a:pt x="2645" y="5290"/>
                  </a:cubicBezTo>
                  <a:cubicBezTo>
                    <a:pt x="2731" y="5121"/>
                    <a:pt x="2751" y="4935"/>
                    <a:pt x="2741" y="4748"/>
                  </a:cubicBezTo>
                  <a:cubicBezTo>
                    <a:pt x="2731" y="4618"/>
                    <a:pt x="2714" y="4491"/>
                    <a:pt x="2698" y="4348"/>
                  </a:cubicBezTo>
                  <a:lnTo>
                    <a:pt x="2698" y="4348"/>
                  </a:lnTo>
                  <a:cubicBezTo>
                    <a:pt x="3094" y="4641"/>
                    <a:pt x="3484" y="4904"/>
                    <a:pt x="3847" y="5204"/>
                  </a:cubicBezTo>
                  <a:cubicBezTo>
                    <a:pt x="4333" y="5604"/>
                    <a:pt x="4583" y="6134"/>
                    <a:pt x="4623" y="6763"/>
                  </a:cubicBezTo>
                  <a:cubicBezTo>
                    <a:pt x="4629" y="6856"/>
                    <a:pt x="4626" y="6949"/>
                    <a:pt x="4643" y="7039"/>
                  </a:cubicBezTo>
                  <a:cubicBezTo>
                    <a:pt x="4649" y="7076"/>
                    <a:pt x="4692" y="7129"/>
                    <a:pt x="4723" y="7129"/>
                  </a:cubicBezTo>
                  <a:cubicBezTo>
                    <a:pt x="4724" y="7129"/>
                    <a:pt x="4726" y="7129"/>
                    <a:pt x="4727" y="7129"/>
                  </a:cubicBezTo>
                  <a:cubicBezTo>
                    <a:pt x="4760" y="7129"/>
                    <a:pt x="4810" y="7087"/>
                    <a:pt x="4823" y="7056"/>
                  </a:cubicBezTo>
                  <a:cubicBezTo>
                    <a:pt x="4846" y="6982"/>
                    <a:pt x="4859" y="6899"/>
                    <a:pt x="4863" y="6822"/>
                  </a:cubicBezTo>
                  <a:cubicBezTo>
                    <a:pt x="4895" y="6300"/>
                    <a:pt x="4719" y="5843"/>
                    <a:pt x="4436" y="5417"/>
                  </a:cubicBezTo>
                  <a:cubicBezTo>
                    <a:pt x="4403" y="5367"/>
                    <a:pt x="4369" y="5314"/>
                    <a:pt x="4326" y="5244"/>
                  </a:cubicBezTo>
                  <a:cubicBezTo>
                    <a:pt x="4406" y="5241"/>
                    <a:pt x="4456" y="5238"/>
                    <a:pt x="4509" y="5238"/>
                  </a:cubicBezTo>
                  <a:cubicBezTo>
                    <a:pt x="4521" y="5238"/>
                    <a:pt x="4533" y="5238"/>
                    <a:pt x="4544" y="5238"/>
                  </a:cubicBezTo>
                  <a:cubicBezTo>
                    <a:pt x="4843" y="5238"/>
                    <a:pt x="5062" y="5082"/>
                    <a:pt x="5245" y="4864"/>
                  </a:cubicBezTo>
                  <a:cubicBezTo>
                    <a:pt x="5488" y="4571"/>
                    <a:pt x="5348" y="4052"/>
                    <a:pt x="4952" y="3999"/>
                  </a:cubicBezTo>
                  <a:cubicBezTo>
                    <a:pt x="4929" y="3996"/>
                    <a:pt x="4902" y="3985"/>
                    <a:pt x="4866" y="3976"/>
                  </a:cubicBezTo>
                  <a:cubicBezTo>
                    <a:pt x="4895" y="3922"/>
                    <a:pt x="4915" y="3876"/>
                    <a:pt x="4946" y="3832"/>
                  </a:cubicBezTo>
                  <a:cubicBezTo>
                    <a:pt x="5139" y="3523"/>
                    <a:pt x="5149" y="3189"/>
                    <a:pt x="5046" y="2853"/>
                  </a:cubicBezTo>
                  <a:cubicBezTo>
                    <a:pt x="4970" y="2615"/>
                    <a:pt x="4794" y="2487"/>
                    <a:pt x="4583" y="2487"/>
                  </a:cubicBezTo>
                  <a:cubicBezTo>
                    <a:pt x="4508" y="2487"/>
                    <a:pt x="4428" y="2504"/>
                    <a:pt x="4346" y="2537"/>
                  </a:cubicBezTo>
                  <a:cubicBezTo>
                    <a:pt x="4170" y="2610"/>
                    <a:pt x="4040" y="2730"/>
                    <a:pt x="3960" y="2897"/>
                  </a:cubicBezTo>
                  <a:cubicBezTo>
                    <a:pt x="3896" y="3026"/>
                    <a:pt x="3860" y="3169"/>
                    <a:pt x="3810" y="3306"/>
                  </a:cubicBezTo>
                  <a:cubicBezTo>
                    <a:pt x="3796" y="3352"/>
                    <a:pt x="3784" y="3400"/>
                    <a:pt x="3767" y="3449"/>
                  </a:cubicBezTo>
                  <a:cubicBezTo>
                    <a:pt x="3677" y="3369"/>
                    <a:pt x="3604" y="3286"/>
                    <a:pt x="3513" y="3232"/>
                  </a:cubicBezTo>
                  <a:cubicBezTo>
                    <a:pt x="3439" y="3186"/>
                    <a:pt x="3364" y="3164"/>
                    <a:pt x="3294" y="3164"/>
                  </a:cubicBezTo>
                  <a:cubicBezTo>
                    <a:pt x="3132" y="3164"/>
                    <a:pt x="2999" y="3284"/>
                    <a:pt x="2971" y="3489"/>
                  </a:cubicBezTo>
                  <a:cubicBezTo>
                    <a:pt x="2948" y="3676"/>
                    <a:pt x="2977" y="3859"/>
                    <a:pt x="3044" y="4036"/>
                  </a:cubicBezTo>
                  <a:cubicBezTo>
                    <a:pt x="3057" y="4076"/>
                    <a:pt x="3074" y="4112"/>
                    <a:pt x="3088" y="4148"/>
                  </a:cubicBezTo>
                  <a:cubicBezTo>
                    <a:pt x="3101" y="4185"/>
                    <a:pt x="3111" y="4222"/>
                    <a:pt x="3134" y="4295"/>
                  </a:cubicBezTo>
                  <a:cubicBezTo>
                    <a:pt x="2608" y="3892"/>
                    <a:pt x="2158" y="3476"/>
                    <a:pt x="1795" y="2953"/>
                  </a:cubicBezTo>
                  <a:cubicBezTo>
                    <a:pt x="2215" y="2663"/>
                    <a:pt x="2395" y="2473"/>
                    <a:pt x="2598" y="2118"/>
                  </a:cubicBezTo>
                  <a:cubicBezTo>
                    <a:pt x="2728" y="1887"/>
                    <a:pt x="2768" y="1644"/>
                    <a:pt x="2702" y="1388"/>
                  </a:cubicBezTo>
                  <a:cubicBezTo>
                    <a:pt x="2642" y="1165"/>
                    <a:pt x="2482" y="1042"/>
                    <a:pt x="2255" y="1031"/>
                  </a:cubicBezTo>
                  <a:cubicBezTo>
                    <a:pt x="2195" y="1031"/>
                    <a:pt x="2135" y="1035"/>
                    <a:pt x="2065" y="1035"/>
                  </a:cubicBezTo>
                  <a:cubicBezTo>
                    <a:pt x="2062" y="948"/>
                    <a:pt x="2058" y="872"/>
                    <a:pt x="2055" y="795"/>
                  </a:cubicBezTo>
                  <a:cubicBezTo>
                    <a:pt x="2045" y="582"/>
                    <a:pt x="1978" y="389"/>
                    <a:pt x="1849" y="223"/>
                  </a:cubicBezTo>
                  <a:cubicBezTo>
                    <a:pt x="1732" y="75"/>
                    <a:pt x="1582" y="1"/>
                    <a:pt x="1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721;p58">
              <a:extLst>
                <a:ext uri="{FF2B5EF4-FFF2-40B4-BE49-F238E27FC236}">
                  <a16:creationId xmlns:a16="http://schemas.microsoft.com/office/drawing/2014/main" id="{88A27D57-27F6-114D-8DE9-283955F27403}"/>
                </a:ext>
              </a:extLst>
            </p:cNvPr>
            <p:cNvSpPr/>
            <p:nvPr/>
          </p:nvSpPr>
          <p:spPr>
            <a:xfrm>
              <a:off x="1989067" y="4058762"/>
              <a:ext cx="174757" cy="181415"/>
            </a:xfrm>
            <a:custGeom>
              <a:avLst/>
              <a:gdLst/>
              <a:ahLst/>
              <a:cxnLst/>
              <a:rect l="l" t="t" r="r" b="b"/>
              <a:pathLst>
                <a:path w="2126" h="2207" extrusionOk="0">
                  <a:moveTo>
                    <a:pt x="1381" y="0"/>
                  </a:moveTo>
                  <a:cubicBezTo>
                    <a:pt x="1287" y="0"/>
                    <a:pt x="1191" y="42"/>
                    <a:pt x="1120" y="107"/>
                  </a:cubicBezTo>
                  <a:cubicBezTo>
                    <a:pt x="1020" y="193"/>
                    <a:pt x="960" y="320"/>
                    <a:pt x="910" y="444"/>
                  </a:cubicBezTo>
                  <a:cubicBezTo>
                    <a:pt x="867" y="556"/>
                    <a:pt x="830" y="673"/>
                    <a:pt x="800" y="793"/>
                  </a:cubicBezTo>
                  <a:cubicBezTo>
                    <a:pt x="777" y="889"/>
                    <a:pt x="704" y="1260"/>
                    <a:pt x="704" y="1260"/>
                  </a:cubicBezTo>
                  <a:cubicBezTo>
                    <a:pt x="704" y="1260"/>
                    <a:pt x="584" y="1106"/>
                    <a:pt x="517" y="1043"/>
                  </a:cubicBezTo>
                  <a:cubicBezTo>
                    <a:pt x="449" y="974"/>
                    <a:pt x="362" y="909"/>
                    <a:pt x="261" y="909"/>
                  </a:cubicBezTo>
                  <a:cubicBezTo>
                    <a:pt x="254" y="909"/>
                    <a:pt x="247" y="909"/>
                    <a:pt x="241" y="909"/>
                  </a:cubicBezTo>
                  <a:cubicBezTo>
                    <a:pt x="125" y="923"/>
                    <a:pt x="34" y="1040"/>
                    <a:pt x="18" y="1156"/>
                  </a:cubicBezTo>
                  <a:cubicBezTo>
                    <a:pt x="1" y="1276"/>
                    <a:pt x="41" y="1395"/>
                    <a:pt x="97" y="1502"/>
                  </a:cubicBezTo>
                  <a:cubicBezTo>
                    <a:pt x="234" y="1769"/>
                    <a:pt x="457" y="1995"/>
                    <a:pt x="730" y="2122"/>
                  </a:cubicBezTo>
                  <a:cubicBezTo>
                    <a:pt x="804" y="2159"/>
                    <a:pt x="884" y="2185"/>
                    <a:pt x="967" y="2199"/>
                  </a:cubicBezTo>
                  <a:cubicBezTo>
                    <a:pt x="1001" y="2204"/>
                    <a:pt x="1035" y="2206"/>
                    <a:pt x="1069" y="2206"/>
                  </a:cubicBezTo>
                  <a:cubicBezTo>
                    <a:pt x="1186" y="2206"/>
                    <a:pt x="1303" y="2179"/>
                    <a:pt x="1416" y="2148"/>
                  </a:cubicBezTo>
                  <a:cubicBezTo>
                    <a:pt x="1659" y="2079"/>
                    <a:pt x="1909" y="1962"/>
                    <a:pt x="2043" y="1745"/>
                  </a:cubicBezTo>
                  <a:cubicBezTo>
                    <a:pt x="2095" y="1659"/>
                    <a:pt x="2126" y="1546"/>
                    <a:pt x="2083" y="1455"/>
                  </a:cubicBezTo>
                  <a:cubicBezTo>
                    <a:pt x="2029" y="1348"/>
                    <a:pt x="1901" y="1311"/>
                    <a:pt x="1779" y="1311"/>
                  </a:cubicBezTo>
                  <a:cubicBezTo>
                    <a:pt x="1765" y="1311"/>
                    <a:pt x="1750" y="1311"/>
                    <a:pt x="1736" y="1312"/>
                  </a:cubicBezTo>
                  <a:cubicBezTo>
                    <a:pt x="1583" y="1319"/>
                    <a:pt x="1436" y="1363"/>
                    <a:pt x="1303" y="1435"/>
                  </a:cubicBezTo>
                  <a:cubicBezTo>
                    <a:pt x="1427" y="1212"/>
                    <a:pt x="1533" y="980"/>
                    <a:pt x="1623" y="740"/>
                  </a:cubicBezTo>
                  <a:cubicBezTo>
                    <a:pt x="1669" y="613"/>
                    <a:pt x="1709" y="480"/>
                    <a:pt x="1699" y="344"/>
                  </a:cubicBezTo>
                  <a:cubicBezTo>
                    <a:pt x="1689" y="207"/>
                    <a:pt x="1616" y="70"/>
                    <a:pt x="1490" y="21"/>
                  </a:cubicBezTo>
                  <a:cubicBezTo>
                    <a:pt x="1455" y="7"/>
                    <a:pt x="1418" y="0"/>
                    <a:pt x="13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722;p58">
              <a:extLst>
                <a:ext uri="{FF2B5EF4-FFF2-40B4-BE49-F238E27FC236}">
                  <a16:creationId xmlns:a16="http://schemas.microsoft.com/office/drawing/2014/main" id="{0CAB80C0-DB83-054E-9B76-C2D1A883F64B}"/>
                </a:ext>
              </a:extLst>
            </p:cNvPr>
            <p:cNvSpPr/>
            <p:nvPr/>
          </p:nvSpPr>
          <p:spPr>
            <a:xfrm>
              <a:off x="1977559" y="4052598"/>
              <a:ext cx="196951" cy="289262"/>
            </a:xfrm>
            <a:custGeom>
              <a:avLst/>
              <a:gdLst/>
              <a:ahLst/>
              <a:cxnLst/>
              <a:rect l="l" t="t" r="r" b="b"/>
              <a:pathLst>
                <a:path w="2396" h="3519" extrusionOk="0">
                  <a:moveTo>
                    <a:pt x="1538" y="182"/>
                  </a:moveTo>
                  <a:cubicBezTo>
                    <a:pt x="1564" y="182"/>
                    <a:pt x="1591" y="187"/>
                    <a:pt x="1619" y="199"/>
                  </a:cubicBezTo>
                  <a:cubicBezTo>
                    <a:pt x="1743" y="252"/>
                    <a:pt x="1753" y="375"/>
                    <a:pt x="1753" y="488"/>
                  </a:cubicBezTo>
                  <a:cubicBezTo>
                    <a:pt x="1746" y="728"/>
                    <a:pt x="1656" y="941"/>
                    <a:pt x="1543" y="1144"/>
                  </a:cubicBezTo>
                  <a:cubicBezTo>
                    <a:pt x="1470" y="1284"/>
                    <a:pt x="1404" y="1427"/>
                    <a:pt x="1333" y="1574"/>
                  </a:cubicBezTo>
                  <a:cubicBezTo>
                    <a:pt x="1376" y="1609"/>
                    <a:pt x="1412" y="1621"/>
                    <a:pt x="1444" y="1621"/>
                  </a:cubicBezTo>
                  <a:cubicBezTo>
                    <a:pt x="1497" y="1621"/>
                    <a:pt x="1540" y="1589"/>
                    <a:pt x="1583" y="1574"/>
                  </a:cubicBezTo>
                  <a:cubicBezTo>
                    <a:pt x="1693" y="1544"/>
                    <a:pt x="1796" y="1504"/>
                    <a:pt x="1906" y="1474"/>
                  </a:cubicBezTo>
                  <a:cubicBezTo>
                    <a:pt x="1925" y="1470"/>
                    <a:pt x="1944" y="1468"/>
                    <a:pt x="1964" y="1468"/>
                  </a:cubicBezTo>
                  <a:cubicBezTo>
                    <a:pt x="1990" y="1468"/>
                    <a:pt x="2018" y="1472"/>
                    <a:pt x="2043" y="1478"/>
                  </a:cubicBezTo>
                  <a:cubicBezTo>
                    <a:pt x="2176" y="1507"/>
                    <a:pt x="2203" y="1574"/>
                    <a:pt x="2139" y="1694"/>
                  </a:cubicBezTo>
                  <a:cubicBezTo>
                    <a:pt x="2129" y="1710"/>
                    <a:pt x="2116" y="1730"/>
                    <a:pt x="2106" y="1744"/>
                  </a:cubicBezTo>
                  <a:cubicBezTo>
                    <a:pt x="1873" y="2020"/>
                    <a:pt x="1550" y="2103"/>
                    <a:pt x="1210" y="2174"/>
                  </a:cubicBezTo>
                  <a:cubicBezTo>
                    <a:pt x="1090" y="1677"/>
                    <a:pt x="1276" y="1238"/>
                    <a:pt x="1367" y="771"/>
                  </a:cubicBezTo>
                  <a:lnTo>
                    <a:pt x="1367" y="771"/>
                  </a:lnTo>
                  <a:cubicBezTo>
                    <a:pt x="1140" y="938"/>
                    <a:pt x="987" y="1481"/>
                    <a:pt x="970" y="2127"/>
                  </a:cubicBezTo>
                  <a:cubicBezTo>
                    <a:pt x="811" y="2110"/>
                    <a:pt x="684" y="2027"/>
                    <a:pt x="584" y="1917"/>
                  </a:cubicBezTo>
                  <a:cubicBezTo>
                    <a:pt x="464" y="1784"/>
                    <a:pt x="348" y="1644"/>
                    <a:pt x="248" y="1498"/>
                  </a:cubicBezTo>
                  <a:cubicBezTo>
                    <a:pt x="205" y="1430"/>
                    <a:pt x="181" y="1338"/>
                    <a:pt x="181" y="1258"/>
                  </a:cubicBezTo>
                  <a:cubicBezTo>
                    <a:pt x="181" y="1152"/>
                    <a:pt x="255" y="1079"/>
                    <a:pt x="342" y="1079"/>
                  </a:cubicBezTo>
                  <a:cubicBezTo>
                    <a:pt x="371" y="1079"/>
                    <a:pt x="401" y="1087"/>
                    <a:pt x="431" y="1104"/>
                  </a:cubicBezTo>
                  <a:cubicBezTo>
                    <a:pt x="531" y="1164"/>
                    <a:pt x="611" y="1258"/>
                    <a:pt x="694" y="1341"/>
                  </a:cubicBezTo>
                  <a:cubicBezTo>
                    <a:pt x="754" y="1398"/>
                    <a:pt x="800" y="1464"/>
                    <a:pt x="887" y="1567"/>
                  </a:cubicBezTo>
                  <a:cubicBezTo>
                    <a:pt x="920" y="1470"/>
                    <a:pt x="944" y="1421"/>
                    <a:pt x="954" y="1367"/>
                  </a:cubicBezTo>
                  <a:cubicBezTo>
                    <a:pt x="980" y="1211"/>
                    <a:pt x="987" y="1051"/>
                    <a:pt x="1024" y="898"/>
                  </a:cubicBezTo>
                  <a:cubicBezTo>
                    <a:pt x="1060" y="758"/>
                    <a:pt x="1117" y="622"/>
                    <a:pt x="1177" y="488"/>
                  </a:cubicBezTo>
                  <a:cubicBezTo>
                    <a:pt x="1207" y="419"/>
                    <a:pt x="1264" y="356"/>
                    <a:pt x="1320" y="299"/>
                  </a:cubicBezTo>
                  <a:cubicBezTo>
                    <a:pt x="1381" y="238"/>
                    <a:pt x="1454" y="182"/>
                    <a:pt x="1538" y="182"/>
                  </a:cubicBezTo>
                  <a:close/>
                  <a:moveTo>
                    <a:pt x="1553" y="1"/>
                  </a:moveTo>
                  <a:cubicBezTo>
                    <a:pt x="1417" y="1"/>
                    <a:pt x="1269" y="72"/>
                    <a:pt x="1147" y="205"/>
                  </a:cubicBezTo>
                  <a:cubicBezTo>
                    <a:pt x="994" y="368"/>
                    <a:pt x="900" y="565"/>
                    <a:pt x="860" y="785"/>
                  </a:cubicBezTo>
                  <a:cubicBezTo>
                    <a:pt x="837" y="901"/>
                    <a:pt x="824" y="1018"/>
                    <a:pt x="804" y="1141"/>
                  </a:cubicBezTo>
                  <a:cubicBezTo>
                    <a:pt x="694" y="1075"/>
                    <a:pt x="600" y="1001"/>
                    <a:pt x="494" y="958"/>
                  </a:cubicBezTo>
                  <a:cubicBezTo>
                    <a:pt x="449" y="939"/>
                    <a:pt x="403" y="930"/>
                    <a:pt x="360" y="930"/>
                  </a:cubicBezTo>
                  <a:cubicBezTo>
                    <a:pt x="221" y="930"/>
                    <a:pt x="99" y="1021"/>
                    <a:pt x="48" y="1167"/>
                  </a:cubicBezTo>
                  <a:cubicBezTo>
                    <a:pt x="1" y="1295"/>
                    <a:pt x="11" y="1421"/>
                    <a:pt x="78" y="1530"/>
                  </a:cubicBezTo>
                  <a:cubicBezTo>
                    <a:pt x="288" y="1880"/>
                    <a:pt x="531" y="2186"/>
                    <a:pt x="934" y="2326"/>
                  </a:cubicBezTo>
                  <a:cubicBezTo>
                    <a:pt x="980" y="2343"/>
                    <a:pt x="1044" y="2369"/>
                    <a:pt x="1060" y="2409"/>
                  </a:cubicBezTo>
                  <a:cubicBezTo>
                    <a:pt x="1173" y="2649"/>
                    <a:pt x="1290" y="2889"/>
                    <a:pt x="1376" y="3136"/>
                  </a:cubicBezTo>
                  <a:cubicBezTo>
                    <a:pt x="1416" y="3253"/>
                    <a:pt x="1396" y="3388"/>
                    <a:pt x="1404" y="3519"/>
                  </a:cubicBezTo>
                  <a:cubicBezTo>
                    <a:pt x="1530" y="3496"/>
                    <a:pt x="1576" y="3408"/>
                    <a:pt x="1579" y="3293"/>
                  </a:cubicBezTo>
                  <a:cubicBezTo>
                    <a:pt x="1590" y="3109"/>
                    <a:pt x="1547" y="2936"/>
                    <a:pt x="1470" y="2773"/>
                  </a:cubicBezTo>
                  <a:cubicBezTo>
                    <a:pt x="1410" y="2643"/>
                    <a:pt x="1353" y="2509"/>
                    <a:pt x="1300" y="2393"/>
                  </a:cubicBezTo>
                  <a:cubicBezTo>
                    <a:pt x="1519" y="2300"/>
                    <a:pt x="1723" y="2220"/>
                    <a:pt x="1919" y="2130"/>
                  </a:cubicBezTo>
                  <a:cubicBezTo>
                    <a:pt x="2086" y="2050"/>
                    <a:pt x="2209" y="1917"/>
                    <a:pt x="2292" y="1754"/>
                  </a:cubicBezTo>
                  <a:cubicBezTo>
                    <a:pt x="2395" y="1538"/>
                    <a:pt x="2326" y="1370"/>
                    <a:pt x="2096" y="1304"/>
                  </a:cubicBezTo>
                  <a:cubicBezTo>
                    <a:pt x="2053" y="1292"/>
                    <a:pt x="2009" y="1288"/>
                    <a:pt x="1963" y="1288"/>
                  </a:cubicBezTo>
                  <a:cubicBezTo>
                    <a:pt x="1922" y="1288"/>
                    <a:pt x="1880" y="1291"/>
                    <a:pt x="1839" y="1295"/>
                  </a:cubicBezTo>
                  <a:cubicBezTo>
                    <a:pt x="1770" y="1301"/>
                    <a:pt x="1703" y="1331"/>
                    <a:pt x="1596" y="1361"/>
                  </a:cubicBezTo>
                  <a:cubicBezTo>
                    <a:pt x="1623" y="1311"/>
                    <a:pt x="1639" y="1287"/>
                    <a:pt x="1650" y="1264"/>
                  </a:cubicBezTo>
                  <a:cubicBezTo>
                    <a:pt x="1743" y="1055"/>
                    <a:pt x="1856" y="848"/>
                    <a:pt x="1926" y="628"/>
                  </a:cubicBezTo>
                  <a:cubicBezTo>
                    <a:pt x="2006" y="385"/>
                    <a:pt x="1899" y="136"/>
                    <a:pt x="1716" y="39"/>
                  </a:cubicBezTo>
                  <a:cubicBezTo>
                    <a:pt x="1666" y="13"/>
                    <a:pt x="1611" y="1"/>
                    <a:pt x="1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23;p58">
              <a:extLst>
                <a:ext uri="{FF2B5EF4-FFF2-40B4-BE49-F238E27FC236}">
                  <a16:creationId xmlns:a16="http://schemas.microsoft.com/office/drawing/2014/main" id="{687C689F-9191-9347-83DD-BAF2728A756F}"/>
                </a:ext>
              </a:extLst>
            </p:cNvPr>
            <p:cNvSpPr/>
            <p:nvPr/>
          </p:nvSpPr>
          <p:spPr>
            <a:xfrm rot="1324257" flipH="1">
              <a:off x="1665848" y="3604007"/>
              <a:ext cx="174760" cy="181418"/>
            </a:xfrm>
            <a:custGeom>
              <a:avLst/>
              <a:gdLst/>
              <a:ahLst/>
              <a:cxnLst/>
              <a:rect l="l" t="t" r="r" b="b"/>
              <a:pathLst>
                <a:path w="2126" h="2207" extrusionOk="0">
                  <a:moveTo>
                    <a:pt x="1381" y="0"/>
                  </a:moveTo>
                  <a:cubicBezTo>
                    <a:pt x="1287" y="0"/>
                    <a:pt x="1191" y="42"/>
                    <a:pt x="1120" y="107"/>
                  </a:cubicBezTo>
                  <a:cubicBezTo>
                    <a:pt x="1020" y="193"/>
                    <a:pt x="960" y="320"/>
                    <a:pt x="910" y="444"/>
                  </a:cubicBezTo>
                  <a:cubicBezTo>
                    <a:pt x="867" y="556"/>
                    <a:pt x="830" y="673"/>
                    <a:pt x="800" y="793"/>
                  </a:cubicBezTo>
                  <a:cubicBezTo>
                    <a:pt x="777" y="889"/>
                    <a:pt x="704" y="1260"/>
                    <a:pt x="704" y="1260"/>
                  </a:cubicBezTo>
                  <a:cubicBezTo>
                    <a:pt x="704" y="1260"/>
                    <a:pt x="584" y="1106"/>
                    <a:pt x="517" y="1043"/>
                  </a:cubicBezTo>
                  <a:cubicBezTo>
                    <a:pt x="449" y="974"/>
                    <a:pt x="362" y="909"/>
                    <a:pt x="261" y="909"/>
                  </a:cubicBezTo>
                  <a:cubicBezTo>
                    <a:pt x="254" y="909"/>
                    <a:pt x="247" y="909"/>
                    <a:pt x="241" y="909"/>
                  </a:cubicBezTo>
                  <a:cubicBezTo>
                    <a:pt x="125" y="923"/>
                    <a:pt x="34" y="1040"/>
                    <a:pt x="18" y="1156"/>
                  </a:cubicBezTo>
                  <a:cubicBezTo>
                    <a:pt x="1" y="1276"/>
                    <a:pt x="41" y="1395"/>
                    <a:pt x="97" y="1502"/>
                  </a:cubicBezTo>
                  <a:cubicBezTo>
                    <a:pt x="234" y="1769"/>
                    <a:pt x="457" y="1995"/>
                    <a:pt x="730" y="2122"/>
                  </a:cubicBezTo>
                  <a:cubicBezTo>
                    <a:pt x="804" y="2159"/>
                    <a:pt x="884" y="2185"/>
                    <a:pt x="967" y="2199"/>
                  </a:cubicBezTo>
                  <a:cubicBezTo>
                    <a:pt x="1001" y="2204"/>
                    <a:pt x="1035" y="2206"/>
                    <a:pt x="1069" y="2206"/>
                  </a:cubicBezTo>
                  <a:cubicBezTo>
                    <a:pt x="1186" y="2206"/>
                    <a:pt x="1303" y="2179"/>
                    <a:pt x="1416" y="2148"/>
                  </a:cubicBezTo>
                  <a:cubicBezTo>
                    <a:pt x="1659" y="2079"/>
                    <a:pt x="1909" y="1962"/>
                    <a:pt x="2043" y="1745"/>
                  </a:cubicBezTo>
                  <a:cubicBezTo>
                    <a:pt x="2095" y="1659"/>
                    <a:pt x="2126" y="1546"/>
                    <a:pt x="2083" y="1455"/>
                  </a:cubicBezTo>
                  <a:cubicBezTo>
                    <a:pt x="2029" y="1348"/>
                    <a:pt x="1901" y="1311"/>
                    <a:pt x="1779" y="1311"/>
                  </a:cubicBezTo>
                  <a:cubicBezTo>
                    <a:pt x="1765" y="1311"/>
                    <a:pt x="1750" y="1311"/>
                    <a:pt x="1736" y="1312"/>
                  </a:cubicBezTo>
                  <a:cubicBezTo>
                    <a:pt x="1583" y="1319"/>
                    <a:pt x="1436" y="1363"/>
                    <a:pt x="1303" y="1435"/>
                  </a:cubicBezTo>
                  <a:cubicBezTo>
                    <a:pt x="1427" y="1212"/>
                    <a:pt x="1533" y="980"/>
                    <a:pt x="1623" y="740"/>
                  </a:cubicBezTo>
                  <a:cubicBezTo>
                    <a:pt x="1669" y="613"/>
                    <a:pt x="1709" y="480"/>
                    <a:pt x="1699" y="344"/>
                  </a:cubicBezTo>
                  <a:cubicBezTo>
                    <a:pt x="1689" y="207"/>
                    <a:pt x="1616" y="70"/>
                    <a:pt x="1490" y="21"/>
                  </a:cubicBezTo>
                  <a:cubicBezTo>
                    <a:pt x="1455" y="7"/>
                    <a:pt x="1418" y="0"/>
                    <a:pt x="13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724;p58">
              <a:extLst>
                <a:ext uri="{FF2B5EF4-FFF2-40B4-BE49-F238E27FC236}">
                  <a16:creationId xmlns:a16="http://schemas.microsoft.com/office/drawing/2014/main" id="{4D411FAD-A908-3040-9E05-505ACFCED16F}"/>
                </a:ext>
              </a:extLst>
            </p:cNvPr>
            <p:cNvSpPr/>
            <p:nvPr/>
          </p:nvSpPr>
          <p:spPr>
            <a:xfrm rot="1324257" flipH="1">
              <a:off x="1637186" y="3594496"/>
              <a:ext cx="196954" cy="289266"/>
            </a:xfrm>
            <a:custGeom>
              <a:avLst/>
              <a:gdLst/>
              <a:ahLst/>
              <a:cxnLst/>
              <a:rect l="l" t="t" r="r" b="b"/>
              <a:pathLst>
                <a:path w="2396" h="3519" extrusionOk="0">
                  <a:moveTo>
                    <a:pt x="1538" y="182"/>
                  </a:moveTo>
                  <a:cubicBezTo>
                    <a:pt x="1564" y="182"/>
                    <a:pt x="1591" y="187"/>
                    <a:pt x="1619" y="199"/>
                  </a:cubicBezTo>
                  <a:cubicBezTo>
                    <a:pt x="1743" y="252"/>
                    <a:pt x="1753" y="375"/>
                    <a:pt x="1753" y="488"/>
                  </a:cubicBezTo>
                  <a:cubicBezTo>
                    <a:pt x="1746" y="728"/>
                    <a:pt x="1656" y="941"/>
                    <a:pt x="1543" y="1144"/>
                  </a:cubicBezTo>
                  <a:cubicBezTo>
                    <a:pt x="1470" y="1284"/>
                    <a:pt x="1404" y="1427"/>
                    <a:pt x="1333" y="1574"/>
                  </a:cubicBezTo>
                  <a:cubicBezTo>
                    <a:pt x="1376" y="1609"/>
                    <a:pt x="1412" y="1621"/>
                    <a:pt x="1444" y="1621"/>
                  </a:cubicBezTo>
                  <a:cubicBezTo>
                    <a:pt x="1497" y="1621"/>
                    <a:pt x="1540" y="1589"/>
                    <a:pt x="1583" y="1574"/>
                  </a:cubicBezTo>
                  <a:cubicBezTo>
                    <a:pt x="1693" y="1544"/>
                    <a:pt x="1796" y="1504"/>
                    <a:pt x="1906" y="1474"/>
                  </a:cubicBezTo>
                  <a:cubicBezTo>
                    <a:pt x="1925" y="1470"/>
                    <a:pt x="1944" y="1468"/>
                    <a:pt x="1964" y="1468"/>
                  </a:cubicBezTo>
                  <a:cubicBezTo>
                    <a:pt x="1990" y="1468"/>
                    <a:pt x="2018" y="1472"/>
                    <a:pt x="2043" y="1478"/>
                  </a:cubicBezTo>
                  <a:cubicBezTo>
                    <a:pt x="2176" y="1507"/>
                    <a:pt x="2203" y="1574"/>
                    <a:pt x="2139" y="1694"/>
                  </a:cubicBezTo>
                  <a:cubicBezTo>
                    <a:pt x="2129" y="1710"/>
                    <a:pt x="2116" y="1730"/>
                    <a:pt x="2106" y="1744"/>
                  </a:cubicBezTo>
                  <a:cubicBezTo>
                    <a:pt x="1873" y="2020"/>
                    <a:pt x="1550" y="2103"/>
                    <a:pt x="1210" y="2174"/>
                  </a:cubicBezTo>
                  <a:cubicBezTo>
                    <a:pt x="1090" y="1677"/>
                    <a:pt x="1276" y="1238"/>
                    <a:pt x="1367" y="771"/>
                  </a:cubicBezTo>
                  <a:lnTo>
                    <a:pt x="1367" y="771"/>
                  </a:lnTo>
                  <a:cubicBezTo>
                    <a:pt x="1140" y="938"/>
                    <a:pt x="987" y="1481"/>
                    <a:pt x="970" y="2127"/>
                  </a:cubicBezTo>
                  <a:cubicBezTo>
                    <a:pt x="811" y="2110"/>
                    <a:pt x="684" y="2027"/>
                    <a:pt x="584" y="1917"/>
                  </a:cubicBezTo>
                  <a:cubicBezTo>
                    <a:pt x="464" y="1784"/>
                    <a:pt x="348" y="1644"/>
                    <a:pt x="248" y="1498"/>
                  </a:cubicBezTo>
                  <a:cubicBezTo>
                    <a:pt x="205" y="1430"/>
                    <a:pt x="181" y="1338"/>
                    <a:pt x="181" y="1258"/>
                  </a:cubicBezTo>
                  <a:cubicBezTo>
                    <a:pt x="181" y="1152"/>
                    <a:pt x="255" y="1079"/>
                    <a:pt x="342" y="1079"/>
                  </a:cubicBezTo>
                  <a:cubicBezTo>
                    <a:pt x="371" y="1079"/>
                    <a:pt x="401" y="1087"/>
                    <a:pt x="431" y="1104"/>
                  </a:cubicBezTo>
                  <a:cubicBezTo>
                    <a:pt x="531" y="1164"/>
                    <a:pt x="611" y="1258"/>
                    <a:pt x="694" y="1341"/>
                  </a:cubicBezTo>
                  <a:cubicBezTo>
                    <a:pt x="754" y="1398"/>
                    <a:pt x="800" y="1464"/>
                    <a:pt x="887" y="1567"/>
                  </a:cubicBezTo>
                  <a:cubicBezTo>
                    <a:pt x="920" y="1470"/>
                    <a:pt x="944" y="1421"/>
                    <a:pt x="954" y="1367"/>
                  </a:cubicBezTo>
                  <a:cubicBezTo>
                    <a:pt x="980" y="1211"/>
                    <a:pt x="987" y="1051"/>
                    <a:pt x="1024" y="898"/>
                  </a:cubicBezTo>
                  <a:cubicBezTo>
                    <a:pt x="1060" y="758"/>
                    <a:pt x="1117" y="622"/>
                    <a:pt x="1177" y="488"/>
                  </a:cubicBezTo>
                  <a:cubicBezTo>
                    <a:pt x="1207" y="419"/>
                    <a:pt x="1264" y="356"/>
                    <a:pt x="1320" y="299"/>
                  </a:cubicBezTo>
                  <a:cubicBezTo>
                    <a:pt x="1381" y="238"/>
                    <a:pt x="1454" y="182"/>
                    <a:pt x="1538" y="182"/>
                  </a:cubicBezTo>
                  <a:close/>
                  <a:moveTo>
                    <a:pt x="1553" y="1"/>
                  </a:moveTo>
                  <a:cubicBezTo>
                    <a:pt x="1417" y="1"/>
                    <a:pt x="1269" y="72"/>
                    <a:pt x="1147" y="205"/>
                  </a:cubicBezTo>
                  <a:cubicBezTo>
                    <a:pt x="994" y="368"/>
                    <a:pt x="900" y="565"/>
                    <a:pt x="860" y="785"/>
                  </a:cubicBezTo>
                  <a:cubicBezTo>
                    <a:pt x="837" y="901"/>
                    <a:pt x="824" y="1018"/>
                    <a:pt x="804" y="1141"/>
                  </a:cubicBezTo>
                  <a:cubicBezTo>
                    <a:pt x="694" y="1075"/>
                    <a:pt x="600" y="1001"/>
                    <a:pt x="494" y="958"/>
                  </a:cubicBezTo>
                  <a:cubicBezTo>
                    <a:pt x="449" y="939"/>
                    <a:pt x="403" y="930"/>
                    <a:pt x="360" y="930"/>
                  </a:cubicBezTo>
                  <a:cubicBezTo>
                    <a:pt x="221" y="930"/>
                    <a:pt x="99" y="1021"/>
                    <a:pt x="48" y="1167"/>
                  </a:cubicBezTo>
                  <a:cubicBezTo>
                    <a:pt x="1" y="1295"/>
                    <a:pt x="11" y="1421"/>
                    <a:pt x="78" y="1530"/>
                  </a:cubicBezTo>
                  <a:cubicBezTo>
                    <a:pt x="288" y="1880"/>
                    <a:pt x="531" y="2186"/>
                    <a:pt x="934" y="2326"/>
                  </a:cubicBezTo>
                  <a:cubicBezTo>
                    <a:pt x="980" y="2343"/>
                    <a:pt x="1044" y="2369"/>
                    <a:pt x="1060" y="2409"/>
                  </a:cubicBezTo>
                  <a:cubicBezTo>
                    <a:pt x="1173" y="2649"/>
                    <a:pt x="1290" y="2889"/>
                    <a:pt x="1376" y="3136"/>
                  </a:cubicBezTo>
                  <a:cubicBezTo>
                    <a:pt x="1416" y="3253"/>
                    <a:pt x="1396" y="3388"/>
                    <a:pt x="1404" y="3519"/>
                  </a:cubicBezTo>
                  <a:cubicBezTo>
                    <a:pt x="1530" y="3496"/>
                    <a:pt x="1576" y="3408"/>
                    <a:pt x="1579" y="3293"/>
                  </a:cubicBezTo>
                  <a:cubicBezTo>
                    <a:pt x="1590" y="3109"/>
                    <a:pt x="1547" y="2936"/>
                    <a:pt x="1470" y="2773"/>
                  </a:cubicBezTo>
                  <a:cubicBezTo>
                    <a:pt x="1410" y="2643"/>
                    <a:pt x="1353" y="2509"/>
                    <a:pt x="1300" y="2393"/>
                  </a:cubicBezTo>
                  <a:cubicBezTo>
                    <a:pt x="1519" y="2300"/>
                    <a:pt x="1723" y="2220"/>
                    <a:pt x="1919" y="2130"/>
                  </a:cubicBezTo>
                  <a:cubicBezTo>
                    <a:pt x="2086" y="2050"/>
                    <a:pt x="2209" y="1917"/>
                    <a:pt x="2292" y="1754"/>
                  </a:cubicBezTo>
                  <a:cubicBezTo>
                    <a:pt x="2395" y="1538"/>
                    <a:pt x="2326" y="1370"/>
                    <a:pt x="2096" y="1304"/>
                  </a:cubicBezTo>
                  <a:cubicBezTo>
                    <a:pt x="2053" y="1292"/>
                    <a:pt x="2009" y="1288"/>
                    <a:pt x="1963" y="1288"/>
                  </a:cubicBezTo>
                  <a:cubicBezTo>
                    <a:pt x="1922" y="1288"/>
                    <a:pt x="1880" y="1291"/>
                    <a:pt x="1839" y="1295"/>
                  </a:cubicBezTo>
                  <a:cubicBezTo>
                    <a:pt x="1770" y="1301"/>
                    <a:pt x="1703" y="1331"/>
                    <a:pt x="1596" y="1361"/>
                  </a:cubicBezTo>
                  <a:cubicBezTo>
                    <a:pt x="1623" y="1311"/>
                    <a:pt x="1639" y="1287"/>
                    <a:pt x="1650" y="1264"/>
                  </a:cubicBezTo>
                  <a:cubicBezTo>
                    <a:pt x="1743" y="1055"/>
                    <a:pt x="1856" y="848"/>
                    <a:pt x="1926" y="628"/>
                  </a:cubicBezTo>
                  <a:cubicBezTo>
                    <a:pt x="2006" y="385"/>
                    <a:pt x="1899" y="136"/>
                    <a:pt x="1716" y="39"/>
                  </a:cubicBezTo>
                  <a:cubicBezTo>
                    <a:pt x="1666" y="13"/>
                    <a:pt x="1611" y="1"/>
                    <a:pt x="1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5;p58">
              <a:extLst>
                <a:ext uri="{FF2B5EF4-FFF2-40B4-BE49-F238E27FC236}">
                  <a16:creationId xmlns:a16="http://schemas.microsoft.com/office/drawing/2014/main" id="{220C2F04-4597-814C-910C-2BB6FA92DA53}"/>
                </a:ext>
              </a:extLst>
            </p:cNvPr>
            <p:cNvSpPr/>
            <p:nvPr/>
          </p:nvSpPr>
          <p:spPr>
            <a:xfrm rot="-3170492" flipH="1">
              <a:off x="1370234" y="4240288"/>
              <a:ext cx="174755" cy="181413"/>
            </a:xfrm>
            <a:custGeom>
              <a:avLst/>
              <a:gdLst/>
              <a:ahLst/>
              <a:cxnLst/>
              <a:rect l="l" t="t" r="r" b="b"/>
              <a:pathLst>
                <a:path w="2126" h="2207" extrusionOk="0">
                  <a:moveTo>
                    <a:pt x="1381" y="0"/>
                  </a:moveTo>
                  <a:cubicBezTo>
                    <a:pt x="1287" y="0"/>
                    <a:pt x="1191" y="42"/>
                    <a:pt x="1120" y="107"/>
                  </a:cubicBezTo>
                  <a:cubicBezTo>
                    <a:pt x="1020" y="193"/>
                    <a:pt x="960" y="320"/>
                    <a:pt x="910" y="444"/>
                  </a:cubicBezTo>
                  <a:cubicBezTo>
                    <a:pt x="867" y="556"/>
                    <a:pt x="830" y="673"/>
                    <a:pt x="800" y="793"/>
                  </a:cubicBezTo>
                  <a:cubicBezTo>
                    <a:pt x="777" y="889"/>
                    <a:pt x="704" y="1260"/>
                    <a:pt x="704" y="1260"/>
                  </a:cubicBezTo>
                  <a:cubicBezTo>
                    <a:pt x="704" y="1260"/>
                    <a:pt x="584" y="1106"/>
                    <a:pt x="517" y="1043"/>
                  </a:cubicBezTo>
                  <a:cubicBezTo>
                    <a:pt x="449" y="974"/>
                    <a:pt x="362" y="909"/>
                    <a:pt x="261" y="909"/>
                  </a:cubicBezTo>
                  <a:cubicBezTo>
                    <a:pt x="254" y="909"/>
                    <a:pt x="247" y="909"/>
                    <a:pt x="241" y="909"/>
                  </a:cubicBezTo>
                  <a:cubicBezTo>
                    <a:pt x="125" y="923"/>
                    <a:pt x="34" y="1040"/>
                    <a:pt x="18" y="1156"/>
                  </a:cubicBezTo>
                  <a:cubicBezTo>
                    <a:pt x="1" y="1276"/>
                    <a:pt x="41" y="1395"/>
                    <a:pt x="97" y="1502"/>
                  </a:cubicBezTo>
                  <a:cubicBezTo>
                    <a:pt x="234" y="1769"/>
                    <a:pt x="457" y="1995"/>
                    <a:pt x="730" y="2122"/>
                  </a:cubicBezTo>
                  <a:cubicBezTo>
                    <a:pt x="804" y="2159"/>
                    <a:pt x="884" y="2185"/>
                    <a:pt x="967" y="2199"/>
                  </a:cubicBezTo>
                  <a:cubicBezTo>
                    <a:pt x="1001" y="2204"/>
                    <a:pt x="1035" y="2206"/>
                    <a:pt x="1069" y="2206"/>
                  </a:cubicBezTo>
                  <a:cubicBezTo>
                    <a:pt x="1186" y="2206"/>
                    <a:pt x="1303" y="2179"/>
                    <a:pt x="1416" y="2148"/>
                  </a:cubicBezTo>
                  <a:cubicBezTo>
                    <a:pt x="1659" y="2079"/>
                    <a:pt x="1909" y="1962"/>
                    <a:pt x="2043" y="1745"/>
                  </a:cubicBezTo>
                  <a:cubicBezTo>
                    <a:pt x="2095" y="1659"/>
                    <a:pt x="2126" y="1546"/>
                    <a:pt x="2083" y="1455"/>
                  </a:cubicBezTo>
                  <a:cubicBezTo>
                    <a:pt x="2029" y="1348"/>
                    <a:pt x="1901" y="1311"/>
                    <a:pt x="1779" y="1311"/>
                  </a:cubicBezTo>
                  <a:cubicBezTo>
                    <a:pt x="1765" y="1311"/>
                    <a:pt x="1750" y="1311"/>
                    <a:pt x="1736" y="1312"/>
                  </a:cubicBezTo>
                  <a:cubicBezTo>
                    <a:pt x="1583" y="1319"/>
                    <a:pt x="1436" y="1363"/>
                    <a:pt x="1303" y="1435"/>
                  </a:cubicBezTo>
                  <a:cubicBezTo>
                    <a:pt x="1427" y="1212"/>
                    <a:pt x="1533" y="980"/>
                    <a:pt x="1623" y="740"/>
                  </a:cubicBezTo>
                  <a:cubicBezTo>
                    <a:pt x="1669" y="613"/>
                    <a:pt x="1709" y="480"/>
                    <a:pt x="1699" y="344"/>
                  </a:cubicBezTo>
                  <a:cubicBezTo>
                    <a:pt x="1689" y="207"/>
                    <a:pt x="1616" y="70"/>
                    <a:pt x="1490" y="21"/>
                  </a:cubicBezTo>
                  <a:cubicBezTo>
                    <a:pt x="1455" y="7"/>
                    <a:pt x="1418" y="0"/>
                    <a:pt x="1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726;p58">
              <a:extLst>
                <a:ext uri="{FF2B5EF4-FFF2-40B4-BE49-F238E27FC236}">
                  <a16:creationId xmlns:a16="http://schemas.microsoft.com/office/drawing/2014/main" id="{627E28AC-E598-9448-9648-4CCD9626F42C}"/>
                </a:ext>
              </a:extLst>
            </p:cNvPr>
            <p:cNvSpPr/>
            <p:nvPr/>
          </p:nvSpPr>
          <p:spPr>
            <a:xfrm rot="-3170492" flipH="1">
              <a:off x="1397446" y="4214885"/>
              <a:ext cx="196949" cy="289258"/>
            </a:xfrm>
            <a:custGeom>
              <a:avLst/>
              <a:gdLst/>
              <a:ahLst/>
              <a:cxnLst/>
              <a:rect l="l" t="t" r="r" b="b"/>
              <a:pathLst>
                <a:path w="2396" h="3519" extrusionOk="0">
                  <a:moveTo>
                    <a:pt x="1538" y="182"/>
                  </a:moveTo>
                  <a:cubicBezTo>
                    <a:pt x="1564" y="182"/>
                    <a:pt x="1591" y="187"/>
                    <a:pt x="1619" y="199"/>
                  </a:cubicBezTo>
                  <a:cubicBezTo>
                    <a:pt x="1743" y="252"/>
                    <a:pt x="1753" y="375"/>
                    <a:pt x="1753" y="488"/>
                  </a:cubicBezTo>
                  <a:cubicBezTo>
                    <a:pt x="1746" y="728"/>
                    <a:pt x="1656" y="941"/>
                    <a:pt x="1543" y="1144"/>
                  </a:cubicBezTo>
                  <a:cubicBezTo>
                    <a:pt x="1470" y="1284"/>
                    <a:pt x="1404" y="1427"/>
                    <a:pt x="1333" y="1574"/>
                  </a:cubicBezTo>
                  <a:cubicBezTo>
                    <a:pt x="1376" y="1609"/>
                    <a:pt x="1412" y="1621"/>
                    <a:pt x="1444" y="1621"/>
                  </a:cubicBezTo>
                  <a:cubicBezTo>
                    <a:pt x="1497" y="1621"/>
                    <a:pt x="1540" y="1589"/>
                    <a:pt x="1583" y="1574"/>
                  </a:cubicBezTo>
                  <a:cubicBezTo>
                    <a:pt x="1693" y="1544"/>
                    <a:pt x="1796" y="1504"/>
                    <a:pt x="1906" y="1474"/>
                  </a:cubicBezTo>
                  <a:cubicBezTo>
                    <a:pt x="1925" y="1470"/>
                    <a:pt x="1944" y="1468"/>
                    <a:pt x="1964" y="1468"/>
                  </a:cubicBezTo>
                  <a:cubicBezTo>
                    <a:pt x="1990" y="1468"/>
                    <a:pt x="2018" y="1472"/>
                    <a:pt x="2043" y="1478"/>
                  </a:cubicBezTo>
                  <a:cubicBezTo>
                    <a:pt x="2176" y="1507"/>
                    <a:pt x="2203" y="1574"/>
                    <a:pt x="2139" y="1694"/>
                  </a:cubicBezTo>
                  <a:cubicBezTo>
                    <a:pt x="2129" y="1710"/>
                    <a:pt x="2116" y="1730"/>
                    <a:pt x="2106" y="1744"/>
                  </a:cubicBezTo>
                  <a:cubicBezTo>
                    <a:pt x="1873" y="2020"/>
                    <a:pt x="1550" y="2103"/>
                    <a:pt x="1210" y="2174"/>
                  </a:cubicBezTo>
                  <a:cubicBezTo>
                    <a:pt x="1090" y="1677"/>
                    <a:pt x="1276" y="1238"/>
                    <a:pt x="1367" y="771"/>
                  </a:cubicBezTo>
                  <a:lnTo>
                    <a:pt x="1367" y="771"/>
                  </a:lnTo>
                  <a:cubicBezTo>
                    <a:pt x="1140" y="938"/>
                    <a:pt x="987" y="1481"/>
                    <a:pt x="970" y="2127"/>
                  </a:cubicBezTo>
                  <a:cubicBezTo>
                    <a:pt x="811" y="2110"/>
                    <a:pt x="684" y="2027"/>
                    <a:pt x="584" y="1917"/>
                  </a:cubicBezTo>
                  <a:cubicBezTo>
                    <a:pt x="464" y="1784"/>
                    <a:pt x="348" y="1644"/>
                    <a:pt x="248" y="1498"/>
                  </a:cubicBezTo>
                  <a:cubicBezTo>
                    <a:pt x="205" y="1430"/>
                    <a:pt x="181" y="1338"/>
                    <a:pt x="181" y="1258"/>
                  </a:cubicBezTo>
                  <a:cubicBezTo>
                    <a:pt x="181" y="1152"/>
                    <a:pt x="255" y="1079"/>
                    <a:pt x="342" y="1079"/>
                  </a:cubicBezTo>
                  <a:cubicBezTo>
                    <a:pt x="371" y="1079"/>
                    <a:pt x="401" y="1087"/>
                    <a:pt x="431" y="1104"/>
                  </a:cubicBezTo>
                  <a:cubicBezTo>
                    <a:pt x="531" y="1164"/>
                    <a:pt x="611" y="1258"/>
                    <a:pt x="694" y="1341"/>
                  </a:cubicBezTo>
                  <a:cubicBezTo>
                    <a:pt x="754" y="1398"/>
                    <a:pt x="800" y="1464"/>
                    <a:pt x="887" y="1567"/>
                  </a:cubicBezTo>
                  <a:cubicBezTo>
                    <a:pt x="920" y="1470"/>
                    <a:pt x="944" y="1421"/>
                    <a:pt x="954" y="1367"/>
                  </a:cubicBezTo>
                  <a:cubicBezTo>
                    <a:pt x="980" y="1211"/>
                    <a:pt x="987" y="1051"/>
                    <a:pt x="1024" y="898"/>
                  </a:cubicBezTo>
                  <a:cubicBezTo>
                    <a:pt x="1060" y="758"/>
                    <a:pt x="1117" y="622"/>
                    <a:pt x="1177" y="488"/>
                  </a:cubicBezTo>
                  <a:cubicBezTo>
                    <a:pt x="1207" y="419"/>
                    <a:pt x="1264" y="356"/>
                    <a:pt x="1320" y="299"/>
                  </a:cubicBezTo>
                  <a:cubicBezTo>
                    <a:pt x="1381" y="238"/>
                    <a:pt x="1454" y="182"/>
                    <a:pt x="1538" y="182"/>
                  </a:cubicBezTo>
                  <a:close/>
                  <a:moveTo>
                    <a:pt x="1553" y="1"/>
                  </a:moveTo>
                  <a:cubicBezTo>
                    <a:pt x="1417" y="1"/>
                    <a:pt x="1269" y="72"/>
                    <a:pt x="1147" y="205"/>
                  </a:cubicBezTo>
                  <a:cubicBezTo>
                    <a:pt x="994" y="368"/>
                    <a:pt x="900" y="565"/>
                    <a:pt x="860" y="785"/>
                  </a:cubicBezTo>
                  <a:cubicBezTo>
                    <a:pt x="837" y="901"/>
                    <a:pt x="824" y="1018"/>
                    <a:pt x="804" y="1141"/>
                  </a:cubicBezTo>
                  <a:cubicBezTo>
                    <a:pt x="694" y="1075"/>
                    <a:pt x="600" y="1001"/>
                    <a:pt x="494" y="958"/>
                  </a:cubicBezTo>
                  <a:cubicBezTo>
                    <a:pt x="449" y="939"/>
                    <a:pt x="403" y="930"/>
                    <a:pt x="360" y="930"/>
                  </a:cubicBezTo>
                  <a:cubicBezTo>
                    <a:pt x="221" y="930"/>
                    <a:pt x="99" y="1021"/>
                    <a:pt x="48" y="1167"/>
                  </a:cubicBezTo>
                  <a:cubicBezTo>
                    <a:pt x="1" y="1295"/>
                    <a:pt x="11" y="1421"/>
                    <a:pt x="78" y="1530"/>
                  </a:cubicBezTo>
                  <a:cubicBezTo>
                    <a:pt x="288" y="1880"/>
                    <a:pt x="531" y="2186"/>
                    <a:pt x="934" y="2326"/>
                  </a:cubicBezTo>
                  <a:cubicBezTo>
                    <a:pt x="980" y="2343"/>
                    <a:pt x="1044" y="2369"/>
                    <a:pt x="1060" y="2409"/>
                  </a:cubicBezTo>
                  <a:cubicBezTo>
                    <a:pt x="1173" y="2649"/>
                    <a:pt x="1290" y="2889"/>
                    <a:pt x="1376" y="3136"/>
                  </a:cubicBezTo>
                  <a:cubicBezTo>
                    <a:pt x="1416" y="3253"/>
                    <a:pt x="1396" y="3388"/>
                    <a:pt x="1404" y="3519"/>
                  </a:cubicBezTo>
                  <a:cubicBezTo>
                    <a:pt x="1530" y="3496"/>
                    <a:pt x="1576" y="3408"/>
                    <a:pt x="1579" y="3293"/>
                  </a:cubicBezTo>
                  <a:cubicBezTo>
                    <a:pt x="1590" y="3109"/>
                    <a:pt x="1547" y="2936"/>
                    <a:pt x="1470" y="2773"/>
                  </a:cubicBezTo>
                  <a:cubicBezTo>
                    <a:pt x="1410" y="2643"/>
                    <a:pt x="1353" y="2509"/>
                    <a:pt x="1300" y="2393"/>
                  </a:cubicBezTo>
                  <a:cubicBezTo>
                    <a:pt x="1519" y="2300"/>
                    <a:pt x="1723" y="2220"/>
                    <a:pt x="1919" y="2130"/>
                  </a:cubicBezTo>
                  <a:cubicBezTo>
                    <a:pt x="2086" y="2050"/>
                    <a:pt x="2209" y="1917"/>
                    <a:pt x="2292" y="1754"/>
                  </a:cubicBezTo>
                  <a:cubicBezTo>
                    <a:pt x="2395" y="1538"/>
                    <a:pt x="2326" y="1370"/>
                    <a:pt x="2096" y="1304"/>
                  </a:cubicBezTo>
                  <a:cubicBezTo>
                    <a:pt x="2053" y="1292"/>
                    <a:pt x="2009" y="1288"/>
                    <a:pt x="1963" y="1288"/>
                  </a:cubicBezTo>
                  <a:cubicBezTo>
                    <a:pt x="1922" y="1288"/>
                    <a:pt x="1880" y="1291"/>
                    <a:pt x="1839" y="1295"/>
                  </a:cubicBezTo>
                  <a:cubicBezTo>
                    <a:pt x="1770" y="1301"/>
                    <a:pt x="1703" y="1331"/>
                    <a:pt x="1596" y="1361"/>
                  </a:cubicBezTo>
                  <a:cubicBezTo>
                    <a:pt x="1623" y="1311"/>
                    <a:pt x="1639" y="1287"/>
                    <a:pt x="1650" y="1264"/>
                  </a:cubicBezTo>
                  <a:cubicBezTo>
                    <a:pt x="1743" y="1055"/>
                    <a:pt x="1856" y="848"/>
                    <a:pt x="1926" y="628"/>
                  </a:cubicBezTo>
                  <a:cubicBezTo>
                    <a:pt x="2006" y="385"/>
                    <a:pt x="1899" y="136"/>
                    <a:pt x="1716" y="39"/>
                  </a:cubicBezTo>
                  <a:cubicBezTo>
                    <a:pt x="1666" y="13"/>
                    <a:pt x="1611" y="1"/>
                    <a:pt x="1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727;p58">
            <a:extLst>
              <a:ext uri="{FF2B5EF4-FFF2-40B4-BE49-F238E27FC236}">
                <a16:creationId xmlns:a16="http://schemas.microsoft.com/office/drawing/2014/main" id="{C9A002FC-28D5-0C40-904A-97414B7F01B3}"/>
              </a:ext>
            </a:extLst>
          </p:cNvPr>
          <p:cNvGrpSpPr/>
          <p:nvPr/>
        </p:nvGrpSpPr>
        <p:grpSpPr>
          <a:xfrm>
            <a:off x="91879" y="4315092"/>
            <a:ext cx="1026991" cy="659254"/>
            <a:chOff x="6882680" y="3735052"/>
            <a:chExt cx="1026991" cy="659254"/>
          </a:xfrm>
        </p:grpSpPr>
        <p:grpSp>
          <p:nvGrpSpPr>
            <p:cNvPr id="45" name="Google Shape;1728;p58">
              <a:extLst>
                <a:ext uri="{FF2B5EF4-FFF2-40B4-BE49-F238E27FC236}">
                  <a16:creationId xmlns:a16="http://schemas.microsoft.com/office/drawing/2014/main" id="{F9C16A51-B1B1-AD42-9CE8-70489F63D99C}"/>
                </a:ext>
              </a:extLst>
            </p:cNvPr>
            <p:cNvGrpSpPr/>
            <p:nvPr/>
          </p:nvGrpSpPr>
          <p:grpSpPr>
            <a:xfrm>
              <a:off x="7269839" y="3735052"/>
              <a:ext cx="639832" cy="590947"/>
              <a:chOff x="7427902" y="4181927"/>
              <a:chExt cx="639832" cy="590947"/>
            </a:xfrm>
          </p:grpSpPr>
          <p:sp>
            <p:nvSpPr>
              <p:cNvPr id="57" name="Google Shape;1729;p58">
                <a:extLst>
                  <a:ext uri="{FF2B5EF4-FFF2-40B4-BE49-F238E27FC236}">
                    <a16:creationId xmlns:a16="http://schemas.microsoft.com/office/drawing/2014/main" id="{D02DCE40-7761-BC4A-AB10-8FDA743DEE76}"/>
                  </a:ext>
                </a:extLst>
              </p:cNvPr>
              <p:cNvSpPr/>
              <p:nvPr/>
            </p:nvSpPr>
            <p:spPr>
              <a:xfrm>
                <a:off x="7658898" y="4632101"/>
                <a:ext cx="197690" cy="128015"/>
              </a:xfrm>
              <a:custGeom>
                <a:avLst/>
                <a:gdLst/>
                <a:ahLst/>
                <a:cxnLst/>
                <a:rect l="l" t="t" r="r" b="b"/>
                <a:pathLst>
                  <a:path w="7360" h="4766" extrusionOk="0">
                    <a:moveTo>
                      <a:pt x="1086" y="1"/>
                    </a:moveTo>
                    <a:cubicBezTo>
                      <a:pt x="1001" y="1"/>
                      <a:pt x="888" y="1"/>
                      <a:pt x="814" y="63"/>
                    </a:cubicBezTo>
                    <a:cubicBezTo>
                      <a:pt x="483" y="320"/>
                      <a:pt x="459" y="814"/>
                      <a:pt x="385" y="1196"/>
                    </a:cubicBezTo>
                    <a:cubicBezTo>
                      <a:pt x="335" y="1429"/>
                      <a:pt x="285" y="1663"/>
                      <a:pt x="238" y="1900"/>
                    </a:cubicBezTo>
                    <a:cubicBezTo>
                      <a:pt x="187" y="2145"/>
                      <a:pt x="137" y="2402"/>
                      <a:pt x="90" y="2651"/>
                    </a:cubicBezTo>
                    <a:cubicBezTo>
                      <a:pt x="51" y="2861"/>
                      <a:pt x="1" y="3068"/>
                      <a:pt x="28" y="3278"/>
                    </a:cubicBezTo>
                    <a:cubicBezTo>
                      <a:pt x="75" y="3648"/>
                      <a:pt x="323" y="3982"/>
                      <a:pt x="631" y="4192"/>
                    </a:cubicBezTo>
                    <a:cubicBezTo>
                      <a:pt x="950" y="4399"/>
                      <a:pt x="1320" y="4511"/>
                      <a:pt x="1690" y="4585"/>
                    </a:cubicBezTo>
                    <a:cubicBezTo>
                      <a:pt x="2285" y="4710"/>
                      <a:pt x="2889" y="4766"/>
                      <a:pt x="3494" y="4766"/>
                    </a:cubicBezTo>
                    <a:cubicBezTo>
                      <a:pt x="4620" y="4766"/>
                      <a:pt x="5752" y="4574"/>
                      <a:pt x="6842" y="4277"/>
                    </a:cubicBezTo>
                    <a:cubicBezTo>
                      <a:pt x="6990" y="4239"/>
                      <a:pt x="7138" y="4192"/>
                      <a:pt x="7223" y="4079"/>
                    </a:cubicBezTo>
                    <a:cubicBezTo>
                      <a:pt x="7359" y="3908"/>
                      <a:pt x="7309" y="3674"/>
                      <a:pt x="7247" y="3476"/>
                    </a:cubicBezTo>
                    <a:cubicBezTo>
                      <a:pt x="7138" y="3068"/>
                      <a:pt x="6990" y="2663"/>
                      <a:pt x="6842" y="2254"/>
                    </a:cubicBezTo>
                    <a:cubicBezTo>
                      <a:pt x="6644" y="1752"/>
                      <a:pt x="6434" y="1258"/>
                      <a:pt x="6227" y="752"/>
                    </a:cubicBezTo>
                    <a:cubicBezTo>
                      <a:pt x="6176" y="628"/>
                      <a:pt x="6114" y="495"/>
                      <a:pt x="6029" y="394"/>
                    </a:cubicBezTo>
                    <a:cubicBezTo>
                      <a:pt x="5869" y="223"/>
                      <a:pt x="5635" y="149"/>
                      <a:pt x="5413" y="110"/>
                    </a:cubicBezTo>
                    <a:cubicBezTo>
                      <a:pt x="5067" y="51"/>
                      <a:pt x="4698" y="51"/>
                      <a:pt x="4340" y="36"/>
                    </a:cubicBezTo>
                    <a:cubicBezTo>
                      <a:pt x="3254" y="24"/>
                      <a:pt x="2172" y="13"/>
                      <a:pt x="10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730;p58">
                <a:extLst>
                  <a:ext uri="{FF2B5EF4-FFF2-40B4-BE49-F238E27FC236}">
                    <a16:creationId xmlns:a16="http://schemas.microsoft.com/office/drawing/2014/main" id="{6122FDC7-6175-5445-9E16-F856CFBE369A}"/>
                  </a:ext>
                </a:extLst>
              </p:cNvPr>
              <p:cNvSpPr/>
              <p:nvPr/>
            </p:nvSpPr>
            <p:spPr>
              <a:xfrm>
                <a:off x="7665264" y="4632101"/>
                <a:ext cx="177410" cy="75638"/>
              </a:xfrm>
              <a:custGeom>
                <a:avLst/>
                <a:gdLst/>
                <a:ahLst/>
                <a:cxnLst/>
                <a:rect l="l" t="t" r="r" b="b"/>
                <a:pathLst>
                  <a:path w="6605" h="2816" extrusionOk="0">
                    <a:moveTo>
                      <a:pt x="849" y="1"/>
                    </a:moveTo>
                    <a:cubicBezTo>
                      <a:pt x="764" y="1"/>
                      <a:pt x="651" y="1"/>
                      <a:pt x="577" y="63"/>
                    </a:cubicBezTo>
                    <a:cubicBezTo>
                      <a:pt x="246" y="320"/>
                      <a:pt x="222" y="814"/>
                      <a:pt x="148" y="1196"/>
                    </a:cubicBezTo>
                    <a:cubicBezTo>
                      <a:pt x="98" y="1429"/>
                      <a:pt x="48" y="1663"/>
                      <a:pt x="1" y="1900"/>
                    </a:cubicBezTo>
                    <a:cubicBezTo>
                      <a:pt x="344" y="2107"/>
                      <a:pt x="713" y="2269"/>
                      <a:pt x="962" y="2355"/>
                    </a:cubicBezTo>
                    <a:cubicBezTo>
                      <a:pt x="1947" y="2725"/>
                      <a:pt x="3017" y="2799"/>
                      <a:pt x="4079" y="2811"/>
                    </a:cubicBezTo>
                    <a:cubicBezTo>
                      <a:pt x="4202" y="2813"/>
                      <a:pt x="4326" y="2815"/>
                      <a:pt x="4451" y="2815"/>
                    </a:cubicBezTo>
                    <a:cubicBezTo>
                      <a:pt x="4872" y="2815"/>
                      <a:pt x="5297" y="2791"/>
                      <a:pt x="5706" y="2686"/>
                    </a:cubicBezTo>
                    <a:cubicBezTo>
                      <a:pt x="6025" y="2601"/>
                      <a:pt x="6333" y="2453"/>
                      <a:pt x="6605" y="2254"/>
                    </a:cubicBezTo>
                    <a:cubicBezTo>
                      <a:pt x="6407" y="1752"/>
                      <a:pt x="6197" y="1258"/>
                      <a:pt x="5990" y="752"/>
                    </a:cubicBezTo>
                    <a:cubicBezTo>
                      <a:pt x="5939" y="628"/>
                      <a:pt x="5877" y="495"/>
                      <a:pt x="5792" y="394"/>
                    </a:cubicBezTo>
                    <a:cubicBezTo>
                      <a:pt x="5632" y="223"/>
                      <a:pt x="5398" y="149"/>
                      <a:pt x="5176" y="110"/>
                    </a:cubicBezTo>
                    <a:cubicBezTo>
                      <a:pt x="4830" y="51"/>
                      <a:pt x="4461" y="51"/>
                      <a:pt x="4103" y="36"/>
                    </a:cubicBezTo>
                    <a:cubicBezTo>
                      <a:pt x="3017" y="24"/>
                      <a:pt x="1935" y="13"/>
                      <a:pt x="8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731;p58">
                <a:extLst>
                  <a:ext uri="{FF2B5EF4-FFF2-40B4-BE49-F238E27FC236}">
                    <a16:creationId xmlns:a16="http://schemas.microsoft.com/office/drawing/2014/main" id="{97F6FBA9-FB19-8B4E-A08E-65DBC107463A}"/>
                  </a:ext>
                </a:extLst>
              </p:cNvPr>
              <p:cNvSpPr/>
              <p:nvPr/>
            </p:nvSpPr>
            <p:spPr>
              <a:xfrm>
                <a:off x="7427902" y="4189556"/>
                <a:ext cx="639832" cy="483963"/>
              </a:xfrm>
              <a:custGeom>
                <a:avLst/>
                <a:gdLst/>
                <a:ahLst/>
                <a:cxnLst/>
                <a:rect l="l" t="t" r="r" b="b"/>
                <a:pathLst>
                  <a:path w="23821" h="18018" extrusionOk="0">
                    <a:moveTo>
                      <a:pt x="11745" y="0"/>
                    </a:moveTo>
                    <a:cubicBezTo>
                      <a:pt x="7184" y="0"/>
                      <a:pt x="1825" y="1763"/>
                      <a:pt x="1319" y="3771"/>
                    </a:cubicBezTo>
                    <a:cubicBezTo>
                      <a:pt x="1296" y="3869"/>
                      <a:pt x="1281" y="3981"/>
                      <a:pt x="1281" y="4079"/>
                    </a:cubicBezTo>
                    <a:cubicBezTo>
                      <a:pt x="1281" y="6211"/>
                      <a:pt x="0" y="18018"/>
                      <a:pt x="11916" y="18018"/>
                    </a:cubicBezTo>
                    <a:cubicBezTo>
                      <a:pt x="23821" y="18018"/>
                      <a:pt x="22738" y="5705"/>
                      <a:pt x="22738" y="4475"/>
                    </a:cubicBezTo>
                    <a:cubicBezTo>
                      <a:pt x="22738" y="4253"/>
                      <a:pt x="22723" y="3969"/>
                      <a:pt x="22638" y="3647"/>
                    </a:cubicBezTo>
                    <a:cubicBezTo>
                      <a:pt x="22244" y="2183"/>
                      <a:pt x="20357" y="0"/>
                      <a:pt x="11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732;p58">
                <a:extLst>
                  <a:ext uri="{FF2B5EF4-FFF2-40B4-BE49-F238E27FC236}">
                    <a16:creationId xmlns:a16="http://schemas.microsoft.com/office/drawing/2014/main" id="{5D19F379-0A4B-8445-BEEB-922D103B36E1}"/>
                  </a:ext>
                </a:extLst>
              </p:cNvPr>
              <p:cNvSpPr/>
              <p:nvPr/>
            </p:nvSpPr>
            <p:spPr>
              <a:xfrm>
                <a:off x="7463330" y="4189556"/>
                <a:ext cx="572628" cy="214182"/>
              </a:xfrm>
              <a:custGeom>
                <a:avLst/>
                <a:gdLst/>
                <a:ahLst/>
                <a:cxnLst/>
                <a:rect l="l" t="t" r="r" b="b"/>
                <a:pathLst>
                  <a:path w="21319" h="7974" extrusionOk="0">
                    <a:moveTo>
                      <a:pt x="10426" y="0"/>
                    </a:moveTo>
                    <a:cubicBezTo>
                      <a:pt x="6383" y="0"/>
                      <a:pt x="1725" y="1381"/>
                      <a:pt x="358" y="3094"/>
                    </a:cubicBezTo>
                    <a:cubicBezTo>
                      <a:pt x="172" y="3316"/>
                      <a:pt x="63" y="3537"/>
                      <a:pt x="0" y="3771"/>
                    </a:cubicBezTo>
                    <a:cubicBezTo>
                      <a:pt x="0" y="3771"/>
                      <a:pt x="148" y="5312"/>
                      <a:pt x="2612" y="6531"/>
                    </a:cubicBezTo>
                    <a:cubicBezTo>
                      <a:pt x="4215" y="7320"/>
                      <a:pt x="6791" y="7974"/>
                      <a:pt x="10932" y="7974"/>
                    </a:cubicBezTo>
                    <a:cubicBezTo>
                      <a:pt x="21073" y="7974"/>
                      <a:pt x="21319" y="3931"/>
                      <a:pt x="21319" y="3647"/>
                    </a:cubicBezTo>
                    <a:cubicBezTo>
                      <a:pt x="21050" y="2662"/>
                      <a:pt x="20124" y="1370"/>
                      <a:pt x="16983" y="615"/>
                    </a:cubicBezTo>
                    <a:cubicBezTo>
                      <a:pt x="16353" y="467"/>
                      <a:pt x="15637" y="334"/>
                      <a:pt x="14824" y="234"/>
                    </a:cubicBezTo>
                    <a:cubicBezTo>
                      <a:pt x="13605" y="86"/>
                      <a:pt x="12150" y="0"/>
                      <a:pt x="104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733;p58">
                <a:extLst>
                  <a:ext uri="{FF2B5EF4-FFF2-40B4-BE49-F238E27FC236}">
                    <a16:creationId xmlns:a16="http://schemas.microsoft.com/office/drawing/2014/main" id="{BC6CDE1B-F842-8144-B960-F9233395A035}"/>
                  </a:ext>
                </a:extLst>
              </p:cNvPr>
              <p:cNvSpPr/>
              <p:nvPr/>
            </p:nvSpPr>
            <p:spPr>
              <a:xfrm>
                <a:off x="7533462" y="4206074"/>
                <a:ext cx="502497" cy="197663"/>
              </a:xfrm>
              <a:custGeom>
                <a:avLst/>
                <a:gdLst/>
                <a:ahLst/>
                <a:cxnLst/>
                <a:rect l="l" t="t" r="r" b="b"/>
                <a:pathLst>
                  <a:path w="18708" h="7359" extrusionOk="0">
                    <a:moveTo>
                      <a:pt x="14372" y="0"/>
                    </a:moveTo>
                    <a:cubicBezTo>
                      <a:pt x="14333" y="199"/>
                      <a:pt x="14322" y="397"/>
                      <a:pt x="14333" y="580"/>
                    </a:cubicBezTo>
                    <a:cubicBezTo>
                      <a:pt x="14396" y="1222"/>
                      <a:pt x="14715" y="1813"/>
                      <a:pt x="14875" y="2440"/>
                    </a:cubicBezTo>
                    <a:cubicBezTo>
                      <a:pt x="15159" y="3576"/>
                      <a:pt x="14827" y="4919"/>
                      <a:pt x="13866" y="5572"/>
                    </a:cubicBezTo>
                    <a:cubicBezTo>
                      <a:pt x="13411" y="5880"/>
                      <a:pt x="12855" y="6016"/>
                      <a:pt x="12325" y="6125"/>
                    </a:cubicBezTo>
                    <a:cubicBezTo>
                      <a:pt x="11710" y="6251"/>
                      <a:pt x="11080" y="6346"/>
                      <a:pt x="10458" y="6346"/>
                    </a:cubicBezTo>
                    <a:cubicBezTo>
                      <a:pt x="9983" y="6346"/>
                      <a:pt x="9514" y="6290"/>
                      <a:pt x="9060" y="6152"/>
                    </a:cubicBezTo>
                    <a:cubicBezTo>
                      <a:pt x="8235" y="5892"/>
                      <a:pt x="7507" y="5374"/>
                      <a:pt x="6729" y="5016"/>
                    </a:cubicBezTo>
                    <a:cubicBezTo>
                      <a:pt x="5864" y="4626"/>
                      <a:pt x="4918" y="4421"/>
                      <a:pt x="3971" y="4421"/>
                    </a:cubicBezTo>
                    <a:cubicBezTo>
                      <a:pt x="3691" y="4421"/>
                      <a:pt x="3411" y="4439"/>
                      <a:pt x="3133" y="4475"/>
                    </a:cubicBezTo>
                    <a:cubicBezTo>
                      <a:pt x="1985" y="4611"/>
                      <a:pt x="841" y="5129"/>
                      <a:pt x="1" y="5916"/>
                    </a:cubicBezTo>
                    <a:cubicBezTo>
                      <a:pt x="1604" y="6705"/>
                      <a:pt x="4180" y="7359"/>
                      <a:pt x="8321" y="7359"/>
                    </a:cubicBezTo>
                    <a:cubicBezTo>
                      <a:pt x="18462" y="7359"/>
                      <a:pt x="18708" y="3316"/>
                      <a:pt x="18708" y="3032"/>
                    </a:cubicBezTo>
                    <a:cubicBezTo>
                      <a:pt x="18439" y="2047"/>
                      <a:pt x="17513" y="755"/>
                      <a:pt x="14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734;p58">
                <a:extLst>
                  <a:ext uri="{FF2B5EF4-FFF2-40B4-BE49-F238E27FC236}">
                    <a16:creationId xmlns:a16="http://schemas.microsoft.com/office/drawing/2014/main" id="{5E5957C5-5E84-DF4B-BED6-75B41B4BF267}"/>
                  </a:ext>
                </a:extLst>
              </p:cNvPr>
              <p:cNvSpPr/>
              <p:nvPr/>
            </p:nvSpPr>
            <p:spPr>
              <a:xfrm>
                <a:off x="7472946" y="4189556"/>
                <a:ext cx="414772" cy="135509"/>
              </a:xfrm>
              <a:custGeom>
                <a:avLst/>
                <a:gdLst/>
                <a:ahLst/>
                <a:cxnLst/>
                <a:rect l="l" t="t" r="r" b="b"/>
                <a:pathLst>
                  <a:path w="15442" h="5045" extrusionOk="0">
                    <a:moveTo>
                      <a:pt x="10068" y="0"/>
                    </a:moveTo>
                    <a:cubicBezTo>
                      <a:pt x="6025" y="0"/>
                      <a:pt x="1367" y="1381"/>
                      <a:pt x="0" y="3094"/>
                    </a:cubicBezTo>
                    <a:cubicBezTo>
                      <a:pt x="580" y="3401"/>
                      <a:pt x="1195" y="3662"/>
                      <a:pt x="1849" y="3709"/>
                    </a:cubicBezTo>
                    <a:cubicBezTo>
                      <a:pt x="1912" y="3713"/>
                      <a:pt x="1976" y="3715"/>
                      <a:pt x="2039" y="3715"/>
                    </a:cubicBezTo>
                    <a:cubicBezTo>
                      <a:pt x="3111" y="3715"/>
                      <a:pt x="4113" y="3142"/>
                      <a:pt x="5102" y="2700"/>
                    </a:cubicBezTo>
                    <a:cubicBezTo>
                      <a:pt x="5763" y="2396"/>
                      <a:pt x="6508" y="2146"/>
                      <a:pt x="7219" y="2146"/>
                    </a:cubicBezTo>
                    <a:cubicBezTo>
                      <a:pt x="7633" y="2146"/>
                      <a:pt x="8036" y="2231"/>
                      <a:pt x="8403" y="2440"/>
                    </a:cubicBezTo>
                    <a:cubicBezTo>
                      <a:pt x="9033" y="2810"/>
                      <a:pt x="9426" y="3464"/>
                      <a:pt x="9944" y="3969"/>
                    </a:cubicBezTo>
                    <a:cubicBezTo>
                      <a:pt x="10683" y="4666"/>
                      <a:pt x="11700" y="5044"/>
                      <a:pt x="12712" y="5044"/>
                    </a:cubicBezTo>
                    <a:cubicBezTo>
                      <a:pt x="13202" y="5044"/>
                      <a:pt x="13691" y="4955"/>
                      <a:pt x="14146" y="4771"/>
                    </a:cubicBezTo>
                    <a:cubicBezTo>
                      <a:pt x="14430" y="4647"/>
                      <a:pt x="14714" y="4487"/>
                      <a:pt x="14924" y="4253"/>
                    </a:cubicBezTo>
                    <a:cubicBezTo>
                      <a:pt x="15442" y="3647"/>
                      <a:pt x="15306" y="2724"/>
                      <a:pt x="15034" y="1973"/>
                    </a:cubicBezTo>
                    <a:cubicBezTo>
                      <a:pt x="14824" y="1405"/>
                      <a:pt x="14540" y="825"/>
                      <a:pt x="14466" y="234"/>
                    </a:cubicBezTo>
                    <a:cubicBezTo>
                      <a:pt x="13247" y="86"/>
                      <a:pt x="11792" y="0"/>
                      <a:pt x="100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735;p58">
                <a:extLst>
                  <a:ext uri="{FF2B5EF4-FFF2-40B4-BE49-F238E27FC236}">
                    <a16:creationId xmlns:a16="http://schemas.microsoft.com/office/drawing/2014/main" id="{4F1BB94C-976D-E944-95E7-EA84715475A6}"/>
                  </a:ext>
                </a:extLst>
              </p:cNvPr>
              <p:cNvSpPr/>
              <p:nvPr/>
            </p:nvSpPr>
            <p:spPr>
              <a:xfrm>
                <a:off x="7708911" y="4212816"/>
                <a:ext cx="33844" cy="26430"/>
              </a:xfrm>
              <a:custGeom>
                <a:avLst/>
                <a:gdLst/>
                <a:ahLst/>
                <a:cxnLst/>
                <a:rect l="l" t="t" r="r" b="b"/>
                <a:pathLst>
                  <a:path w="1260" h="984" extrusionOk="0">
                    <a:moveTo>
                      <a:pt x="769" y="1"/>
                    </a:moveTo>
                    <a:cubicBezTo>
                      <a:pt x="406" y="1"/>
                      <a:pt x="1" y="353"/>
                      <a:pt x="209" y="749"/>
                    </a:cubicBezTo>
                    <a:cubicBezTo>
                      <a:pt x="260" y="847"/>
                      <a:pt x="357" y="909"/>
                      <a:pt x="470" y="947"/>
                    </a:cubicBezTo>
                    <a:cubicBezTo>
                      <a:pt x="538" y="971"/>
                      <a:pt x="611" y="983"/>
                      <a:pt x="684" y="983"/>
                    </a:cubicBezTo>
                    <a:cubicBezTo>
                      <a:pt x="793" y="983"/>
                      <a:pt x="903" y="955"/>
                      <a:pt x="999" y="897"/>
                    </a:cubicBezTo>
                    <a:cubicBezTo>
                      <a:pt x="1159" y="799"/>
                      <a:pt x="1259" y="613"/>
                      <a:pt x="1233" y="430"/>
                    </a:cubicBezTo>
                    <a:cubicBezTo>
                      <a:pt x="1182" y="123"/>
                      <a:pt x="983" y="1"/>
                      <a:pt x="7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736;p58">
                <a:extLst>
                  <a:ext uri="{FF2B5EF4-FFF2-40B4-BE49-F238E27FC236}">
                    <a16:creationId xmlns:a16="http://schemas.microsoft.com/office/drawing/2014/main" id="{79F23A5C-0D2E-214F-A8C7-BC1112A0455F}"/>
                  </a:ext>
                </a:extLst>
              </p:cNvPr>
              <p:cNvSpPr/>
              <p:nvPr/>
            </p:nvSpPr>
            <p:spPr>
              <a:xfrm>
                <a:off x="7963463" y="4274057"/>
                <a:ext cx="33817" cy="26403"/>
              </a:xfrm>
              <a:custGeom>
                <a:avLst/>
                <a:gdLst/>
                <a:ahLst/>
                <a:cxnLst/>
                <a:rect l="l" t="t" r="r" b="b"/>
                <a:pathLst>
                  <a:path w="1259" h="983" extrusionOk="0">
                    <a:moveTo>
                      <a:pt x="771" y="0"/>
                    </a:moveTo>
                    <a:cubicBezTo>
                      <a:pt x="408" y="0"/>
                      <a:pt x="1" y="352"/>
                      <a:pt x="211" y="749"/>
                    </a:cubicBezTo>
                    <a:cubicBezTo>
                      <a:pt x="259" y="847"/>
                      <a:pt x="359" y="909"/>
                      <a:pt x="457" y="945"/>
                    </a:cubicBezTo>
                    <a:cubicBezTo>
                      <a:pt x="527" y="970"/>
                      <a:pt x="603" y="983"/>
                      <a:pt x="679" y="983"/>
                    </a:cubicBezTo>
                    <a:cubicBezTo>
                      <a:pt x="791" y="983"/>
                      <a:pt x="903" y="955"/>
                      <a:pt x="998" y="897"/>
                    </a:cubicBezTo>
                    <a:cubicBezTo>
                      <a:pt x="1158" y="797"/>
                      <a:pt x="1258" y="613"/>
                      <a:pt x="1232" y="427"/>
                    </a:cubicBezTo>
                    <a:cubicBezTo>
                      <a:pt x="1182" y="122"/>
                      <a:pt x="984" y="0"/>
                      <a:pt x="7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737;p58">
                <a:extLst>
                  <a:ext uri="{FF2B5EF4-FFF2-40B4-BE49-F238E27FC236}">
                    <a16:creationId xmlns:a16="http://schemas.microsoft.com/office/drawing/2014/main" id="{E8AA7083-D9B2-1E42-A3C7-3DD010F1B5B1}"/>
                  </a:ext>
                </a:extLst>
              </p:cNvPr>
              <p:cNvSpPr/>
              <p:nvPr/>
            </p:nvSpPr>
            <p:spPr>
              <a:xfrm>
                <a:off x="7751404" y="4212763"/>
                <a:ext cx="21139" cy="16358"/>
              </a:xfrm>
              <a:custGeom>
                <a:avLst/>
                <a:gdLst/>
                <a:ahLst/>
                <a:cxnLst/>
                <a:rect l="l" t="t" r="r" b="b"/>
                <a:pathLst>
                  <a:path w="787" h="609" extrusionOk="0">
                    <a:moveTo>
                      <a:pt x="472" y="0"/>
                    </a:moveTo>
                    <a:cubicBezTo>
                      <a:pt x="249" y="0"/>
                      <a:pt x="1" y="220"/>
                      <a:pt x="133" y="467"/>
                    </a:cubicBezTo>
                    <a:cubicBezTo>
                      <a:pt x="156" y="517"/>
                      <a:pt x="218" y="565"/>
                      <a:pt x="292" y="579"/>
                    </a:cubicBezTo>
                    <a:cubicBezTo>
                      <a:pt x="333" y="599"/>
                      <a:pt x="380" y="608"/>
                      <a:pt x="428" y="608"/>
                    </a:cubicBezTo>
                    <a:cubicBezTo>
                      <a:pt x="496" y="608"/>
                      <a:pt x="566" y="589"/>
                      <a:pt x="624" y="553"/>
                    </a:cubicBezTo>
                    <a:cubicBezTo>
                      <a:pt x="724" y="491"/>
                      <a:pt x="786" y="381"/>
                      <a:pt x="760" y="269"/>
                    </a:cubicBezTo>
                    <a:cubicBezTo>
                      <a:pt x="728" y="77"/>
                      <a:pt x="604" y="0"/>
                      <a:pt x="4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738;p58">
                <a:extLst>
                  <a:ext uri="{FF2B5EF4-FFF2-40B4-BE49-F238E27FC236}">
                    <a16:creationId xmlns:a16="http://schemas.microsoft.com/office/drawing/2014/main" id="{8E1C1E41-3DF5-6447-99E6-5CE9B131C84A}"/>
                  </a:ext>
                </a:extLst>
              </p:cNvPr>
              <p:cNvSpPr/>
              <p:nvPr/>
            </p:nvSpPr>
            <p:spPr>
              <a:xfrm>
                <a:off x="7983635" y="4307525"/>
                <a:ext cx="20870" cy="16331"/>
              </a:xfrm>
              <a:custGeom>
                <a:avLst/>
                <a:gdLst/>
                <a:ahLst/>
                <a:cxnLst/>
                <a:rect l="l" t="t" r="r" b="b"/>
                <a:pathLst>
                  <a:path w="777" h="608" extrusionOk="0">
                    <a:moveTo>
                      <a:pt x="480" y="1"/>
                    </a:moveTo>
                    <a:cubicBezTo>
                      <a:pt x="255" y="1"/>
                      <a:pt x="1" y="223"/>
                      <a:pt x="126" y="465"/>
                    </a:cubicBezTo>
                    <a:cubicBezTo>
                      <a:pt x="161" y="527"/>
                      <a:pt x="223" y="562"/>
                      <a:pt x="286" y="586"/>
                    </a:cubicBezTo>
                    <a:cubicBezTo>
                      <a:pt x="327" y="600"/>
                      <a:pt x="371" y="608"/>
                      <a:pt x="415" y="608"/>
                    </a:cubicBezTo>
                    <a:cubicBezTo>
                      <a:pt x="486" y="608"/>
                      <a:pt x="556" y="589"/>
                      <a:pt x="617" y="550"/>
                    </a:cubicBezTo>
                    <a:cubicBezTo>
                      <a:pt x="717" y="500"/>
                      <a:pt x="776" y="379"/>
                      <a:pt x="765" y="266"/>
                    </a:cubicBezTo>
                    <a:cubicBezTo>
                      <a:pt x="733" y="76"/>
                      <a:pt x="612" y="1"/>
                      <a:pt x="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739;p58">
                <a:extLst>
                  <a:ext uri="{FF2B5EF4-FFF2-40B4-BE49-F238E27FC236}">
                    <a16:creationId xmlns:a16="http://schemas.microsoft.com/office/drawing/2014/main" id="{D90198CB-1991-664E-93A4-381A98CD38B9}"/>
                  </a:ext>
                </a:extLst>
              </p:cNvPr>
              <p:cNvSpPr/>
              <p:nvPr/>
            </p:nvSpPr>
            <p:spPr>
              <a:xfrm>
                <a:off x="7687531" y="4230222"/>
                <a:ext cx="21058" cy="16304"/>
              </a:xfrm>
              <a:custGeom>
                <a:avLst/>
                <a:gdLst/>
                <a:ahLst/>
                <a:cxnLst/>
                <a:rect l="l" t="t" r="r" b="b"/>
                <a:pathLst>
                  <a:path w="784" h="607" extrusionOk="0">
                    <a:moveTo>
                      <a:pt x="475" y="1"/>
                    </a:moveTo>
                    <a:cubicBezTo>
                      <a:pt x="251" y="1"/>
                      <a:pt x="0" y="218"/>
                      <a:pt x="133" y="459"/>
                    </a:cubicBezTo>
                    <a:cubicBezTo>
                      <a:pt x="156" y="521"/>
                      <a:pt x="219" y="556"/>
                      <a:pt x="281" y="580"/>
                    </a:cubicBezTo>
                    <a:cubicBezTo>
                      <a:pt x="329" y="597"/>
                      <a:pt x="380" y="607"/>
                      <a:pt x="430" y="607"/>
                    </a:cubicBezTo>
                    <a:cubicBezTo>
                      <a:pt x="494" y="607"/>
                      <a:pt x="557" y="591"/>
                      <a:pt x="612" y="556"/>
                    </a:cubicBezTo>
                    <a:cubicBezTo>
                      <a:pt x="710" y="494"/>
                      <a:pt x="783" y="373"/>
                      <a:pt x="760" y="261"/>
                    </a:cubicBezTo>
                    <a:cubicBezTo>
                      <a:pt x="728" y="74"/>
                      <a:pt x="606" y="1"/>
                      <a:pt x="4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740;p58">
                <a:extLst>
                  <a:ext uri="{FF2B5EF4-FFF2-40B4-BE49-F238E27FC236}">
                    <a16:creationId xmlns:a16="http://schemas.microsoft.com/office/drawing/2014/main" id="{0A3DA16B-50AD-2A4A-B121-810DF70925CE}"/>
                  </a:ext>
                </a:extLst>
              </p:cNvPr>
              <p:cNvSpPr/>
              <p:nvPr/>
            </p:nvSpPr>
            <p:spPr>
              <a:xfrm>
                <a:off x="7951672" y="4258881"/>
                <a:ext cx="21058" cy="16411"/>
              </a:xfrm>
              <a:custGeom>
                <a:avLst/>
                <a:gdLst/>
                <a:ahLst/>
                <a:cxnLst/>
                <a:rect l="l" t="t" r="r" b="b"/>
                <a:pathLst>
                  <a:path w="784" h="611" extrusionOk="0">
                    <a:moveTo>
                      <a:pt x="475" y="1"/>
                    </a:moveTo>
                    <a:cubicBezTo>
                      <a:pt x="251" y="1"/>
                      <a:pt x="0" y="222"/>
                      <a:pt x="133" y="463"/>
                    </a:cubicBezTo>
                    <a:cubicBezTo>
                      <a:pt x="156" y="525"/>
                      <a:pt x="219" y="563"/>
                      <a:pt x="281" y="587"/>
                    </a:cubicBezTo>
                    <a:cubicBezTo>
                      <a:pt x="328" y="602"/>
                      <a:pt x="381" y="611"/>
                      <a:pt x="434" y="611"/>
                    </a:cubicBezTo>
                    <a:cubicBezTo>
                      <a:pt x="502" y="611"/>
                      <a:pt x="569" y="596"/>
                      <a:pt x="624" y="563"/>
                    </a:cubicBezTo>
                    <a:cubicBezTo>
                      <a:pt x="724" y="501"/>
                      <a:pt x="783" y="377"/>
                      <a:pt x="760" y="267"/>
                    </a:cubicBezTo>
                    <a:cubicBezTo>
                      <a:pt x="728" y="76"/>
                      <a:pt x="606" y="1"/>
                      <a:pt x="4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741;p58">
                <a:extLst>
                  <a:ext uri="{FF2B5EF4-FFF2-40B4-BE49-F238E27FC236}">
                    <a16:creationId xmlns:a16="http://schemas.microsoft.com/office/drawing/2014/main" id="{BEB99E43-B183-7E4C-879C-F089E25FDBF4}"/>
                  </a:ext>
                </a:extLst>
              </p:cNvPr>
              <p:cNvSpPr/>
              <p:nvPr/>
            </p:nvSpPr>
            <p:spPr>
              <a:xfrm>
                <a:off x="7449121" y="4181927"/>
                <a:ext cx="609722" cy="590947"/>
              </a:xfrm>
              <a:custGeom>
                <a:avLst/>
                <a:gdLst/>
                <a:ahLst/>
                <a:cxnLst/>
                <a:rect l="l" t="t" r="r" b="b"/>
                <a:pathLst>
                  <a:path w="22700" h="22001" extrusionOk="0">
                    <a:moveTo>
                      <a:pt x="11070" y="844"/>
                    </a:moveTo>
                    <a:cubicBezTo>
                      <a:pt x="13661" y="844"/>
                      <a:pt x="16236" y="1071"/>
                      <a:pt x="18719" y="1949"/>
                    </a:cubicBezTo>
                    <a:cubicBezTo>
                      <a:pt x="19520" y="2230"/>
                      <a:pt x="20271" y="2600"/>
                      <a:pt x="20949" y="3118"/>
                    </a:cubicBezTo>
                    <a:cubicBezTo>
                      <a:pt x="21688" y="3685"/>
                      <a:pt x="21638" y="4806"/>
                      <a:pt x="20960" y="5351"/>
                    </a:cubicBezTo>
                    <a:cubicBezTo>
                      <a:pt x="19976" y="6125"/>
                      <a:pt x="18843" y="6557"/>
                      <a:pt x="17660" y="6877"/>
                    </a:cubicBezTo>
                    <a:cubicBezTo>
                      <a:pt x="15575" y="7439"/>
                      <a:pt x="13447" y="7656"/>
                      <a:pt x="10830" y="7656"/>
                    </a:cubicBezTo>
                    <a:cubicBezTo>
                      <a:pt x="10692" y="7656"/>
                      <a:pt x="10554" y="7656"/>
                      <a:pt x="10414" y="7654"/>
                    </a:cubicBezTo>
                    <a:cubicBezTo>
                      <a:pt x="8453" y="7604"/>
                      <a:pt x="5962" y="7371"/>
                      <a:pt x="3611" y="6421"/>
                    </a:cubicBezTo>
                    <a:cubicBezTo>
                      <a:pt x="3005" y="6188"/>
                      <a:pt x="2413" y="5868"/>
                      <a:pt x="1884" y="5472"/>
                    </a:cubicBezTo>
                    <a:cubicBezTo>
                      <a:pt x="997" y="4806"/>
                      <a:pt x="997" y="4005"/>
                      <a:pt x="1822" y="3254"/>
                    </a:cubicBezTo>
                    <a:cubicBezTo>
                      <a:pt x="2526" y="2627"/>
                      <a:pt x="3363" y="2257"/>
                      <a:pt x="4238" y="1961"/>
                    </a:cubicBezTo>
                    <a:cubicBezTo>
                      <a:pt x="6172" y="1284"/>
                      <a:pt x="8181" y="888"/>
                      <a:pt x="10204" y="852"/>
                    </a:cubicBezTo>
                    <a:cubicBezTo>
                      <a:pt x="10492" y="847"/>
                      <a:pt x="10781" y="844"/>
                      <a:pt x="11070" y="844"/>
                    </a:cubicBezTo>
                    <a:close/>
                    <a:moveTo>
                      <a:pt x="949" y="5927"/>
                    </a:moveTo>
                    <a:cubicBezTo>
                      <a:pt x="2354" y="7285"/>
                      <a:pt x="4102" y="7802"/>
                      <a:pt x="5927" y="8160"/>
                    </a:cubicBezTo>
                    <a:cubicBezTo>
                      <a:pt x="7725" y="8506"/>
                      <a:pt x="9523" y="8688"/>
                      <a:pt x="11317" y="8688"/>
                    </a:cubicBezTo>
                    <a:cubicBezTo>
                      <a:pt x="13605" y="8688"/>
                      <a:pt x="15886" y="8392"/>
                      <a:pt x="18151" y="7764"/>
                    </a:cubicBezTo>
                    <a:cubicBezTo>
                      <a:pt x="19260" y="7456"/>
                      <a:pt x="20322" y="7013"/>
                      <a:pt x="21357" y="6273"/>
                    </a:cubicBezTo>
                    <a:lnTo>
                      <a:pt x="21357" y="6273"/>
                    </a:lnTo>
                    <a:cubicBezTo>
                      <a:pt x="21318" y="6853"/>
                      <a:pt x="21295" y="7359"/>
                      <a:pt x="21233" y="7850"/>
                    </a:cubicBezTo>
                    <a:cubicBezTo>
                      <a:pt x="21061" y="9231"/>
                      <a:pt x="20987" y="10612"/>
                      <a:pt x="20419" y="11904"/>
                    </a:cubicBezTo>
                    <a:cubicBezTo>
                      <a:pt x="19777" y="13383"/>
                      <a:pt x="18952" y="14741"/>
                      <a:pt x="17672" y="15761"/>
                    </a:cubicBezTo>
                    <a:cubicBezTo>
                      <a:pt x="17349" y="16021"/>
                      <a:pt x="17006" y="16267"/>
                      <a:pt x="16636" y="16453"/>
                    </a:cubicBezTo>
                    <a:cubicBezTo>
                      <a:pt x="14806" y="17335"/>
                      <a:pt x="12966" y="17808"/>
                      <a:pt x="11114" y="17808"/>
                    </a:cubicBezTo>
                    <a:cubicBezTo>
                      <a:pt x="9473" y="17808"/>
                      <a:pt x="7822" y="17436"/>
                      <a:pt x="6161" y="16648"/>
                    </a:cubicBezTo>
                    <a:cubicBezTo>
                      <a:pt x="3919" y="15590"/>
                      <a:pt x="2588" y="13765"/>
                      <a:pt x="1775" y="11523"/>
                    </a:cubicBezTo>
                    <a:cubicBezTo>
                      <a:pt x="1121" y="9748"/>
                      <a:pt x="997" y="7888"/>
                      <a:pt x="887" y="6028"/>
                    </a:cubicBezTo>
                    <a:cubicBezTo>
                      <a:pt x="887" y="6001"/>
                      <a:pt x="911" y="5978"/>
                      <a:pt x="949" y="5927"/>
                    </a:cubicBezTo>
                    <a:close/>
                    <a:moveTo>
                      <a:pt x="13579" y="18589"/>
                    </a:moveTo>
                    <a:cubicBezTo>
                      <a:pt x="13776" y="18589"/>
                      <a:pt x="13883" y="18650"/>
                      <a:pt x="13975" y="18881"/>
                    </a:cubicBezTo>
                    <a:cubicBezTo>
                      <a:pt x="14111" y="19298"/>
                      <a:pt x="14294" y="19707"/>
                      <a:pt x="14466" y="20100"/>
                    </a:cubicBezTo>
                    <a:cubicBezTo>
                      <a:pt x="14590" y="20372"/>
                      <a:pt x="14504" y="20493"/>
                      <a:pt x="14244" y="20555"/>
                    </a:cubicBezTo>
                    <a:cubicBezTo>
                      <a:pt x="14185" y="20567"/>
                      <a:pt x="14134" y="20606"/>
                      <a:pt x="14072" y="20617"/>
                    </a:cubicBezTo>
                    <a:cubicBezTo>
                      <a:pt x="13033" y="20789"/>
                      <a:pt x="11999" y="20967"/>
                      <a:pt x="10954" y="20967"/>
                    </a:cubicBezTo>
                    <a:cubicBezTo>
                      <a:pt x="10500" y="20967"/>
                      <a:pt x="10045" y="20933"/>
                      <a:pt x="9586" y="20851"/>
                    </a:cubicBezTo>
                    <a:cubicBezTo>
                      <a:pt x="9254" y="20789"/>
                      <a:pt x="8920" y="20680"/>
                      <a:pt x="8624" y="20532"/>
                    </a:cubicBezTo>
                    <a:cubicBezTo>
                      <a:pt x="8503" y="20481"/>
                      <a:pt x="8379" y="20260"/>
                      <a:pt x="8391" y="20138"/>
                    </a:cubicBezTo>
                    <a:cubicBezTo>
                      <a:pt x="8465" y="19621"/>
                      <a:pt x="8577" y="19115"/>
                      <a:pt x="8675" y="18609"/>
                    </a:cubicBezTo>
                    <a:cubicBezTo>
                      <a:pt x="9326" y="18679"/>
                      <a:pt x="9934" y="18794"/>
                      <a:pt x="10551" y="18794"/>
                    </a:cubicBezTo>
                    <a:cubicBezTo>
                      <a:pt x="10587" y="18794"/>
                      <a:pt x="10623" y="18793"/>
                      <a:pt x="10659" y="18793"/>
                    </a:cubicBezTo>
                    <a:cubicBezTo>
                      <a:pt x="11582" y="18781"/>
                      <a:pt x="12508" y="18707"/>
                      <a:pt x="13430" y="18597"/>
                    </a:cubicBezTo>
                    <a:cubicBezTo>
                      <a:pt x="13485" y="18593"/>
                      <a:pt x="13534" y="18589"/>
                      <a:pt x="13579" y="18589"/>
                    </a:cubicBezTo>
                    <a:close/>
                    <a:moveTo>
                      <a:pt x="12075" y="0"/>
                    </a:moveTo>
                    <a:cubicBezTo>
                      <a:pt x="11413" y="0"/>
                      <a:pt x="10748" y="25"/>
                      <a:pt x="10079" y="74"/>
                    </a:cubicBezTo>
                    <a:cubicBezTo>
                      <a:pt x="8589" y="198"/>
                      <a:pt x="7098" y="284"/>
                      <a:pt x="5643" y="630"/>
                    </a:cubicBezTo>
                    <a:cubicBezTo>
                      <a:pt x="4176" y="973"/>
                      <a:pt x="2759" y="1417"/>
                      <a:pt x="1526" y="2319"/>
                    </a:cubicBezTo>
                    <a:cubicBezTo>
                      <a:pt x="728" y="2896"/>
                      <a:pt x="296" y="3674"/>
                      <a:pt x="172" y="4658"/>
                    </a:cubicBezTo>
                    <a:cubicBezTo>
                      <a:pt x="0" y="6176"/>
                      <a:pt x="86" y="7690"/>
                      <a:pt x="269" y="9207"/>
                    </a:cubicBezTo>
                    <a:cubicBezTo>
                      <a:pt x="529" y="11351"/>
                      <a:pt x="1281" y="13298"/>
                      <a:pt x="2588" y="15037"/>
                    </a:cubicBezTo>
                    <a:cubicBezTo>
                      <a:pt x="3833" y="16699"/>
                      <a:pt x="5581" y="17586"/>
                      <a:pt x="7480" y="18251"/>
                    </a:cubicBezTo>
                    <a:cubicBezTo>
                      <a:pt x="7604" y="18302"/>
                      <a:pt x="7725" y="18337"/>
                      <a:pt x="7811" y="18364"/>
                    </a:cubicBezTo>
                    <a:cubicBezTo>
                      <a:pt x="7678" y="18967"/>
                      <a:pt x="7530" y="19508"/>
                      <a:pt x="7441" y="20064"/>
                    </a:cubicBezTo>
                    <a:cubicBezTo>
                      <a:pt x="7332" y="20715"/>
                      <a:pt x="7566" y="21147"/>
                      <a:pt x="8169" y="21431"/>
                    </a:cubicBezTo>
                    <a:cubicBezTo>
                      <a:pt x="8503" y="21579"/>
                      <a:pt x="8846" y="21715"/>
                      <a:pt x="9192" y="21801"/>
                    </a:cubicBezTo>
                    <a:cubicBezTo>
                      <a:pt x="9737" y="21945"/>
                      <a:pt x="10281" y="22000"/>
                      <a:pt x="10825" y="22000"/>
                    </a:cubicBezTo>
                    <a:cubicBezTo>
                      <a:pt x="11439" y="22000"/>
                      <a:pt x="12053" y="21930"/>
                      <a:pt x="12667" y="21839"/>
                    </a:cubicBezTo>
                    <a:cubicBezTo>
                      <a:pt x="13371" y="21738"/>
                      <a:pt x="14072" y="21629"/>
                      <a:pt x="14738" y="21419"/>
                    </a:cubicBezTo>
                    <a:cubicBezTo>
                      <a:pt x="15515" y="21159"/>
                      <a:pt x="15699" y="20680"/>
                      <a:pt x="15453" y="19902"/>
                    </a:cubicBezTo>
                    <a:cubicBezTo>
                      <a:pt x="15267" y="19361"/>
                      <a:pt x="15033" y="18831"/>
                      <a:pt x="14823" y="18275"/>
                    </a:cubicBezTo>
                    <a:cubicBezTo>
                      <a:pt x="14850" y="18251"/>
                      <a:pt x="14862" y="18228"/>
                      <a:pt x="14886" y="18216"/>
                    </a:cubicBezTo>
                    <a:cubicBezTo>
                      <a:pt x="14983" y="18177"/>
                      <a:pt x="15096" y="18154"/>
                      <a:pt x="15205" y="18115"/>
                    </a:cubicBezTo>
                    <a:cubicBezTo>
                      <a:pt x="16240" y="17784"/>
                      <a:pt x="17263" y="17388"/>
                      <a:pt x="18115" y="16687"/>
                    </a:cubicBezTo>
                    <a:cubicBezTo>
                      <a:pt x="20073" y="15096"/>
                      <a:pt x="21306" y="13040"/>
                      <a:pt x="21812" y="10585"/>
                    </a:cubicBezTo>
                    <a:cubicBezTo>
                      <a:pt x="22081" y="9269"/>
                      <a:pt x="22120" y="7888"/>
                      <a:pt x="22268" y="6545"/>
                    </a:cubicBezTo>
                    <a:cubicBezTo>
                      <a:pt x="22318" y="6028"/>
                      <a:pt x="22268" y="5498"/>
                      <a:pt x="22416" y="5016"/>
                    </a:cubicBezTo>
                    <a:cubicBezTo>
                      <a:pt x="22699" y="4117"/>
                      <a:pt x="22513" y="3378"/>
                      <a:pt x="21898" y="2712"/>
                    </a:cubicBezTo>
                    <a:cubicBezTo>
                      <a:pt x="21369" y="2121"/>
                      <a:pt x="20703" y="1739"/>
                      <a:pt x="19999" y="1417"/>
                    </a:cubicBezTo>
                    <a:cubicBezTo>
                      <a:pt x="18251" y="642"/>
                      <a:pt x="16403" y="296"/>
                      <a:pt x="14516" y="113"/>
                    </a:cubicBezTo>
                    <a:cubicBezTo>
                      <a:pt x="13701" y="38"/>
                      <a:pt x="12889" y="0"/>
                      <a:pt x="120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742;p58">
                <a:extLst>
                  <a:ext uri="{FF2B5EF4-FFF2-40B4-BE49-F238E27FC236}">
                    <a16:creationId xmlns:a16="http://schemas.microsoft.com/office/drawing/2014/main" id="{2DB0AC9D-47BE-304B-B502-006E3FE92A1F}"/>
                  </a:ext>
                </a:extLst>
              </p:cNvPr>
              <p:cNvSpPr/>
              <p:nvPr/>
            </p:nvSpPr>
            <p:spPr>
              <a:xfrm>
                <a:off x="7528224" y="4238280"/>
                <a:ext cx="416384" cy="71421"/>
              </a:xfrm>
              <a:custGeom>
                <a:avLst/>
                <a:gdLst/>
                <a:ahLst/>
                <a:cxnLst/>
                <a:rect l="l" t="t" r="r" b="b"/>
                <a:pathLst>
                  <a:path w="15502" h="2659" extrusionOk="0">
                    <a:moveTo>
                      <a:pt x="9001" y="1"/>
                    </a:moveTo>
                    <a:cubicBezTo>
                      <a:pt x="8926" y="1"/>
                      <a:pt x="8850" y="4"/>
                      <a:pt x="8773" y="11"/>
                    </a:cubicBezTo>
                    <a:cubicBezTo>
                      <a:pt x="7886" y="109"/>
                      <a:pt x="7084" y="428"/>
                      <a:pt x="6309" y="898"/>
                    </a:cubicBezTo>
                    <a:cubicBezTo>
                      <a:pt x="5827" y="1182"/>
                      <a:pt x="5274" y="1389"/>
                      <a:pt x="4733" y="1537"/>
                    </a:cubicBezTo>
                    <a:cubicBezTo>
                      <a:pt x="4495" y="1601"/>
                      <a:pt x="4258" y="1627"/>
                      <a:pt x="4021" y="1627"/>
                    </a:cubicBezTo>
                    <a:cubicBezTo>
                      <a:pt x="3520" y="1627"/>
                      <a:pt x="3020" y="1508"/>
                      <a:pt x="2527" y="1366"/>
                    </a:cubicBezTo>
                    <a:cubicBezTo>
                      <a:pt x="2283" y="1295"/>
                      <a:pt x="2046" y="1260"/>
                      <a:pt x="1817" y="1260"/>
                    </a:cubicBezTo>
                    <a:cubicBezTo>
                      <a:pt x="1243" y="1260"/>
                      <a:pt x="717" y="1480"/>
                      <a:pt x="258" y="1922"/>
                    </a:cubicBezTo>
                    <a:cubicBezTo>
                      <a:pt x="87" y="2093"/>
                      <a:pt x="1" y="2327"/>
                      <a:pt x="184" y="2549"/>
                    </a:cubicBezTo>
                    <a:cubicBezTo>
                      <a:pt x="250" y="2629"/>
                      <a:pt x="319" y="2659"/>
                      <a:pt x="390" y="2659"/>
                    </a:cubicBezTo>
                    <a:cubicBezTo>
                      <a:pt x="505" y="2659"/>
                      <a:pt x="625" y="2581"/>
                      <a:pt x="740" y="2513"/>
                    </a:cubicBezTo>
                    <a:cubicBezTo>
                      <a:pt x="1100" y="2291"/>
                      <a:pt x="1472" y="2168"/>
                      <a:pt x="1868" y="2168"/>
                    </a:cubicBezTo>
                    <a:cubicBezTo>
                      <a:pt x="2068" y="2168"/>
                      <a:pt x="2274" y="2199"/>
                      <a:pt x="2488" y="2265"/>
                    </a:cubicBezTo>
                    <a:cubicBezTo>
                      <a:pt x="2972" y="2424"/>
                      <a:pt x="3471" y="2513"/>
                      <a:pt x="3968" y="2513"/>
                    </a:cubicBezTo>
                    <a:cubicBezTo>
                      <a:pt x="4358" y="2513"/>
                      <a:pt x="4747" y="2458"/>
                      <a:pt x="5126" y="2339"/>
                    </a:cubicBezTo>
                    <a:cubicBezTo>
                      <a:pt x="5753" y="2143"/>
                      <a:pt x="6345" y="1833"/>
                      <a:pt x="6913" y="1513"/>
                    </a:cubicBezTo>
                    <a:cubicBezTo>
                      <a:pt x="7588" y="1119"/>
                      <a:pt x="8263" y="849"/>
                      <a:pt x="8953" y="849"/>
                    </a:cubicBezTo>
                    <a:cubicBezTo>
                      <a:pt x="9446" y="849"/>
                      <a:pt x="9947" y="987"/>
                      <a:pt x="10462" y="1315"/>
                    </a:cubicBezTo>
                    <a:cubicBezTo>
                      <a:pt x="10474" y="1330"/>
                      <a:pt x="10485" y="1330"/>
                      <a:pt x="10500" y="1342"/>
                    </a:cubicBezTo>
                    <a:cubicBezTo>
                      <a:pt x="11219" y="1693"/>
                      <a:pt x="11936" y="1872"/>
                      <a:pt x="12647" y="1872"/>
                    </a:cubicBezTo>
                    <a:cubicBezTo>
                      <a:pt x="13457" y="1872"/>
                      <a:pt x="14258" y="1640"/>
                      <a:pt x="15046" y="1167"/>
                    </a:cubicBezTo>
                    <a:cubicBezTo>
                      <a:pt x="15218" y="1070"/>
                      <a:pt x="15354" y="910"/>
                      <a:pt x="15501" y="774"/>
                    </a:cubicBezTo>
                    <a:cubicBezTo>
                      <a:pt x="15490" y="712"/>
                      <a:pt x="15466" y="665"/>
                      <a:pt x="15439" y="603"/>
                    </a:cubicBezTo>
                    <a:cubicBezTo>
                      <a:pt x="15132" y="638"/>
                      <a:pt x="14812" y="650"/>
                      <a:pt x="14493" y="712"/>
                    </a:cubicBezTo>
                    <a:cubicBezTo>
                      <a:pt x="14061" y="798"/>
                      <a:pt x="13653" y="960"/>
                      <a:pt x="13221" y="1020"/>
                    </a:cubicBezTo>
                    <a:cubicBezTo>
                      <a:pt x="13056" y="1040"/>
                      <a:pt x="12892" y="1049"/>
                      <a:pt x="12731" y="1049"/>
                    </a:cubicBezTo>
                    <a:cubicBezTo>
                      <a:pt x="11994" y="1049"/>
                      <a:pt x="11301" y="845"/>
                      <a:pt x="10633" y="490"/>
                    </a:cubicBezTo>
                    <a:cubicBezTo>
                      <a:pt x="10122" y="207"/>
                      <a:pt x="9588" y="1"/>
                      <a:pt x="90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743;p58">
                <a:extLst>
                  <a:ext uri="{FF2B5EF4-FFF2-40B4-BE49-F238E27FC236}">
                    <a16:creationId xmlns:a16="http://schemas.microsoft.com/office/drawing/2014/main" id="{52899C10-5B81-D54D-905F-4DAEB7EB9305}"/>
                  </a:ext>
                </a:extLst>
              </p:cNvPr>
              <p:cNvSpPr/>
              <p:nvPr/>
            </p:nvSpPr>
            <p:spPr>
              <a:xfrm>
                <a:off x="7624517" y="4299171"/>
                <a:ext cx="329707" cy="66210"/>
              </a:xfrm>
              <a:custGeom>
                <a:avLst/>
                <a:gdLst/>
                <a:ahLst/>
                <a:cxnLst/>
                <a:rect l="l" t="t" r="r" b="b"/>
                <a:pathLst>
                  <a:path w="12275" h="2465" extrusionOk="0">
                    <a:moveTo>
                      <a:pt x="11877" y="0"/>
                    </a:moveTo>
                    <a:cubicBezTo>
                      <a:pt x="11509" y="0"/>
                      <a:pt x="11164" y="131"/>
                      <a:pt x="10819" y="246"/>
                    </a:cubicBezTo>
                    <a:cubicBezTo>
                      <a:pt x="10176" y="465"/>
                      <a:pt x="9535" y="592"/>
                      <a:pt x="8889" y="592"/>
                    </a:cubicBezTo>
                    <a:cubicBezTo>
                      <a:pt x="8374" y="592"/>
                      <a:pt x="7857" y="512"/>
                      <a:pt x="7332" y="332"/>
                    </a:cubicBezTo>
                    <a:cubicBezTo>
                      <a:pt x="7024" y="225"/>
                      <a:pt x="6679" y="188"/>
                      <a:pt x="6341" y="188"/>
                    </a:cubicBezTo>
                    <a:cubicBezTo>
                      <a:pt x="6248" y="188"/>
                      <a:pt x="6155" y="191"/>
                      <a:pt x="6063" y="196"/>
                    </a:cubicBezTo>
                    <a:cubicBezTo>
                      <a:pt x="4993" y="258"/>
                      <a:pt x="3981" y="542"/>
                      <a:pt x="3056" y="1157"/>
                    </a:cubicBezTo>
                    <a:cubicBezTo>
                      <a:pt x="2483" y="1538"/>
                      <a:pt x="1856" y="1718"/>
                      <a:pt x="1196" y="1718"/>
                    </a:cubicBezTo>
                    <a:cubicBezTo>
                      <a:pt x="918" y="1718"/>
                      <a:pt x="634" y="1686"/>
                      <a:pt x="346" y="1624"/>
                    </a:cubicBezTo>
                    <a:cubicBezTo>
                      <a:pt x="325" y="1620"/>
                      <a:pt x="304" y="1618"/>
                      <a:pt x="283" y="1618"/>
                    </a:cubicBezTo>
                    <a:cubicBezTo>
                      <a:pt x="189" y="1618"/>
                      <a:pt x="92" y="1653"/>
                      <a:pt x="0" y="1663"/>
                    </a:cubicBezTo>
                    <a:cubicBezTo>
                      <a:pt x="24" y="1799"/>
                      <a:pt x="12" y="1982"/>
                      <a:pt x="98" y="2068"/>
                    </a:cubicBezTo>
                    <a:cubicBezTo>
                      <a:pt x="222" y="2192"/>
                      <a:pt x="394" y="2278"/>
                      <a:pt x="568" y="2328"/>
                    </a:cubicBezTo>
                    <a:cubicBezTo>
                      <a:pt x="869" y="2415"/>
                      <a:pt x="1172" y="2464"/>
                      <a:pt x="1474" y="2464"/>
                    </a:cubicBezTo>
                    <a:cubicBezTo>
                      <a:pt x="1766" y="2464"/>
                      <a:pt x="2057" y="2418"/>
                      <a:pt x="2343" y="2316"/>
                    </a:cubicBezTo>
                    <a:cubicBezTo>
                      <a:pt x="2860" y="2118"/>
                      <a:pt x="3366" y="1858"/>
                      <a:pt x="3869" y="1601"/>
                    </a:cubicBezTo>
                    <a:cubicBezTo>
                      <a:pt x="4607" y="1241"/>
                      <a:pt x="5362" y="983"/>
                      <a:pt x="6146" y="983"/>
                    </a:cubicBezTo>
                    <a:cubicBezTo>
                      <a:pt x="6490" y="983"/>
                      <a:pt x="6840" y="1032"/>
                      <a:pt x="7196" y="1145"/>
                    </a:cubicBezTo>
                    <a:cubicBezTo>
                      <a:pt x="7777" y="1329"/>
                      <a:pt x="8345" y="1418"/>
                      <a:pt x="8903" y="1418"/>
                    </a:cubicBezTo>
                    <a:cubicBezTo>
                      <a:pt x="9837" y="1418"/>
                      <a:pt x="10741" y="1168"/>
                      <a:pt x="11621" y="690"/>
                    </a:cubicBezTo>
                    <a:cubicBezTo>
                      <a:pt x="11869" y="554"/>
                      <a:pt x="12053" y="332"/>
                      <a:pt x="12274" y="157"/>
                    </a:cubicBezTo>
                    <a:cubicBezTo>
                      <a:pt x="12251" y="110"/>
                      <a:pt x="12224" y="72"/>
                      <a:pt x="12200" y="36"/>
                    </a:cubicBezTo>
                    <a:cubicBezTo>
                      <a:pt x="12090" y="11"/>
                      <a:pt x="11983" y="0"/>
                      <a:pt x="11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1744;p58">
              <a:extLst>
                <a:ext uri="{FF2B5EF4-FFF2-40B4-BE49-F238E27FC236}">
                  <a16:creationId xmlns:a16="http://schemas.microsoft.com/office/drawing/2014/main" id="{302869E0-5B93-A946-91B9-880EA5C63470}"/>
                </a:ext>
              </a:extLst>
            </p:cNvPr>
            <p:cNvGrpSpPr/>
            <p:nvPr/>
          </p:nvGrpSpPr>
          <p:grpSpPr>
            <a:xfrm>
              <a:off x="6882680" y="3928957"/>
              <a:ext cx="540853" cy="465350"/>
              <a:chOff x="6643143" y="4569707"/>
              <a:chExt cx="540853" cy="465350"/>
            </a:xfrm>
          </p:grpSpPr>
          <p:sp>
            <p:nvSpPr>
              <p:cNvPr id="47" name="Google Shape;1745;p58">
                <a:extLst>
                  <a:ext uri="{FF2B5EF4-FFF2-40B4-BE49-F238E27FC236}">
                    <a16:creationId xmlns:a16="http://schemas.microsoft.com/office/drawing/2014/main" id="{677677A5-72E1-F64C-BA4F-65C790453EF9}"/>
                  </a:ext>
                </a:extLst>
              </p:cNvPr>
              <p:cNvSpPr/>
              <p:nvPr/>
            </p:nvSpPr>
            <p:spPr>
              <a:xfrm>
                <a:off x="6799387" y="4881712"/>
                <a:ext cx="262825" cy="145017"/>
              </a:xfrm>
              <a:custGeom>
                <a:avLst/>
                <a:gdLst/>
                <a:ahLst/>
                <a:cxnLst/>
                <a:rect l="l" t="t" r="r" b="b"/>
                <a:pathLst>
                  <a:path w="9785" h="5399" extrusionOk="0">
                    <a:moveTo>
                      <a:pt x="1071" y="1"/>
                    </a:moveTo>
                    <a:cubicBezTo>
                      <a:pt x="1071" y="1"/>
                      <a:pt x="1" y="3967"/>
                      <a:pt x="542" y="4682"/>
                    </a:cubicBezTo>
                    <a:cubicBezTo>
                      <a:pt x="1095" y="5398"/>
                      <a:pt x="2870" y="5398"/>
                      <a:pt x="5324" y="5398"/>
                    </a:cubicBezTo>
                    <a:cubicBezTo>
                      <a:pt x="7776" y="5398"/>
                      <a:pt x="9438" y="4780"/>
                      <a:pt x="9613" y="3955"/>
                    </a:cubicBezTo>
                    <a:cubicBezTo>
                      <a:pt x="9784" y="3118"/>
                      <a:pt x="8528" y="1"/>
                      <a:pt x="8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46;p58">
                <a:extLst>
                  <a:ext uri="{FF2B5EF4-FFF2-40B4-BE49-F238E27FC236}">
                    <a16:creationId xmlns:a16="http://schemas.microsoft.com/office/drawing/2014/main" id="{BB731D2D-7A08-014F-928B-1E64FA8F16B0}"/>
                  </a:ext>
                </a:extLst>
              </p:cNvPr>
              <p:cNvSpPr/>
              <p:nvPr/>
            </p:nvSpPr>
            <p:spPr>
              <a:xfrm>
                <a:off x="6658695" y="4583110"/>
                <a:ext cx="525301" cy="335374"/>
              </a:xfrm>
              <a:custGeom>
                <a:avLst/>
                <a:gdLst/>
                <a:ahLst/>
                <a:cxnLst/>
                <a:rect l="l" t="t" r="r" b="b"/>
                <a:pathLst>
                  <a:path w="19557" h="12486" extrusionOk="0">
                    <a:moveTo>
                      <a:pt x="8886" y="0"/>
                    </a:moveTo>
                    <a:cubicBezTo>
                      <a:pt x="4990" y="0"/>
                      <a:pt x="137" y="1863"/>
                      <a:pt x="1" y="3650"/>
                    </a:cubicBezTo>
                    <a:lnTo>
                      <a:pt x="1" y="3736"/>
                    </a:lnTo>
                    <a:cubicBezTo>
                      <a:pt x="1" y="5546"/>
                      <a:pt x="344" y="10919"/>
                      <a:pt x="3550" y="11857"/>
                    </a:cubicBezTo>
                    <a:cubicBezTo>
                      <a:pt x="4947" y="12269"/>
                      <a:pt x="7271" y="12486"/>
                      <a:pt x="9589" y="12486"/>
                    </a:cubicBezTo>
                    <a:cubicBezTo>
                      <a:pt x="12606" y="12486"/>
                      <a:pt x="15610" y="12119"/>
                      <a:pt x="16537" y="11339"/>
                    </a:cubicBezTo>
                    <a:cubicBezTo>
                      <a:pt x="18178" y="9958"/>
                      <a:pt x="19556" y="3809"/>
                      <a:pt x="18595" y="2183"/>
                    </a:cubicBezTo>
                    <a:cubicBezTo>
                      <a:pt x="17634" y="556"/>
                      <a:pt x="15664" y="0"/>
                      <a:pt x="88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47;p58">
                <a:extLst>
                  <a:ext uri="{FF2B5EF4-FFF2-40B4-BE49-F238E27FC236}">
                    <a16:creationId xmlns:a16="http://schemas.microsoft.com/office/drawing/2014/main" id="{ECCB9EB3-23EC-594A-A6C7-195FFF06928E}"/>
                  </a:ext>
                </a:extLst>
              </p:cNvPr>
              <p:cNvSpPr/>
              <p:nvPr/>
            </p:nvSpPr>
            <p:spPr>
              <a:xfrm>
                <a:off x="6658695" y="4583110"/>
                <a:ext cx="499489" cy="152941"/>
              </a:xfrm>
              <a:custGeom>
                <a:avLst/>
                <a:gdLst/>
                <a:ahLst/>
                <a:cxnLst/>
                <a:rect l="l" t="t" r="r" b="b"/>
                <a:pathLst>
                  <a:path w="18596" h="5694" extrusionOk="0">
                    <a:moveTo>
                      <a:pt x="8886" y="0"/>
                    </a:moveTo>
                    <a:cubicBezTo>
                      <a:pt x="4990" y="0"/>
                      <a:pt x="137" y="1863"/>
                      <a:pt x="1" y="3650"/>
                    </a:cubicBezTo>
                    <a:cubicBezTo>
                      <a:pt x="13" y="3946"/>
                      <a:pt x="382" y="4265"/>
                      <a:pt x="1098" y="4573"/>
                    </a:cubicBezTo>
                    <a:cubicBezTo>
                      <a:pt x="2539" y="5176"/>
                      <a:pt x="5387" y="5693"/>
                      <a:pt x="9575" y="5693"/>
                    </a:cubicBezTo>
                    <a:cubicBezTo>
                      <a:pt x="13913" y="5693"/>
                      <a:pt x="16552" y="4732"/>
                      <a:pt x="17770" y="3662"/>
                    </a:cubicBezTo>
                    <a:cubicBezTo>
                      <a:pt x="18326" y="3168"/>
                      <a:pt x="18595" y="2650"/>
                      <a:pt x="18595" y="2183"/>
                    </a:cubicBezTo>
                    <a:cubicBezTo>
                      <a:pt x="17634" y="556"/>
                      <a:pt x="15664" y="0"/>
                      <a:pt x="8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48;p58">
                <a:extLst>
                  <a:ext uri="{FF2B5EF4-FFF2-40B4-BE49-F238E27FC236}">
                    <a16:creationId xmlns:a16="http://schemas.microsoft.com/office/drawing/2014/main" id="{E5C7BC96-C502-2B48-BD3F-9258476B0DCD}"/>
                  </a:ext>
                </a:extLst>
              </p:cNvPr>
              <p:cNvSpPr/>
              <p:nvPr/>
            </p:nvSpPr>
            <p:spPr>
              <a:xfrm>
                <a:off x="6688187" y="4647359"/>
                <a:ext cx="447837" cy="88692"/>
              </a:xfrm>
              <a:custGeom>
                <a:avLst/>
                <a:gdLst/>
                <a:ahLst/>
                <a:cxnLst/>
                <a:rect l="l" t="t" r="r" b="b"/>
                <a:pathLst>
                  <a:path w="16673" h="3302" extrusionOk="0">
                    <a:moveTo>
                      <a:pt x="7788" y="1"/>
                    </a:moveTo>
                    <a:cubicBezTo>
                      <a:pt x="4978" y="1"/>
                      <a:pt x="1674" y="962"/>
                      <a:pt x="0" y="2181"/>
                    </a:cubicBezTo>
                    <a:cubicBezTo>
                      <a:pt x="1441" y="2784"/>
                      <a:pt x="4289" y="3301"/>
                      <a:pt x="8477" y="3301"/>
                    </a:cubicBezTo>
                    <a:cubicBezTo>
                      <a:pt x="12815" y="3301"/>
                      <a:pt x="15454" y="2340"/>
                      <a:pt x="16672" y="1270"/>
                    </a:cubicBezTo>
                    <a:cubicBezTo>
                      <a:pt x="15439" y="344"/>
                      <a:pt x="13073" y="1"/>
                      <a:pt x="7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749;p58">
                <a:extLst>
                  <a:ext uri="{FF2B5EF4-FFF2-40B4-BE49-F238E27FC236}">
                    <a16:creationId xmlns:a16="http://schemas.microsoft.com/office/drawing/2014/main" id="{B06D4942-2AAD-E44C-8E9E-F6581FFA516A}"/>
                  </a:ext>
                </a:extLst>
              </p:cNvPr>
              <p:cNvSpPr/>
              <p:nvPr/>
            </p:nvSpPr>
            <p:spPr>
              <a:xfrm>
                <a:off x="6643143" y="4569707"/>
                <a:ext cx="538221" cy="465350"/>
              </a:xfrm>
              <a:custGeom>
                <a:avLst/>
                <a:gdLst/>
                <a:ahLst/>
                <a:cxnLst/>
                <a:rect l="l" t="t" r="r" b="b"/>
                <a:pathLst>
                  <a:path w="20038" h="17325" extrusionOk="0">
                    <a:moveTo>
                      <a:pt x="12148" y="823"/>
                    </a:moveTo>
                    <a:cubicBezTo>
                      <a:pt x="12786" y="823"/>
                      <a:pt x="13424" y="849"/>
                      <a:pt x="14061" y="907"/>
                    </a:cubicBezTo>
                    <a:cubicBezTo>
                      <a:pt x="15193" y="1005"/>
                      <a:pt x="16302" y="1215"/>
                      <a:pt x="17364" y="1635"/>
                    </a:cubicBezTo>
                    <a:cubicBezTo>
                      <a:pt x="17684" y="1771"/>
                      <a:pt x="18003" y="1931"/>
                      <a:pt x="18287" y="2141"/>
                    </a:cubicBezTo>
                    <a:cubicBezTo>
                      <a:pt x="18781" y="2495"/>
                      <a:pt x="18793" y="2842"/>
                      <a:pt x="18349" y="3273"/>
                    </a:cubicBezTo>
                    <a:cubicBezTo>
                      <a:pt x="18104" y="3507"/>
                      <a:pt x="17808" y="3717"/>
                      <a:pt x="17512" y="3877"/>
                    </a:cubicBezTo>
                    <a:cubicBezTo>
                      <a:pt x="16329" y="4542"/>
                      <a:pt x="15034" y="4876"/>
                      <a:pt x="13715" y="5157"/>
                    </a:cubicBezTo>
                    <a:cubicBezTo>
                      <a:pt x="11842" y="5542"/>
                      <a:pt x="9932" y="5725"/>
                      <a:pt x="7924" y="5737"/>
                    </a:cubicBezTo>
                    <a:cubicBezTo>
                      <a:pt x="6321" y="5713"/>
                      <a:pt x="4635" y="5628"/>
                      <a:pt x="3008" y="5145"/>
                    </a:cubicBezTo>
                    <a:cubicBezTo>
                      <a:pt x="2502" y="4998"/>
                      <a:pt x="1997" y="4776"/>
                      <a:pt x="1529" y="4492"/>
                    </a:cubicBezTo>
                    <a:cubicBezTo>
                      <a:pt x="1012" y="4184"/>
                      <a:pt x="973" y="3752"/>
                      <a:pt x="1441" y="3383"/>
                    </a:cubicBezTo>
                    <a:cubicBezTo>
                      <a:pt x="1934" y="2978"/>
                      <a:pt x="2502" y="2620"/>
                      <a:pt x="3094" y="2374"/>
                    </a:cubicBezTo>
                    <a:cubicBezTo>
                      <a:pt x="4794" y="1623"/>
                      <a:pt x="6605" y="1289"/>
                      <a:pt x="8441" y="1067"/>
                    </a:cubicBezTo>
                    <a:cubicBezTo>
                      <a:pt x="9669" y="921"/>
                      <a:pt x="10909" y="823"/>
                      <a:pt x="12148" y="823"/>
                    </a:cubicBezTo>
                    <a:close/>
                    <a:moveTo>
                      <a:pt x="18941" y="4137"/>
                    </a:moveTo>
                    <a:cubicBezTo>
                      <a:pt x="18941" y="4137"/>
                      <a:pt x="18964" y="4149"/>
                      <a:pt x="18964" y="4172"/>
                    </a:cubicBezTo>
                    <a:cubicBezTo>
                      <a:pt x="18979" y="6045"/>
                      <a:pt x="18878" y="7893"/>
                      <a:pt x="18104" y="9656"/>
                    </a:cubicBezTo>
                    <a:cubicBezTo>
                      <a:pt x="17610" y="10753"/>
                      <a:pt x="16847" y="11442"/>
                      <a:pt x="15675" y="11776"/>
                    </a:cubicBezTo>
                    <a:cubicBezTo>
                      <a:pt x="14197" y="12196"/>
                      <a:pt x="12694" y="12282"/>
                      <a:pt x="11165" y="12318"/>
                    </a:cubicBezTo>
                    <a:cubicBezTo>
                      <a:pt x="10456" y="12336"/>
                      <a:pt x="9746" y="12355"/>
                      <a:pt x="9036" y="12355"/>
                    </a:cubicBezTo>
                    <a:cubicBezTo>
                      <a:pt x="7844" y="12355"/>
                      <a:pt x="6652" y="12302"/>
                      <a:pt x="5472" y="12108"/>
                    </a:cubicBezTo>
                    <a:cubicBezTo>
                      <a:pt x="5410" y="12108"/>
                      <a:pt x="5348" y="12084"/>
                      <a:pt x="5285" y="12084"/>
                    </a:cubicBezTo>
                    <a:cubicBezTo>
                      <a:pt x="3538" y="11886"/>
                      <a:pt x="2674" y="10605"/>
                      <a:pt x="1884" y="9251"/>
                    </a:cubicBezTo>
                    <a:cubicBezTo>
                      <a:pt x="1355" y="8337"/>
                      <a:pt x="1269" y="7290"/>
                      <a:pt x="1035" y="6281"/>
                    </a:cubicBezTo>
                    <a:cubicBezTo>
                      <a:pt x="961" y="5971"/>
                      <a:pt x="911" y="5651"/>
                      <a:pt x="849" y="5246"/>
                    </a:cubicBezTo>
                    <a:lnTo>
                      <a:pt x="849" y="5246"/>
                    </a:lnTo>
                    <a:cubicBezTo>
                      <a:pt x="2724" y="6391"/>
                      <a:pt x="4732" y="6601"/>
                      <a:pt x="6764" y="6686"/>
                    </a:cubicBezTo>
                    <a:cubicBezTo>
                      <a:pt x="7217" y="6705"/>
                      <a:pt x="7669" y="6715"/>
                      <a:pt x="8120" y="6715"/>
                    </a:cubicBezTo>
                    <a:cubicBezTo>
                      <a:pt x="10656" y="6715"/>
                      <a:pt x="13167" y="6408"/>
                      <a:pt x="15625" y="5675"/>
                    </a:cubicBezTo>
                    <a:cubicBezTo>
                      <a:pt x="16217" y="5503"/>
                      <a:pt x="16796" y="5293"/>
                      <a:pt x="17352" y="5036"/>
                    </a:cubicBezTo>
                    <a:cubicBezTo>
                      <a:pt x="17894" y="4776"/>
                      <a:pt x="18411" y="4445"/>
                      <a:pt x="18941" y="4137"/>
                    </a:cubicBezTo>
                    <a:close/>
                    <a:moveTo>
                      <a:pt x="14175" y="13142"/>
                    </a:moveTo>
                    <a:cubicBezTo>
                      <a:pt x="14276" y="13142"/>
                      <a:pt x="14420" y="13236"/>
                      <a:pt x="14442" y="13305"/>
                    </a:cubicBezTo>
                    <a:cubicBezTo>
                      <a:pt x="14628" y="13932"/>
                      <a:pt x="14800" y="14574"/>
                      <a:pt x="14936" y="15228"/>
                    </a:cubicBezTo>
                    <a:cubicBezTo>
                      <a:pt x="15022" y="15645"/>
                      <a:pt x="14924" y="15781"/>
                      <a:pt x="14504" y="15917"/>
                    </a:cubicBezTo>
                    <a:cubicBezTo>
                      <a:pt x="14306" y="15979"/>
                      <a:pt x="14111" y="16053"/>
                      <a:pt x="13913" y="16065"/>
                    </a:cubicBezTo>
                    <a:cubicBezTo>
                      <a:pt x="12488" y="16192"/>
                      <a:pt x="11070" y="16337"/>
                      <a:pt x="9650" y="16337"/>
                    </a:cubicBezTo>
                    <a:cubicBezTo>
                      <a:pt x="9018" y="16337"/>
                      <a:pt x="8386" y="16308"/>
                      <a:pt x="7752" y="16236"/>
                    </a:cubicBezTo>
                    <a:cubicBezTo>
                      <a:pt x="6729" y="16127"/>
                      <a:pt x="6643" y="16003"/>
                      <a:pt x="6803" y="14991"/>
                    </a:cubicBezTo>
                    <a:cubicBezTo>
                      <a:pt x="6877" y="14512"/>
                      <a:pt x="6962" y="14045"/>
                      <a:pt x="7024" y="13563"/>
                    </a:cubicBezTo>
                    <a:cubicBezTo>
                      <a:pt x="7046" y="13372"/>
                      <a:pt x="7119" y="13303"/>
                      <a:pt x="7289" y="13303"/>
                    </a:cubicBezTo>
                    <a:cubicBezTo>
                      <a:pt x="7306" y="13303"/>
                      <a:pt x="7325" y="13304"/>
                      <a:pt x="7344" y="13305"/>
                    </a:cubicBezTo>
                    <a:cubicBezTo>
                      <a:pt x="7398" y="13306"/>
                      <a:pt x="7462" y="13306"/>
                      <a:pt x="7536" y="13306"/>
                    </a:cubicBezTo>
                    <a:cubicBezTo>
                      <a:pt x="8817" y="13306"/>
                      <a:pt x="12947" y="13213"/>
                      <a:pt x="14158" y="13143"/>
                    </a:cubicBezTo>
                    <a:cubicBezTo>
                      <a:pt x="14164" y="13142"/>
                      <a:pt x="14169" y="13142"/>
                      <a:pt x="14175" y="13142"/>
                    </a:cubicBezTo>
                    <a:close/>
                    <a:moveTo>
                      <a:pt x="11527" y="1"/>
                    </a:moveTo>
                    <a:cubicBezTo>
                      <a:pt x="10708" y="1"/>
                      <a:pt x="9889" y="37"/>
                      <a:pt x="9071" y="106"/>
                    </a:cubicBezTo>
                    <a:cubicBezTo>
                      <a:pt x="7060" y="277"/>
                      <a:pt x="5078" y="623"/>
                      <a:pt x="3180" y="1327"/>
                    </a:cubicBezTo>
                    <a:cubicBezTo>
                      <a:pt x="2343" y="1635"/>
                      <a:pt x="1553" y="2005"/>
                      <a:pt x="876" y="2596"/>
                    </a:cubicBezTo>
                    <a:cubicBezTo>
                      <a:pt x="468" y="2954"/>
                      <a:pt x="222" y="3409"/>
                      <a:pt x="148" y="3962"/>
                    </a:cubicBezTo>
                    <a:cubicBezTo>
                      <a:pt x="0" y="4998"/>
                      <a:pt x="124" y="6021"/>
                      <a:pt x="296" y="7044"/>
                    </a:cubicBezTo>
                    <a:cubicBezTo>
                      <a:pt x="568" y="8721"/>
                      <a:pt x="1195" y="10200"/>
                      <a:pt x="2316" y="11492"/>
                    </a:cubicBezTo>
                    <a:cubicBezTo>
                      <a:pt x="3008" y="12282"/>
                      <a:pt x="3821" y="12812"/>
                      <a:pt x="4868" y="12983"/>
                    </a:cubicBezTo>
                    <a:cubicBezTo>
                      <a:pt x="5348" y="13069"/>
                      <a:pt x="5830" y="13169"/>
                      <a:pt x="6335" y="13255"/>
                    </a:cubicBezTo>
                    <a:cubicBezTo>
                      <a:pt x="6309" y="13365"/>
                      <a:pt x="6273" y="13453"/>
                      <a:pt x="6261" y="13551"/>
                    </a:cubicBezTo>
                    <a:cubicBezTo>
                      <a:pt x="6137" y="14178"/>
                      <a:pt x="5989" y="14796"/>
                      <a:pt x="5904" y="15423"/>
                    </a:cubicBezTo>
                    <a:cubicBezTo>
                      <a:pt x="5791" y="16322"/>
                      <a:pt x="6114" y="16792"/>
                      <a:pt x="6986" y="17026"/>
                    </a:cubicBezTo>
                    <a:cubicBezTo>
                      <a:pt x="7371" y="17135"/>
                      <a:pt x="7788" y="17198"/>
                      <a:pt x="8196" y="17248"/>
                    </a:cubicBezTo>
                    <a:cubicBezTo>
                      <a:pt x="8719" y="17303"/>
                      <a:pt x="9242" y="17325"/>
                      <a:pt x="9764" y="17325"/>
                    </a:cubicBezTo>
                    <a:cubicBezTo>
                      <a:pt x="10875" y="17325"/>
                      <a:pt x="11985" y="17224"/>
                      <a:pt x="13099" y="17124"/>
                    </a:cubicBezTo>
                    <a:cubicBezTo>
                      <a:pt x="13593" y="17076"/>
                      <a:pt x="14111" y="17026"/>
                      <a:pt x="14590" y="16890"/>
                    </a:cubicBezTo>
                    <a:cubicBezTo>
                      <a:pt x="15726" y="16559"/>
                      <a:pt x="16069" y="15952"/>
                      <a:pt x="15811" y="14784"/>
                    </a:cubicBezTo>
                    <a:cubicBezTo>
                      <a:pt x="15675" y="14166"/>
                      <a:pt x="15516" y="13551"/>
                      <a:pt x="15341" y="12885"/>
                    </a:cubicBezTo>
                    <a:cubicBezTo>
                      <a:pt x="15551" y="12835"/>
                      <a:pt x="15738" y="12788"/>
                      <a:pt x="15921" y="12738"/>
                    </a:cubicBezTo>
                    <a:cubicBezTo>
                      <a:pt x="17154" y="12418"/>
                      <a:pt x="18166" y="11765"/>
                      <a:pt x="18707" y="10581"/>
                    </a:cubicBezTo>
                    <a:cubicBezTo>
                      <a:pt x="19053" y="9815"/>
                      <a:pt x="19361" y="9017"/>
                      <a:pt x="19556" y="8204"/>
                    </a:cubicBezTo>
                    <a:cubicBezTo>
                      <a:pt x="20014" y="6281"/>
                      <a:pt x="20038" y="4344"/>
                      <a:pt x="19680" y="2398"/>
                    </a:cubicBezTo>
                    <a:cubicBezTo>
                      <a:pt x="19668" y="2274"/>
                      <a:pt x="19435" y="1721"/>
                      <a:pt x="18275" y="1091"/>
                    </a:cubicBezTo>
                    <a:cubicBezTo>
                      <a:pt x="17598" y="783"/>
                      <a:pt x="16858" y="538"/>
                      <a:pt x="16119" y="402"/>
                    </a:cubicBezTo>
                    <a:cubicBezTo>
                      <a:pt x="14599" y="128"/>
                      <a:pt x="13064" y="1"/>
                      <a:pt x="11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750;p58">
                <a:extLst>
                  <a:ext uri="{FF2B5EF4-FFF2-40B4-BE49-F238E27FC236}">
                    <a16:creationId xmlns:a16="http://schemas.microsoft.com/office/drawing/2014/main" id="{4F6CBFBB-D945-7A4E-96F3-EB54FA2AA524}"/>
                  </a:ext>
                </a:extLst>
              </p:cNvPr>
              <p:cNvSpPr/>
              <p:nvPr/>
            </p:nvSpPr>
            <p:spPr>
              <a:xfrm>
                <a:off x="6892350" y="4732451"/>
                <a:ext cx="226833" cy="64894"/>
              </a:xfrm>
              <a:custGeom>
                <a:avLst/>
                <a:gdLst/>
                <a:ahLst/>
                <a:cxnLst/>
                <a:rect l="l" t="t" r="r" b="b"/>
                <a:pathLst>
                  <a:path w="8445" h="2416" extrusionOk="0">
                    <a:moveTo>
                      <a:pt x="8024" y="0"/>
                    </a:moveTo>
                    <a:cubicBezTo>
                      <a:pt x="7912" y="0"/>
                      <a:pt x="7790" y="48"/>
                      <a:pt x="7678" y="86"/>
                    </a:cubicBezTo>
                    <a:cubicBezTo>
                      <a:pt x="5362" y="763"/>
                      <a:pt x="3070" y="1526"/>
                      <a:pt x="654" y="1861"/>
                    </a:cubicBezTo>
                    <a:cubicBezTo>
                      <a:pt x="420" y="1884"/>
                      <a:pt x="0" y="1958"/>
                      <a:pt x="0" y="2192"/>
                    </a:cubicBezTo>
                    <a:cubicBezTo>
                      <a:pt x="0" y="2404"/>
                      <a:pt x="459" y="2414"/>
                      <a:pt x="747" y="2414"/>
                    </a:cubicBezTo>
                    <a:cubicBezTo>
                      <a:pt x="776" y="2414"/>
                      <a:pt x="803" y="2414"/>
                      <a:pt x="828" y="2414"/>
                    </a:cubicBezTo>
                    <a:cubicBezTo>
                      <a:pt x="892" y="2415"/>
                      <a:pt x="955" y="2415"/>
                      <a:pt x="1018" y="2415"/>
                    </a:cubicBezTo>
                    <a:cubicBezTo>
                      <a:pt x="3445" y="2415"/>
                      <a:pt x="5704" y="1702"/>
                      <a:pt x="7927" y="814"/>
                    </a:cubicBezTo>
                    <a:cubicBezTo>
                      <a:pt x="8060" y="752"/>
                      <a:pt x="8207" y="651"/>
                      <a:pt x="8296" y="542"/>
                    </a:cubicBezTo>
                    <a:cubicBezTo>
                      <a:pt x="8382" y="429"/>
                      <a:pt x="8394" y="270"/>
                      <a:pt x="8444" y="122"/>
                    </a:cubicBezTo>
                    <a:cubicBezTo>
                      <a:pt x="8308" y="86"/>
                      <a:pt x="8172" y="12"/>
                      <a:pt x="80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751;p58">
                <a:extLst>
                  <a:ext uri="{FF2B5EF4-FFF2-40B4-BE49-F238E27FC236}">
                    <a16:creationId xmlns:a16="http://schemas.microsoft.com/office/drawing/2014/main" id="{C4450FA8-DFB5-7349-814F-8D78327AB54B}"/>
                  </a:ext>
                </a:extLst>
              </p:cNvPr>
              <p:cNvSpPr/>
              <p:nvPr/>
            </p:nvSpPr>
            <p:spPr>
              <a:xfrm>
                <a:off x="6824824" y="4787353"/>
                <a:ext cx="24228" cy="18614"/>
              </a:xfrm>
              <a:custGeom>
                <a:avLst/>
                <a:gdLst/>
                <a:ahLst/>
                <a:cxnLst/>
                <a:rect l="l" t="t" r="r" b="b"/>
                <a:pathLst>
                  <a:path w="902" h="693" extrusionOk="0">
                    <a:moveTo>
                      <a:pt x="444" y="0"/>
                    </a:moveTo>
                    <a:cubicBezTo>
                      <a:pt x="175" y="0"/>
                      <a:pt x="0" y="175"/>
                      <a:pt x="0" y="420"/>
                    </a:cubicBezTo>
                    <a:cubicBezTo>
                      <a:pt x="0" y="529"/>
                      <a:pt x="175" y="654"/>
                      <a:pt x="222" y="692"/>
                    </a:cubicBezTo>
                    <a:cubicBezTo>
                      <a:pt x="239" y="693"/>
                      <a:pt x="256" y="693"/>
                      <a:pt x="273" y="693"/>
                    </a:cubicBezTo>
                    <a:cubicBezTo>
                      <a:pt x="697" y="693"/>
                      <a:pt x="901" y="548"/>
                      <a:pt x="876" y="346"/>
                    </a:cubicBezTo>
                    <a:cubicBezTo>
                      <a:pt x="864" y="74"/>
                      <a:pt x="666" y="12"/>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752;p58">
                <a:extLst>
                  <a:ext uri="{FF2B5EF4-FFF2-40B4-BE49-F238E27FC236}">
                    <a16:creationId xmlns:a16="http://schemas.microsoft.com/office/drawing/2014/main" id="{BEDDE064-9B71-024A-8F69-E5A56AF14A7F}"/>
                  </a:ext>
                </a:extLst>
              </p:cNvPr>
              <p:cNvSpPr/>
              <p:nvPr/>
            </p:nvSpPr>
            <p:spPr>
              <a:xfrm>
                <a:off x="6786763" y="4643706"/>
                <a:ext cx="27827" cy="25866"/>
              </a:xfrm>
              <a:custGeom>
                <a:avLst/>
                <a:gdLst/>
                <a:ahLst/>
                <a:cxnLst/>
                <a:rect l="l" t="t" r="r" b="b"/>
                <a:pathLst>
                  <a:path w="1036" h="963" extrusionOk="0">
                    <a:moveTo>
                      <a:pt x="500" y="0"/>
                    </a:moveTo>
                    <a:cubicBezTo>
                      <a:pt x="261" y="0"/>
                      <a:pt x="27" y="228"/>
                      <a:pt x="12" y="456"/>
                    </a:cubicBezTo>
                    <a:cubicBezTo>
                      <a:pt x="1" y="716"/>
                      <a:pt x="234" y="962"/>
                      <a:pt x="483" y="962"/>
                    </a:cubicBezTo>
                    <a:cubicBezTo>
                      <a:pt x="489" y="962"/>
                      <a:pt x="495" y="962"/>
                      <a:pt x="501" y="962"/>
                    </a:cubicBezTo>
                    <a:cubicBezTo>
                      <a:pt x="752" y="962"/>
                      <a:pt x="1000" y="722"/>
                      <a:pt x="1012" y="468"/>
                    </a:cubicBezTo>
                    <a:cubicBezTo>
                      <a:pt x="1036" y="234"/>
                      <a:pt x="802" y="1"/>
                      <a:pt x="518" y="1"/>
                    </a:cubicBezTo>
                    <a:cubicBezTo>
                      <a:pt x="512" y="0"/>
                      <a:pt x="506" y="0"/>
                      <a:pt x="5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753;p58">
                <a:extLst>
                  <a:ext uri="{FF2B5EF4-FFF2-40B4-BE49-F238E27FC236}">
                    <a16:creationId xmlns:a16="http://schemas.microsoft.com/office/drawing/2014/main" id="{74148908-7CAA-1042-A52E-A8C3B5CB77B3}"/>
                  </a:ext>
                </a:extLst>
              </p:cNvPr>
              <p:cNvSpPr/>
              <p:nvPr/>
            </p:nvSpPr>
            <p:spPr>
              <a:xfrm>
                <a:off x="6827510" y="4629470"/>
                <a:ext cx="26484" cy="24846"/>
              </a:xfrm>
              <a:custGeom>
                <a:avLst/>
                <a:gdLst/>
                <a:ahLst/>
                <a:cxnLst/>
                <a:rect l="l" t="t" r="r" b="b"/>
                <a:pathLst>
                  <a:path w="986" h="925" extrusionOk="0">
                    <a:moveTo>
                      <a:pt x="527" y="1"/>
                    </a:moveTo>
                    <a:cubicBezTo>
                      <a:pt x="520" y="1"/>
                      <a:pt x="513" y="1"/>
                      <a:pt x="507" y="1"/>
                    </a:cubicBezTo>
                    <a:cubicBezTo>
                      <a:pt x="246" y="1"/>
                      <a:pt x="1" y="235"/>
                      <a:pt x="24" y="480"/>
                    </a:cubicBezTo>
                    <a:cubicBezTo>
                      <a:pt x="36" y="764"/>
                      <a:pt x="223" y="900"/>
                      <a:pt x="456" y="924"/>
                    </a:cubicBezTo>
                    <a:cubicBezTo>
                      <a:pt x="764" y="924"/>
                      <a:pt x="986" y="714"/>
                      <a:pt x="974" y="457"/>
                    </a:cubicBezTo>
                    <a:cubicBezTo>
                      <a:pt x="974" y="204"/>
                      <a:pt x="764" y="1"/>
                      <a:pt x="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754;p58">
                <a:extLst>
                  <a:ext uri="{FF2B5EF4-FFF2-40B4-BE49-F238E27FC236}">
                    <a16:creationId xmlns:a16="http://schemas.microsoft.com/office/drawing/2014/main" id="{7CC2D6D8-A16B-2643-9FE1-B50358E3B3FF}"/>
                  </a:ext>
                </a:extLst>
              </p:cNvPr>
              <p:cNvSpPr/>
              <p:nvPr/>
            </p:nvSpPr>
            <p:spPr>
              <a:xfrm>
                <a:off x="6820204" y="4671801"/>
                <a:ext cx="25544" cy="23261"/>
              </a:xfrm>
              <a:custGeom>
                <a:avLst/>
                <a:gdLst/>
                <a:ahLst/>
                <a:cxnLst/>
                <a:rect l="l" t="t" r="r" b="b"/>
                <a:pathLst>
                  <a:path w="951" h="866" extrusionOk="0">
                    <a:moveTo>
                      <a:pt x="430" y="1"/>
                    </a:moveTo>
                    <a:cubicBezTo>
                      <a:pt x="180" y="1"/>
                      <a:pt x="1" y="114"/>
                      <a:pt x="1" y="410"/>
                    </a:cubicBezTo>
                    <a:cubicBezTo>
                      <a:pt x="1" y="706"/>
                      <a:pt x="211" y="815"/>
                      <a:pt x="444" y="865"/>
                    </a:cubicBezTo>
                    <a:cubicBezTo>
                      <a:pt x="740" y="839"/>
                      <a:pt x="926" y="706"/>
                      <a:pt x="938" y="422"/>
                    </a:cubicBezTo>
                    <a:cubicBezTo>
                      <a:pt x="950" y="126"/>
                      <a:pt x="752" y="2"/>
                      <a:pt x="468" y="2"/>
                    </a:cubicBezTo>
                    <a:cubicBezTo>
                      <a:pt x="455" y="1"/>
                      <a:pt x="442" y="1"/>
                      <a:pt x="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961161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ood Job Sticker - Buy Best Quality Good Job Sticker online - Pick A Stick">
            <a:extLst>
              <a:ext uri="{FF2B5EF4-FFF2-40B4-BE49-F238E27FC236}">
                <a16:creationId xmlns:a16="http://schemas.microsoft.com/office/drawing/2014/main" id="{F3BA7D46-558C-7941-BB17-7F5F71325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33118"/>
            <a:ext cx="2293240" cy="2604793"/>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209;p9">
            <a:extLst>
              <a:ext uri="{FF2B5EF4-FFF2-40B4-BE49-F238E27FC236}">
                <a16:creationId xmlns:a16="http://schemas.microsoft.com/office/drawing/2014/main" id="{161421CD-961D-BA4F-88D7-CEDDB97E92D3}"/>
              </a:ext>
            </a:extLst>
          </p:cNvPr>
          <p:cNvSpPr/>
          <p:nvPr/>
        </p:nvSpPr>
        <p:spPr>
          <a:xfrm>
            <a:off x="293397" y="822385"/>
            <a:ext cx="1876642" cy="510733"/>
          </a:xfrm>
          <a:prstGeom prst="roundRect">
            <a:avLst/>
          </a:prstGeom>
          <a:solidFill>
            <a:schemeClr val="accent1">
              <a:lumMod val="60000"/>
              <a:lumOff val="40000"/>
            </a:schemeClr>
          </a:solidFill>
          <a:ln>
            <a:solidFill>
              <a:srgbClr val="C00000"/>
            </a:solidFill>
            <a:prstDash val="lgDash"/>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dirty="0">
                <a:solidFill>
                  <a:schemeClr val="bg1">
                    <a:lumMod val="10000"/>
                  </a:schemeClr>
                </a:solidFill>
                <a:latin typeface="Calibri" panose="020F0502020204030204" pitchFamily="34" charset="0"/>
                <a:ea typeface="Arial"/>
                <a:cs typeface="Calibri" panose="020F0502020204030204" pitchFamily="34" charset="0"/>
                <a:sym typeface="Arial"/>
              </a:rPr>
              <a:t>1. snack</a:t>
            </a:r>
            <a:endParaRPr sz="2400" dirty="0">
              <a:solidFill>
                <a:schemeClr val="bg1">
                  <a:lumMod val="10000"/>
                </a:schemeClr>
              </a:solidFill>
              <a:latin typeface="Calibri" panose="020F0502020204030204" pitchFamily="34" charset="0"/>
              <a:cs typeface="Calibri" panose="020F0502020204030204" pitchFamily="34" charset="0"/>
            </a:endParaRPr>
          </a:p>
        </p:txBody>
      </p:sp>
      <p:sp>
        <p:nvSpPr>
          <p:cNvPr id="4" name="Google Shape;210;p9">
            <a:extLst>
              <a:ext uri="{FF2B5EF4-FFF2-40B4-BE49-F238E27FC236}">
                <a16:creationId xmlns:a16="http://schemas.microsoft.com/office/drawing/2014/main" id="{2BA4923F-C6DC-3B4D-AEBF-22C408BFDC0B}"/>
              </a:ext>
            </a:extLst>
          </p:cNvPr>
          <p:cNvSpPr/>
          <p:nvPr/>
        </p:nvSpPr>
        <p:spPr>
          <a:xfrm>
            <a:off x="275594" y="1683659"/>
            <a:ext cx="1894445" cy="510733"/>
          </a:xfrm>
          <a:prstGeom prst="roundRect">
            <a:avLst/>
          </a:prstGeom>
          <a:solidFill>
            <a:schemeClr val="accent1">
              <a:lumMod val="60000"/>
              <a:lumOff val="40000"/>
            </a:schemeClr>
          </a:solidFill>
          <a:ln>
            <a:solidFill>
              <a:srgbClr val="C00000"/>
            </a:solidFill>
            <a:prstDash val="lgDash"/>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dirty="0">
                <a:solidFill>
                  <a:schemeClr val="bg1">
                    <a:lumMod val="10000"/>
                  </a:schemeClr>
                </a:solidFill>
                <a:latin typeface="Calibri" panose="020F0502020204030204" pitchFamily="34" charset="0"/>
                <a:ea typeface="Arial"/>
                <a:cs typeface="Calibri" panose="020F0502020204030204" pitchFamily="34" charset="0"/>
                <a:sym typeface="Arial"/>
              </a:rPr>
              <a:t>2. taste</a:t>
            </a:r>
            <a:endParaRPr sz="2400" dirty="0">
              <a:solidFill>
                <a:schemeClr val="bg1">
                  <a:lumMod val="10000"/>
                </a:schemeClr>
              </a:solidFill>
              <a:latin typeface="Calibri" panose="020F0502020204030204" pitchFamily="34" charset="0"/>
              <a:cs typeface="Calibri" panose="020F0502020204030204" pitchFamily="34" charset="0"/>
            </a:endParaRPr>
          </a:p>
        </p:txBody>
      </p:sp>
      <p:sp>
        <p:nvSpPr>
          <p:cNvPr id="5" name="Google Shape;211;p9">
            <a:extLst>
              <a:ext uri="{FF2B5EF4-FFF2-40B4-BE49-F238E27FC236}">
                <a16:creationId xmlns:a16="http://schemas.microsoft.com/office/drawing/2014/main" id="{76D33226-AA43-6944-8C8A-41DE75B0AFAB}"/>
              </a:ext>
            </a:extLst>
          </p:cNvPr>
          <p:cNvSpPr/>
          <p:nvPr/>
        </p:nvSpPr>
        <p:spPr>
          <a:xfrm>
            <a:off x="293397" y="2527201"/>
            <a:ext cx="1880834" cy="510733"/>
          </a:xfrm>
          <a:prstGeom prst="roundRect">
            <a:avLst/>
          </a:prstGeom>
          <a:solidFill>
            <a:schemeClr val="accent1">
              <a:lumMod val="60000"/>
              <a:lumOff val="40000"/>
            </a:schemeClr>
          </a:solidFill>
          <a:ln>
            <a:solidFill>
              <a:srgbClr val="C00000"/>
            </a:solidFill>
            <a:prstDash val="lgDash"/>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chemeClr val="bg1">
                    <a:lumMod val="10000"/>
                  </a:schemeClr>
                </a:solidFill>
                <a:latin typeface="Calibri" panose="020F0502020204030204" pitchFamily="34" charset="0"/>
                <a:ea typeface="Arial"/>
                <a:cs typeface="Calibri" panose="020F0502020204030204" pitchFamily="34" charset="0"/>
                <a:sym typeface="Arial"/>
              </a:rPr>
              <a:t>3. broth</a:t>
            </a:r>
            <a:endParaRPr sz="2400">
              <a:solidFill>
                <a:schemeClr val="bg1">
                  <a:lumMod val="10000"/>
                </a:schemeClr>
              </a:solidFill>
              <a:latin typeface="Calibri" panose="020F0502020204030204" pitchFamily="34" charset="0"/>
              <a:cs typeface="Calibri" panose="020F0502020204030204" pitchFamily="34" charset="0"/>
            </a:endParaRPr>
          </a:p>
        </p:txBody>
      </p:sp>
      <p:sp>
        <p:nvSpPr>
          <p:cNvPr id="6" name="Google Shape;212;p9">
            <a:extLst>
              <a:ext uri="{FF2B5EF4-FFF2-40B4-BE49-F238E27FC236}">
                <a16:creationId xmlns:a16="http://schemas.microsoft.com/office/drawing/2014/main" id="{D1CF4A82-68C3-DB49-9E6A-7629A9F03CE0}"/>
              </a:ext>
            </a:extLst>
          </p:cNvPr>
          <p:cNvSpPr/>
          <p:nvPr/>
        </p:nvSpPr>
        <p:spPr>
          <a:xfrm>
            <a:off x="293397" y="3379609"/>
            <a:ext cx="1894445" cy="510733"/>
          </a:xfrm>
          <a:prstGeom prst="roundRect">
            <a:avLst/>
          </a:prstGeom>
          <a:solidFill>
            <a:schemeClr val="accent1">
              <a:lumMod val="60000"/>
              <a:lumOff val="40000"/>
            </a:schemeClr>
          </a:solidFill>
          <a:ln>
            <a:solidFill>
              <a:srgbClr val="C00000"/>
            </a:solidFill>
            <a:prstDash val="lgDash"/>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dirty="0">
                <a:solidFill>
                  <a:schemeClr val="bg1">
                    <a:lumMod val="10000"/>
                  </a:schemeClr>
                </a:solidFill>
                <a:latin typeface="Calibri" panose="020F0502020204030204" pitchFamily="34" charset="0"/>
                <a:ea typeface="Arial"/>
                <a:cs typeface="Calibri" panose="020F0502020204030204" pitchFamily="34" charset="0"/>
                <a:sym typeface="Arial"/>
              </a:rPr>
              <a:t>4. stewing</a:t>
            </a:r>
            <a:endParaRPr sz="2400" dirty="0">
              <a:solidFill>
                <a:schemeClr val="bg1">
                  <a:lumMod val="10000"/>
                </a:schemeClr>
              </a:solidFill>
              <a:latin typeface="Calibri" panose="020F0502020204030204" pitchFamily="34" charset="0"/>
              <a:cs typeface="Calibri" panose="020F0502020204030204" pitchFamily="34" charset="0"/>
            </a:endParaRPr>
          </a:p>
        </p:txBody>
      </p:sp>
      <p:sp>
        <p:nvSpPr>
          <p:cNvPr id="7" name="Google Shape;213;p9">
            <a:extLst>
              <a:ext uri="{FF2B5EF4-FFF2-40B4-BE49-F238E27FC236}">
                <a16:creationId xmlns:a16="http://schemas.microsoft.com/office/drawing/2014/main" id="{8A4A299D-FC3D-904D-A8FE-EA8C62BE1C4A}"/>
              </a:ext>
            </a:extLst>
          </p:cNvPr>
          <p:cNvSpPr/>
          <p:nvPr/>
        </p:nvSpPr>
        <p:spPr>
          <a:xfrm>
            <a:off x="293398" y="4232015"/>
            <a:ext cx="1880834" cy="510733"/>
          </a:xfrm>
          <a:prstGeom prst="roundRect">
            <a:avLst/>
          </a:prstGeom>
          <a:solidFill>
            <a:schemeClr val="accent1">
              <a:lumMod val="60000"/>
              <a:lumOff val="40000"/>
            </a:schemeClr>
          </a:solidFill>
          <a:ln>
            <a:solidFill>
              <a:srgbClr val="C00000"/>
            </a:solidFill>
            <a:prstDash val="lgDash"/>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dirty="0">
                <a:solidFill>
                  <a:schemeClr val="bg1">
                    <a:lumMod val="10000"/>
                  </a:schemeClr>
                </a:solidFill>
                <a:latin typeface="Calibri" panose="020F0502020204030204" pitchFamily="34" charset="0"/>
                <a:ea typeface="Arial"/>
                <a:cs typeface="Calibri" panose="020F0502020204030204" pitchFamily="34" charset="0"/>
                <a:sym typeface="Arial"/>
              </a:rPr>
              <a:t>5. boneless</a:t>
            </a:r>
            <a:endParaRPr sz="2400" dirty="0">
              <a:solidFill>
                <a:schemeClr val="bg1">
                  <a:lumMod val="10000"/>
                </a:schemeClr>
              </a:solidFill>
              <a:latin typeface="Calibri" panose="020F0502020204030204" pitchFamily="34" charset="0"/>
              <a:cs typeface="Calibri" panose="020F0502020204030204" pitchFamily="34" charset="0"/>
            </a:endParaRPr>
          </a:p>
        </p:txBody>
      </p:sp>
      <p:sp>
        <p:nvSpPr>
          <p:cNvPr id="8" name="Google Shape;219;p9">
            <a:extLst>
              <a:ext uri="{FF2B5EF4-FFF2-40B4-BE49-F238E27FC236}">
                <a16:creationId xmlns:a16="http://schemas.microsoft.com/office/drawing/2014/main" id="{A2294CA6-EE5B-BB4D-AB39-9AE61D618B79}"/>
              </a:ext>
            </a:extLst>
          </p:cNvPr>
          <p:cNvSpPr/>
          <p:nvPr/>
        </p:nvSpPr>
        <p:spPr>
          <a:xfrm>
            <a:off x="3983790" y="486328"/>
            <a:ext cx="4383638" cy="851252"/>
          </a:xfrm>
          <a:prstGeom prst="roundRect">
            <a:avLst/>
          </a:prstGeom>
          <a:solidFill>
            <a:schemeClr val="accent3">
              <a:lumMod val="60000"/>
              <a:lumOff val="40000"/>
            </a:schemeClr>
          </a:solidFill>
          <a:ln w="38100" cap="flat" cmpd="sng">
            <a:solidFill>
              <a:schemeClr val="accent3"/>
            </a:solidFill>
            <a:prstDash val="lgDash"/>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1" i="0" u="none" strike="noStrike" cap="none" dirty="0">
                <a:solidFill>
                  <a:schemeClr val="bg1">
                    <a:lumMod val="10000"/>
                  </a:schemeClr>
                </a:solidFill>
                <a:latin typeface="Calibri" panose="020F0502020204030204" pitchFamily="34" charset="0"/>
                <a:cs typeface="Calibri" panose="020F0502020204030204" pitchFamily="34" charset="0"/>
                <a:sym typeface="Arial"/>
              </a:rPr>
              <a:t>a. cooking something slowly, often in water</a:t>
            </a:r>
            <a:endParaRPr sz="2200" dirty="0">
              <a:solidFill>
                <a:schemeClr val="bg1">
                  <a:lumMod val="10000"/>
                </a:schemeClr>
              </a:solidFill>
              <a:latin typeface="Calibri" panose="020F0502020204030204" pitchFamily="34" charset="0"/>
              <a:cs typeface="Calibri" panose="020F0502020204030204" pitchFamily="34" charset="0"/>
            </a:endParaRPr>
          </a:p>
        </p:txBody>
      </p:sp>
      <p:sp>
        <p:nvSpPr>
          <p:cNvPr id="9" name="Google Shape;220;p9">
            <a:extLst>
              <a:ext uri="{FF2B5EF4-FFF2-40B4-BE49-F238E27FC236}">
                <a16:creationId xmlns:a16="http://schemas.microsoft.com/office/drawing/2014/main" id="{D005DC05-D5EB-8841-9605-AA3FC0E1A198}"/>
              </a:ext>
            </a:extLst>
          </p:cNvPr>
          <p:cNvSpPr/>
          <p:nvPr/>
        </p:nvSpPr>
        <p:spPr>
          <a:xfrm>
            <a:off x="3983790" y="1603981"/>
            <a:ext cx="4383639" cy="476682"/>
          </a:xfrm>
          <a:prstGeom prst="roundRect">
            <a:avLst/>
          </a:prstGeom>
          <a:solidFill>
            <a:schemeClr val="accent3">
              <a:lumMod val="60000"/>
              <a:lumOff val="40000"/>
            </a:schemeClr>
          </a:solidFill>
          <a:ln w="38100" cap="flat" cmpd="sng">
            <a:solidFill>
              <a:schemeClr val="accent3"/>
            </a:solidFill>
            <a:prstDash val="lgDash"/>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1" i="0" u="none" strike="noStrike" cap="none" dirty="0">
                <a:solidFill>
                  <a:schemeClr val="bg1">
                    <a:lumMod val="10000"/>
                  </a:schemeClr>
                </a:solidFill>
                <a:latin typeface="Calibri" panose="020F0502020204030204" pitchFamily="34" charset="0"/>
                <a:cs typeface="Calibri" panose="020F0502020204030204" pitchFamily="34" charset="0"/>
                <a:sym typeface="Arial"/>
              </a:rPr>
              <a:t>b. the </a:t>
            </a:r>
            <a:r>
              <a:rPr lang="en-US" sz="2200" b="1" i="0" u="none" strike="noStrike" cap="none" dirty="0" err="1">
                <a:solidFill>
                  <a:schemeClr val="bg1">
                    <a:lumMod val="10000"/>
                  </a:schemeClr>
                </a:solidFill>
                <a:latin typeface="Calibri" panose="020F0502020204030204" pitchFamily="34" charset="0"/>
                <a:cs typeface="Calibri" panose="020F0502020204030204" pitchFamily="34" charset="0"/>
                <a:sym typeface="Arial"/>
              </a:rPr>
              <a:t>flavour</a:t>
            </a:r>
            <a:r>
              <a:rPr lang="en-US" sz="2200" b="1" i="0" u="none" strike="noStrike" cap="none" dirty="0">
                <a:solidFill>
                  <a:schemeClr val="bg1">
                    <a:lumMod val="10000"/>
                  </a:schemeClr>
                </a:solidFill>
                <a:latin typeface="Calibri" panose="020F0502020204030204" pitchFamily="34" charset="0"/>
                <a:cs typeface="Calibri" panose="020F0502020204030204" pitchFamily="34" charset="0"/>
                <a:sym typeface="Arial"/>
              </a:rPr>
              <a:t> of something</a:t>
            </a:r>
            <a:endParaRPr sz="2200" dirty="0">
              <a:solidFill>
                <a:schemeClr val="bg1">
                  <a:lumMod val="10000"/>
                </a:schemeClr>
              </a:solidFill>
              <a:latin typeface="Calibri" panose="020F0502020204030204" pitchFamily="34" charset="0"/>
              <a:cs typeface="Calibri" panose="020F0502020204030204" pitchFamily="34" charset="0"/>
            </a:endParaRPr>
          </a:p>
        </p:txBody>
      </p:sp>
      <p:sp>
        <p:nvSpPr>
          <p:cNvPr id="10" name="Google Shape;221;p9">
            <a:extLst>
              <a:ext uri="{FF2B5EF4-FFF2-40B4-BE49-F238E27FC236}">
                <a16:creationId xmlns:a16="http://schemas.microsoft.com/office/drawing/2014/main" id="{8CF4FFD2-1E71-6A4F-BAF6-FD997E4C9332}"/>
              </a:ext>
            </a:extLst>
          </p:cNvPr>
          <p:cNvSpPr/>
          <p:nvPr/>
        </p:nvSpPr>
        <p:spPr>
          <a:xfrm>
            <a:off x="3983789" y="2347064"/>
            <a:ext cx="4383639" cy="851252"/>
          </a:xfrm>
          <a:prstGeom prst="roundRect">
            <a:avLst/>
          </a:prstGeom>
          <a:solidFill>
            <a:schemeClr val="accent3">
              <a:lumMod val="60000"/>
              <a:lumOff val="40000"/>
            </a:schemeClr>
          </a:solidFill>
          <a:ln w="38100" cap="flat" cmpd="sng">
            <a:solidFill>
              <a:schemeClr val="accent3"/>
            </a:solidFill>
            <a:prstDash val="lgDash"/>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1" i="0" u="none" strike="noStrike" cap="none">
                <a:solidFill>
                  <a:schemeClr val="bg1">
                    <a:lumMod val="10000"/>
                  </a:schemeClr>
                </a:solidFill>
                <a:latin typeface="Calibri" panose="020F0502020204030204" pitchFamily="34" charset="0"/>
                <a:cs typeface="Calibri" panose="020F0502020204030204" pitchFamily="34" charset="0"/>
                <a:sym typeface="Arial"/>
              </a:rPr>
              <a:t>c. soup made by boiling bones, meat, etc, and vegetables in water</a:t>
            </a:r>
            <a:endParaRPr sz="2200">
              <a:solidFill>
                <a:schemeClr val="bg1">
                  <a:lumMod val="10000"/>
                </a:schemeClr>
              </a:solidFill>
              <a:latin typeface="Calibri" panose="020F0502020204030204" pitchFamily="34" charset="0"/>
              <a:cs typeface="Calibri" panose="020F0502020204030204" pitchFamily="34" charset="0"/>
            </a:endParaRPr>
          </a:p>
        </p:txBody>
      </p:sp>
      <p:sp>
        <p:nvSpPr>
          <p:cNvPr id="11" name="Google Shape;222;p9">
            <a:extLst>
              <a:ext uri="{FF2B5EF4-FFF2-40B4-BE49-F238E27FC236}">
                <a16:creationId xmlns:a16="http://schemas.microsoft.com/office/drawing/2014/main" id="{442C7291-5CC7-D649-A9A3-738339D9B75E}"/>
              </a:ext>
            </a:extLst>
          </p:cNvPr>
          <p:cNvSpPr/>
          <p:nvPr/>
        </p:nvSpPr>
        <p:spPr>
          <a:xfrm>
            <a:off x="3983790" y="3464716"/>
            <a:ext cx="4383640" cy="851252"/>
          </a:xfrm>
          <a:prstGeom prst="roundRect">
            <a:avLst/>
          </a:prstGeom>
          <a:solidFill>
            <a:schemeClr val="accent3">
              <a:lumMod val="60000"/>
              <a:lumOff val="40000"/>
            </a:schemeClr>
          </a:solidFill>
          <a:ln w="38100" cap="flat" cmpd="sng">
            <a:solidFill>
              <a:schemeClr val="accent3"/>
            </a:solidFill>
            <a:prstDash val="lgDash"/>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1" i="0" u="none" strike="noStrike" cap="none" dirty="0">
                <a:solidFill>
                  <a:schemeClr val="bg1">
                    <a:lumMod val="10000"/>
                  </a:schemeClr>
                </a:solidFill>
                <a:latin typeface="Calibri" panose="020F0502020204030204" pitchFamily="34" charset="0"/>
                <a:cs typeface="Calibri" panose="020F0502020204030204" pitchFamily="34" charset="0"/>
                <a:sym typeface="Arial"/>
              </a:rPr>
              <a:t>d. a small meal, usually eaten in a hurry</a:t>
            </a:r>
            <a:endParaRPr sz="2200" dirty="0">
              <a:solidFill>
                <a:schemeClr val="bg1">
                  <a:lumMod val="10000"/>
                </a:schemeClr>
              </a:solidFill>
              <a:latin typeface="Calibri" panose="020F0502020204030204" pitchFamily="34" charset="0"/>
              <a:cs typeface="Calibri" panose="020F0502020204030204" pitchFamily="34" charset="0"/>
            </a:endParaRPr>
          </a:p>
        </p:txBody>
      </p:sp>
      <p:sp>
        <p:nvSpPr>
          <p:cNvPr id="12" name="Google Shape;223;p9">
            <a:extLst>
              <a:ext uri="{FF2B5EF4-FFF2-40B4-BE49-F238E27FC236}">
                <a16:creationId xmlns:a16="http://schemas.microsoft.com/office/drawing/2014/main" id="{A919EDB7-B05A-1844-81AE-1C1319386824}"/>
              </a:ext>
            </a:extLst>
          </p:cNvPr>
          <p:cNvSpPr/>
          <p:nvPr/>
        </p:nvSpPr>
        <p:spPr>
          <a:xfrm>
            <a:off x="3983789" y="4582368"/>
            <a:ext cx="4383639" cy="476682"/>
          </a:xfrm>
          <a:prstGeom prst="roundRect">
            <a:avLst/>
          </a:prstGeom>
          <a:solidFill>
            <a:schemeClr val="accent3">
              <a:lumMod val="60000"/>
              <a:lumOff val="40000"/>
            </a:schemeClr>
          </a:solidFill>
          <a:ln w="38100" cap="flat" cmpd="sng">
            <a:solidFill>
              <a:schemeClr val="accent3"/>
            </a:solidFill>
            <a:prstDash val="lgDash"/>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1" i="0" u="none" strike="noStrike" cap="none">
                <a:solidFill>
                  <a:schemeClr val="bg1">
                    <a:lumMod val="10000"/>
                  </a:schemeClr>
                </a:solidFill>
                <a:latin typeface="Calibri" panose="020F0502020204030204" pitchFamily="34" charset="0"/>
                <a:cs typeface="Calibri" panose="020F0502020204030204" pitchFamily="34" charset="0"/>
                <a:sym typeface="Arial"/>
              </a:rPr>
              <a:t>e. without bones</a:t>
            </a:r>
            <a:endParaRPr sz="2200">
              <a:solidFill>
                <a:schemeClr val="bg1">
                  <a:lumMod val="10000"/>
                </a:schemeClr>
              </a:solidFill>
              <a:latin typeface="Calibri" panose="020F0502020204030204" pitchFamily="34" charset="0"/>
              <a:cs typeface="Calibri" panose="020F0502020204030204" pitchFamily="34" charset="0"/>
            </a:endParaRPr>
          </a:p>
        </p:txBody>
      </p:sp>
      <p:sp>
        <p:nvSpPr>
          <p:cNvPr id="13" name="Title 2">
            <a:extLst>
              <a:ext uri="{FF2B5EF4-FFF2-40B4-BE49-F238E27FC236}">
                <a16:creationId xmlns:a16="http://schemas.microsoft.com/office/drawing/2014/main" id="{EFAF4837-F9A9-274D-BCD3-4C4CE6E22FA2}"/>
              </a:ext>
            </a:extLst>
          </p:cNvPr>
          <p:cNvSpPr txBox="1">
            <a:spLocks/>
          </p:cNvSpPr>
          <p:nvPr/>
        </p:nvSpPr>
        <p:spPr>
          <a:xfrm>
            <a:off x="171452" y="-17557"/>
            <a:ext cx="8928846"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VN" sz="2400" b="1" dirty="0">
                <a:latin typeface="Calibri" panose="020F0502020204030204" pitchFamily="34" charset="0"/>
                <a:cs typeface="Calibri" panose="020F0502020204030204" pitchFamily="34" charset="0"/>
              </a:rPr>
              <a:t>Ex 2. (p 56) Match the words with theirs meaning.</a:t>
            </a:r>
          </a:p>
        </p:txBody>
      </p:sp>
    </p:spTree>
    <p:extLst>
      <p:ext uri="{BB962C8B-B14F-4D97-AF65-F5344CB8AC3E}">
        <p14:creationId xmlns:p14="http://schemas.microsoft.com/office/powerpoint/2010/main" val="315566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22222E-6 2.09877E-6 L 0.23438 0.54691 " pathEditMode="relative" rAng="0" ptsTypes="AA">
                                      <p:cBhvr>
                                        <p:cTn id="6" dur="2000" fill="hold"/>
                                        <p:tgtEl>
                                          <p:spTgt spid="3"/>
                                        </p:tgtEl>
                                        <p:attrNameLst>
                                          <p:attrName>ppt_x</p:attrName>
                                          <p:attrName>ppt_y</p:attrName>
                                        </p:attrNameLst>
                                      </p:cBhvr>
                                      <p:rCtr x="11719" y="27346"/>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1476 0.01883 L 0.23247 -0.0108 " pathEditMode="relative" rAng="0" ptsTypes="AA">
                                      <p:cBhvr>
                                        <p:cTn id="10" dur="2000" fill="hold"/>
                                        <p:tgtEl>
                                          <p:spTgt spid="4"/>
                                        </p:tgtEl>
                                        <p:attrNameLst>
                                          <p:attrName>ppt_x</p:attrName>
                                          <p:attrName>ppt_y</p:attrName>
                                        </p:attrNameLst>
                                      </p:cBhvr>
                                      <p:rCtr x="10885" y="-1481"/>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1407 0.00247 L 0.23125 0.00802 " pathEditMode="relative" rAng="0" ptsTypes="AA">
                                      <p:cBhvr>
                                        <p:cTn id="14" dur="2000" fill="hold"/>
                                        <p:tgtEl>
                                          <p:spTgt spid="5"/>
                                        </p:tgtEl>
                                        <p:attrNameLst>
                                          <p:attrName>ppt_x</p:attrName>
                                          <p:attrName>ppt_y</p:attrName>
                                        </p:attrNameLst>
                                      </p:cBhvr>
                                      <p:rCtr x="12257" y="278"/>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2.77778E-7 -1.23457E-7 L 0.23056 -0.53241 " pathEditMode="relative" rAng="0" ptsTypes="AA">
                                      <p:cBhvr>
                                        <p:cTn id="18" dur="2000" fill="hold"/>
                                        <p:tgtEl>
                                          <p:spTgt spid="6"/>
                                        </p:tgtEl>
                                        <p:attrNameLst>
                                          <p:attrName>ppt_x</p:attrName>
                                          <p:attrName>ppt_y</p:attrName>
                                        </p:attrNameLst>
                                      </p:cBhvr>
                                      <p:rCtr x="11528" y="-26636"/>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1355 0.01852 L 0.22829 0.06852 " pathEditMode="relative" rAng="0" ptsTypes="AA">
                                      <p:cBhvr>
                                        <p:cTn id="22" dur="2000" fill="hold"/>
                                        <p:tgtEl>
                                          <p:spTgt spid="7"/>
                                        </p:tgtEl>
                                        <p:attrNameLst>
                                          <p:attrName>ppt_x</p:attrName>
                                          <p:attrName>ppt_y</p:attrName>
                                        </p:attrNameLst>
                                      </p:cBhvr>
                                      <p:rCtr x="12083" y="2500"/>
                                    </p:animMotion>
                                  </p:childTnLst>
                                </p:cTn>
                              </p:par>
                              <p:par>
                                <p:cTn id="23" presetID="14" presetClass="entr" presetSubtype="10" fill="hold" nodeType="withEffect">
                                  <p:stCondLst>
                                    <p:cond delay="0"/>
                                  </p:stCondLst>
                                  <p:childTnLst>
                                    <p:set>
                                      <p:cBhvr>
                                        <p:cTn id="24" dur="1" fill="hold">
                                          <p:stCondLst>
                                            <p:cond delay="0"/>
                                          </p:stCondLst>
                                        </p:cTn>
                                        <p:tgtEl>
                                          <p:spTgt spid="6146"/>
                                        </p:tgtEl>
                                        <p:attrNameLst>
                                          <p:attrName>style.visibility</p:attrName>
                                        </p:attrNameLst>
                                      </p:cBhvr>
                                      <p:to>
                                        <p:strVal val="visible"/>
                                      </p:to>
                                    </p:set>
                                    <p:animEffect transition="in" filter="randombar(horizontal)">
                                      <p:cBhvr>
                                        <p:cTn id="25" dur="500"/>
                                        <p:tgtEl>
                                          <p:spTgt spid="6146"/>
                                        </p:tgtEl>
                                      </p:cBhvr>
                                    </p:animEffect>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3CE22B01-A6F9-774B-923A-C77CF2F4618B}"/>
              </a:ext>
            </a:extLst>
          </p:cNvPr>
          <p:cNvSpPr txBox="1">
            <a:spLocks/>
          </p:cNvSpPr>
          <p:nvPr/>
        </p:nvSpPr>
        <p:spPr>
          <a:xfrm>
            <a:off x="171452" y="-17557"/>
            <a:ext cx="8928846"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VN" sz="2400" b="1" dirty="0">
                <a:latin typeface="Calibri" panose="020F0502020204030204" pitchFamily="34" charset="0"/>
                <a:cs typeface="Calibri" panose="020F0502020204030204" pitchFamily="34" charset="0"/>
              </a:rPr>
              <a:t>Ex 2. (p 56) Read Phong’s blog again.</a:t>
            </a:r>
          </a:p>
        </p:txBody>
      </p:sp>
      <p:sp>
        <p:nvSpPr>
          <p:cNvPr id="11" name="TextBox 10">
            <a:extLst>
              <a:ext uri="{FF2B5EF4-FFF2-40B4-BE49-F238E27FC236}">
                <a16:creationId xmlns:a16="http://schemas.microsoft.com/office/drawing/2014/main" id="{2F3B6A89-CFB1-7147-8096-8BCB4CC1220B}"/>
              </a:ext>
            </a:extLst>
          </p:cNvPr>
          <p:cNvSpPr txBox="1"/>
          <p:nvPr/>
        </p:nvSpPr>
        <p:spPr>
          <a:xfrm>
            <a:off x="5839094" y="2601836"/>
            <a:ext cx="2585780" cy="1015663"/>
          </a:xfrm>
          <a:prstGeom prst="rect">
            <a:avLst/>
          </a:prstGeom>
          <a:noFill/>
        </p:spPr>
        <p:txBody>
          <a:bodyPr wrap="square">
            <a:spAutoFit/>
          </a:bodyPr>
          <a:lstStyle/>
          <a:p>
            <a:r>
              <a:rPr lang="en-US" sz="2000" b="1" dirty="0">
                <a:highlight>
                  <a:srgbClr val="FABAAB"/>
                </a:highlight>
                <a:latin typeface="Calibri" panose="020F0502020204030204" pitchFamily="34" charset="0"/>
                <a:cs typeface="Calibri" panose="020F0502020204030204" pitchFamily="34" charset="0"/>
              </a:rPr>
              <a:t>→ is </a:t>
            </a:r>
            <a:r>
              <a:rPr lang="en-US" sz="2000" b="1" i="0" u="none" strike="noStrike" dirty="0">
                <a:solidFill>
                  <a:srgbClr val="000000"/>
                </a:solidFill>
                <a:effectLst/>
                <a:highlight>
                  <a:srgbClr val="FABAAB"/>
                </a:highlight>
                <a:latin typeface="Calibri" panose="020F0502020204030204" pitchFamily="34" charset="0"/>
                <a:cs typeface="Calibri" panose="020F0502020204030204" pitchFamily="34" charset="0"/>
              </a:rPr>
              <a:t>made by (</a:t>
            </a:r>
            <a:r>
              <a:rPr lang="en-US" sz="2000" b="1" i="0" u="none" strike="noStrike" dirty="0" err="1">
                <a:solidFill>
                  <a:srgbClr val="000000"/>
                </a:solidFill>
                <a:effectLst/>
                <a:highlight>
                  <a:srgbClr val="FABAAB"/>
                </a:highlight>
                <a:latin typeface="Calibri" panose="020F0502020204030204" pitchFamily="34" charset="0"/>
                <a:cs typeface="Calibri" panose="020F0502020204030204" pitchFamily="34" charset="0"/>
              </a:rPr>
              <a:t>v.p</a:t>
            </a:r>
            <a:r>
              <a:rPr lang="en-US" sz="2000" b="1" i="0" u="none" strike="noStrike" dirty="0">
                <a:solidFill>
                  <a:srgbClr val="000000"/>
                </a:solidFill>
                <a:effectLst/>
                <a:highlight>
                  <a:srgbClr val="FABAAB"/>
                </a:highlight>
                <a:latin typeface="Calibri" panose="020F0502020204030204" pitchFamily="34" charset="0"/>
                <a:cs typeface="Calibri" panose="020F0502020204030204" pitchFamily="34" charset="0"/>
              </a:rPr>
              <a:t>):</a:t>
            </a:r>
          </a:p>
          <a:p>
            <a:r>
              <a:rPr lang="en-US" sz="2000" b="0" i="0" u="none" strike="noStrike" dirty="0">
                <a:solidFill>
                  <a:srgbClr val="000000"/>
                </a:solidFill>
                <a:effectLst/>
                <a:highlight>
                  <a:srgbClr val="FABAAB"/>
                </a:highlight>
                <a:latin typeface="Calibri" panose="020F0502020204030204" pitchFamily="34" charset="0"/>
                <a:cs typeface="Calibri" panose="020F0502020204030204" pitchFamily="34" charset="0"/>
              </a:rPr>
              <a:t>/</a:t>
            </a:r>
            <a:r>
              <a:rPr lang="en-US" sz="2000" b="0" i="0" u="none" strike="noStrike" dirty="0" err="1">
                <a:solidFill>
                  <a:srgbClr val="000000"/>
                </a:solidFill>
                <a:effectLst/>
                <a:highlight>
                  <a:srgbClr val="FABAAB"/>
                </a:highlight>
                <a:latin typeface="Calibri" panose="020F0502020204030204" pitchFamily="34" charset="0"/>
                <a:cs typeface="Calibri" panose="020F0502020204030204" pitchFamily="34" charset="0"/>
              </a:rPr>
              <a:t>ɪz</a:t>
            </a:r>
            <a:r>
              <a:rPr lang="en-US" sz="2000" b="0" i="0" u="none" strike="noStrike" dirty="0">
                <a:solidFill>
                  <a:srgbClr val="000000"/>
                </a:solidFill>
                <a:effectLst/>
                <a:highlight>
                  <a:srgbClr val="FABAAB"/>
                </a:highlight>
                <a:latin typeface="Calibri" panose="020F0502020204030204" pitchFamily="34" charset="0"/>
                <a:cs typeface="Calibri" panose="020F0502020204030204" pitchFamily="34" charset="0"/>
              </a:rPr>
              <a:t> </a:t>
            </a:r>
            <a:r>
              <a:rPr lang="en-US" sz="2000" b="0" i="0" u="none" strike="noStrike" dirty="0" err="1">
                <a:solidFill>
                  <a:srgbClr val="000000"/>
                </a:solidFill>
                <a:effectLst/>
                <a:highlight>
                  <a:srgbClr val="FABAAB"/>
                </a:highlight>
                <a:latin typeface="Calibri" panose="020F0502020204030204" pitchFamily="34" charset="0"/>
                <a:cs typeface="Calibri" panose="020F0502020204030204" pitchFamily="34" charset="0"/>
              </a:rPr>
              <a:t>meɪd</a:t>
            </a:r>
            <a:r>
              <a:rPr lang="en-US" sz="2000" b="0" i="0" u="none" strike="noStrike" dirty="0">
                <a:solidFill>
                  <a:srgbClr val="000000"/>
                </a:solidFill>
                <a:effectLst/>
                <a:highlight>
                  <a:srgbClr val="FABAAB"/>
                </a:highlight>
                <a:latin typeface="Calibri" panose="020F0502020204030204" pitchFamily="34" charset="0"/>
                <a:cs typeface="Calibri" panose="020F0502020204030204" pitchFamily="34" charset="0"/>
              </a:rPr>
              <a:t> </a:t>
            </a:r>
            <a:r>
              <a:rPr lang="en-US" sz="2000" b="0" i="0" u="none" strike="noStrike" dirty="0" err="1">
                <a:solidFill>
                  <a:srgbClr val="000000"/>
                </a:solidFill>
                <a:effectLst/>
                <a:highlight>
                  <a:srgbClr val="FABAAB"/>
                </a:highlight>
                <a:latin typeface="Calibri" panose="020F0502020204030204" pitchFamily="34" charset="0"/>
                <a:cs typeface="Calibri" panose="020F0502020204030204" pitchFamily="34" charset="0"/>
              </a:rPr>
              <a:t>baɪ</a:t>
            </a:r>
            <a:r>
              <a:rPr lang="en-US" sz="2000" b="0" i="0" u="none" strike="noStrike" dirty="0">
                <a:solidFill>
                  <a:srgbClr val="000000"/>
                </a:solidFill>
                <a:effectLst/>
                <a:highlight>
                  <a:srgbClr val="FABAAB"/>
                </a:highlight>
                <a:latin typeface="Calibri" panose="020F0502020204030204" pitchFamily="34" charset="0"/>
                <a:cs typeface="Calibri" panose="020F0502020204030204" pitchFamily="34" charset="0"/>
              </a:rPr>
              <a:t>/ </a:t>
            </a:r>
            <a:endParaRPr lang="en-US" sz="2000" dirty="0">
              <a:highlight>
                <a:srgbClr val="FABAAB"/>
              </a:highlight>
              <a:latin typeface="Calibri" panose="020F0502020204030204" pitchFamily="34" charset="0"/>
              <a:cs typeface="Calibri" panose="020F0502020204030204" pitchFamily="34" charset="0"/>
            </a:endParaRPr>
          </a:p>
          <a:p>
            <a:r>
              <a:rPr lang="en-US" sz="2000" dirty="0" err="1">
                <a:latin typeface="Calibri" panose="020F0502020204030204" pitchFamily="34" charset="0"/>
                <a:cs typeface="Calibri" panose="020F0502020204030204" pitchFamily="34" charset="0"/>
              </a:rPr>
              <a:t>được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nấu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bằng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cách</a:t>
            </a:r>
            <a:endParaRPr lang="en-VN" sz="20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89ABA285-E1F7-6A4B-8ECC-E0A5CF0CD710}"/>
              </a:ext>
            </a:extLst>
          </p:cNvPr>
          <p:cNvSpPr txBox="1"/>
          <p:nvPr/>
        </p:nvSpPr>
        <p:spPr>
          <a:xfrm>
            <a:off x="5163670" y="1379440"/>
            <a:ext cx="3936628" cy="1015663"/>
          </a:xfrm>
          <a:prstGeom prst="rect">
            <a:avLst/>
          </a:prstGeom>
          <a:noFill/>
        </p:spPr>
        <p:txBody>
          <a:bodyPr wrap="square">
            <a:spAutoFit/>
          </a:bodyPr>
          <a:lstStyle/>
          <a:p>
            <a:r>
              <a:rPr lang="en-US" sz="2000" b="1" dirty="0">
                <a:solidFill>
                  <a:schemeClr val="bg2"/>
                </a:solidFill>
                <a:latin typeface="Calibri" panose="020F0502020204030204" pitchFamily="34" charset="0"/>
                <a:cs typeface="Calibri" panose="020F0502020204030204" pitchFamily="34" charset="0"/>
              </a:rPr>
              <a:t>Example: </a:t>
            </a:r>
          </a:p>
          <a:p>
            <a:r>
              <a:rPr lang="en-US" sz="2000" b="0" i="0" u="none" strike="noStrike" dirty="0">
                <a:solidFill>
                  <a:srgbClr val="000000"/>
                </a:solidFill>
                <a:effectLst/>
                <a:latin typeface="Calibri" panose="020F0502020204030204" pitchFamily="34" charset="0"/>
                <a:cs typeface="Calibri" panose="020F0502020204030204" pitchFamily="34" charset="0"/>
              </a:rPr>
              <a:t>The broth for pho </a:t>
            </a:r>
            <a:r>
              <a:rPr lang="en-US" sz="2000" b="1" i="0" u="none" strike="noStrike" dirty="0">
                <a:solidFill>
                  <a:srgbClr val="000000"/>
                </a:solidFill>
                <a:effectLst/>
                <a:highlight>
                  <a:srgbClr val="FABAAB"/>
                </a:highlight>
                <a:latin typeface="Calibri" panose="020F0502020204030204" pitchFamily="34" charset="0"/>
                <a:cs typeface="Calibri" panose="020F0502020204030204" pitchFamily="34" charset="0"/>
              </a:rPr>
              <a:t>is made by</a:t>
            </a:r>
            <a:r>
              <a:rPr lang="en-US" sz="2000" b="0" i="0" u="none" strike="noStrike" dirty="0">
                <a:solidFill>
                  <a:srgbClr val="000000"/>
                </a:solidFill>
                <a:effectLst/>
                <a:latin typeface="Calibri" panose="020F0502020204030204" pitchFamily="34" charset="0"/>
                <a:cs typeface="Calibri" panose="020F0502020204030204" pitchFamily="34" charset="0"/>
              </a:rPr>
              <a:t> slowly cooking beef or chicken bones.</a:t>
            </a:r>
            <a:endParaRPr lang="en-VN" sz="20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2A36B7A-D875-624D-8504-058393128140}"/>
              </a:ext>
            </a:extLst>
          </p:cNvPr>
          <p:cNvSpPr txBox="1"/>
          <p:nvPr/>
        </p:nvSpPr>
        <p:spPr>
          <a:xfrm>
            <a:off x="171452" y="550173"/>
            <a:ext cx="4830854" cy="4524315"/>
          </a:xfrm>
          <a:prstGeom prst="rect">
            <a:avLst/>
          </a:prstGeom>
          <a:solidFill>
            <a:schemeClr val="tx2">
              <a:lumMod val="40000"/>
              <a:lumOff val="60000"/>
            </a:schemeClr>
          </a:solidFill>
          <a:ln w="28575">
            <a:solidFill>
              <a:schemeClr val="accent1">
                <a:lumMod val="75000"/>
              </a:schemeClr>
            </a:solidFill>
            <a:extLst>
              <a:ext uri="{C807C97D-BFC1-408E-A445-0C87EB9F89A2}">
                <ask:lineSketchStyleProps xmlns:ask="http://schemas.microsoft.com/office/drawing/2018/sketchyshapes" sd="2247333275">
                  <a:custGeom>
                    <a:avLst/>
                    <a:gdLst>
                      <a:gd name="connsiteX0" fmla="*/ 0 w 4830854"/>
                      <a:gd name="connsiteY0" fmla="*/ 0 h 4524315"/>
                      <a:gd name="connsiteX1" fmla="*/ 545196 w 4830854"/>
                      <a:gd name="connsiteY1" fmla="*/ 0 h 4524315"/>
                      <a:gd name="connsiteX2" fmla="*/ 1331935 w 4830854"/>
                      <a:gd name="connsiteY2" fmla="*/ 0 h 4524315"/>
                      <a:gd name="connsiteX3" fmla="*/ 1877132 w 4830854"/>
                      <a:gd name="connsiteY3" fmla="*/ 0 h 4524315"/>
                      <a:gd name="connsiteX4" fmla="*/ 2470637 w 4830854"/>
                      <a:gd name="connsiteY4" fmla="*/ 0 h 4524315"/>
                      <a:gd name="connsiteX5" fmla="*/ 3160759 w 4830854"/>
                      <a:gd name="connsiteY5" fmla="*/ 0 h 4524315"/>
                      <a:gd name="connsiteX6" fmla="*/ 3705955 w 4830854"/>
                      <a:gd name="connsiteY6" fmla="*/ 0 h 4524315"/>
                      <a:gd name="connsiteX7" fmla="*/ 4830854 w 4830854"/>
                      <a:gd name="connsiteY7" fmla="*/ 0 h 4524315"/>
                      <a:gd name="connsiteX8" fmla="*/ 4830854 w 4830854"/>
                      <a:gd name="connsiteY8" fmla="*/ 736817 h 4524315"/>
                      <a:gd name="connsiteX9" fmla="*/ 4830854 w 4830854"/>
                      <a:gd name="connsiteY9" fmla="*/ 1337905 h 4524315"/>
                      <a:gd name="connsiteX10" fmla="*/ 4830854 w 4830854"/>
                      <a:gd name="connsiteY10" fmla="*/ 1938992 h 4524315"/>
                      <a:gd name="connsiteX11" fmla="*/ 4830854 w 4830854"/>
                      <a:gd name="connsiteY11" fmla="*/ 2449593 h 4524315"/>
                      <a:gd name="connsiteX12" fmla="*/ 4830854 w 4830854"/>
                      <a:gd name="connsiteY12" fmla="*/ 3050681 h 4524315"/>
                      <a:gd name="connsiteX13" fmla="*/ 4830854 w 4830854"/>
                      <a:gd name="connsiteY13" fmla="*/ 3787498 h 4524315"/>
                      <a:gd name="connsiteX14" fmla="*/ 4830854 w 4830854"/>
                      <a:gd name="connsiteY14" fmla="*/ 4524315 h 4524315"/>
                      <a:gd name="connsiteX15" fmla="*/ 4285658 w 4830854"/>
                      <a:gd name="connsiteY15" fmla="*/ 4524315 h 4524315"/>
                      <a:gd name="connsiteX16" fmla="*/ 3643844 w 4830854"/>
                      <a:gd name="connsiteY16" fmla="*/ 4524315 h 4524315"/>
                      <a:gd name="connsiteX17" fmla="*/ 2953722 w 4830854"/>
                      <a:gd name="connsiteY17" fmla="*/ 4524315 h 4524315"/>
                      <a:gd name="connsiteX18" fmla="*/ 2408526 w 4830854"/>
                      <a:gd name="connsiteY18" fmla="*/ 4524315 h 4524315"/>
                      <a:gd name="connsiteX19" fmla="*/ 1766712 w 4830854"/>
                      <a:gd name="connsiteY19" fmla="*/ 4524315 h 4524315"/>
                      <a:gd name="connsiteX20" fmla="*/ 1124899 w 4830854"/>
                      <a:gd name="connsiteY20" fmla="*/ 4524315 h 4524315"/>
                      <a:gd name="connsiteX21" fmla="*/ 0 w 4830854"/>
                      <a:gd name="connsiteY21" fmla="*/ 4524315 h 4524315"/>
                      <a:gd name="connsiteX22" fmla="*/ 0 w 4830854"/>
                      <a:gd name="connsiteY22" fmla="*/ 3832741 h 4524315"/>
                      <a:gd name="connsiteX23" fmla="*/ 0 w 4830854"/>
                      <a:gd name="connsiteY23" fmla="*/ 3186410 h 4524315"/>
                      <a:gd name="connsiteX24" fmla="*/ 0 w 4830854"/>
                      <a:gd name="connsiteY24" fmla="*/ 2494837 h 4524315"/>
                      <a:gd name="connsiteX25" fmla="*/ 0 w 4830854"/>
                      <a:gd name="connsiteY25" fmla="*/ 1893749 h 4524315"/>
                      <a:gd name="connsiteX26" fmla="*/ 0 w 4830854"/>
                      <a:gd name="connsiteY26" fmla="*/ 1383148 h 4524315"/>
                      <a:gd name="connsiteX27" fmla="*/ 0 w 4830854"/>
                      <a:gd name="connsiteY27" fmla="*/ 827303 h 4524315"/>
                      <a:gd name="connsiteX28" fmla="*/ 0 w 4830854"/>
                      <a:gd name="connsiteY28" fmla="*/ 0 h 452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0854" h="4524315" fill="none" extrusionOk="0">
                        <a:moveTo>
                          <a:pt x="0" y="0"/>
                        </a:moveTo>
                        <a:cubicBezTo>
                          <a:pt x="191632" y="-23640"/>
                          <a:pt x="309776" y="8909"/>
                          <a:pt x="545196" y="0"/>
                        </a:cubicBezTo>
                        <a:cubicBezTo>
                          <a:pt x="780616" y="-8909"/>
                          <a:pt x="997149" y="-15349"/>
                          <a:pt x="1331935" y="0"/>
                        </a:cubicBezTo>
                        <a:cubicBezTo>
                          <a:pt x="1666721" y="15349"/>
                          <a:pt x="1654242" y="13420"/>
                          <a:pt x="1877132" y="0"/>
                        </a:cubicBezTo>
                        <a:cubicBezTo>
                          <a:pt x="2100022" y="-13420"/>
                          <a:pt x="2239358" y="27673"/>
                          <a:pt x="2470637" y="0"/>
                        </a:cubicBezTo>
                        <a:cubicBezTo>
                          <a:pt x="2701917" y="-27673"/>
                          <a:pt x="2897692" y="19835"/>
                          <a:pt x="3160759" y="0"/>
                        </a:cubicBezTo>
                        <a:cubicBezTo>
                          <a:pt x="3423826" y="-19835"/>
                          <a:pt x="3491024" y="12785"/>
                          <a:pt x="3705955" y="0"/>
                        </a:cubicBezTo>
                        <a:cubicBezTo>
                          <a:pt x="3920886" y="-12785"/>
                          <a:pt x="4494973" y="46470"/>
                          <a:pt x="4830854" y="0"/>
                        </a:cubicBezTo>
                        <a:cubicBezTo>
                          <a:pt x="4867395" y="153534"/>
                          <a:pt x="4800242" y="475867"/>
                          <a:pt x="4830854" y="736817"/>
                        </a:cubicBezTo>
                        <a:cubicBezTo>
                          <a:pt x="4861466" y="997767"/>
                          <a:pt x="4843021" y="1184228"/>
                          <a:pt x="4830854" y="1337905"/>
                        </a:cubicBezTo>
                        <a:cubicBezTo>
                          <a:pt x="4818687" y="1491582"/>
                          <a:pt x="4815060" y="1734951"/>
                          <a:pt x="4830854" y="1938992"/>
                        </a:cubicBezTo>
                        <a:cubicBezTo>
                          <a:pt x="4846648" y="2143033"/>
                          <a:pt x="4816353" y="2251972"/>
                          <a:pt x="4830854" y="2449593"/>
                        </a:cubicBezTo>
                        <a:cubicBezTo>
                          <a:pt x="4845355" y="2647214"/>
                          <a:pt x="4805496" y="2813377"/>
                          <a:pt x="4830854" y="3050681"/>
                        </a:cubicBezTo>
                        <a:cubicBezTo>
                          <a:pt x="4856212" y="3287985"/>
                          <a:pt x="4822508" y="3604997"/>
                          <a:pt x="4830854" y="3787498"/>
                        </a:cubicBezTo>
                        <a:cubicBezTo>
                          <a:pt x="4839200" y="3969999"/>
                          <a:pt x="4843548" y="4205169"/>
                          <a:pt x="4830854" y="4524315"/>
                        </a:cubicBezTo>
                        <a:cubicBezTo>
                          <a:pt x="4698867" y="4542714"/>
                          <a:pt x="4405020" y="4507116"/>
                          <a:pt x="4285658" y="4524315"/>
                        </a:cubicBezTo>
                        <a:cubicBezTo>
                          <a:pt x="4166296" y="4541514"/>
                          <a:pt x="3832216" y="4526153"/>
                          <a:pt x="3643844" y="4524315"/>
                        </a:cubicBezTo>
                        <a:cubicBezTo>
                          <a:pt x="3455472" y="4522477"/>
                          <a:pt x="3132524" y="4533214"/>
                          <a:pt x="2953722" y="4524315"/>
                        </a:cubicBezTo>
                        <a:cubicBezTo>
                          <a:pt x="2774920" y="4515416"/>
                          <a:pt x="2603697" y="4548475"/>
                          <a:pt x="2408526" y="4524315"/>
                        </a:cubicBezTo>
                        <a:cubicBezTo>
                          <a:pt x="2213355" y="4500155"/>
                          <a:pt x="2058843" y="4534228"/>
                          <a:pt x="1766712" y="4524315"/>
                        </a:cubicBezTo>
                        <a:cubicBezTo>
                          <a:pt x="1474581" y="4514402"/>
                          <a:pt x="1356321" y="4510421"/>
                          <a:pt x="1124899" y="4524315"/>
                        </a:cubicBezTo>
                        <a:cubicBezTo>
                          <a:pt x="893477" y="4538209"/>
                          <a:pt x="523808" y="4485201"/>
                          <a:pt x="0" y="4524315"/>
                        </a:cubicBezTo>
                        <a:cubicBezTo>
                          <a:pt x="-28011" y="4219505"/>
                          <a:pt x="1485" y="3973877"/>
                          <a:pt x="0" y="3832741"/>
                        </a:cubicBezTo>
                        <a:cubicBezTo>
                          <a:pt x="-1485" y="3691605"/>
                          <a:pt x="-13763" y="3433106"/>
                          <a:pt x="0" y="3186410"/>
                        </a:cubicBezTo>
                        <a:cubicBezTo>
                          <a:pt x="13763" y="2939714"/>
                          <a:pt x="17510" y="2800424"/>
                          <a:pt x="0" y="2494837"/>
                        </a:cubicBezTo>
                        <a:cubicBezTo>
                          <a:pt x="-17510" y="2189250"/>
                          <a:pt x="-21661" y="2172542"/>
                          <a:pt x="0" y="1893749"/>
                        </a:cubicBezTo>
                        <a:cubicBezTo>
                          <a:pt x="21661" y="1614956"/>
                          <a:pt x="-11369" y="1512934"/>
                          <a:pt x="0" y="1383148"/>
                        </a:cubicBezTo>
                        <a:cubicBezTo>
                          <a:pt x="11369" y="1253362"/>
                          <a:pt x="12205" y="990948"/>
                          <a:pt x="0" y="827303"/>
                        </a:cubicBezTo>
                        <a:cubicBezTo>
                          <a:pt x="-12205" y="663659"/>
                          <a:pt x="-12239" y="353173"/>
                          <a:pt x="0" y="0"/>
                        </a:cubicBezTo>
                        <a:close/>
                      </a:path>
                      <a:path w="4830854" h="4524315" stroke="0" extrusionOk="0">
                        <a:moveTo>
                          <a:pt x="0" y="0"/>
                        </a:moveTo>
                        <a:cubicBezTo>
                          <a:pt x="260120" y="-4655"/>
                          <a:pt x="469564" y="11813"/>
                          <a:pt x="738431" y="0"/>
                        </a:cubicBezTo>
                        <a:cubicBezTo>
                          <a:pt x="1007298" y="-11813"/>
                          <a:pt x="1347263" y="9709"/>
                          <a:pt x="1525170" y="0"/>
                        </a:cubicBezTo>
                        <a:cubicBezTo>
                          <a:pt x="1703077" y="-9709"/>
                          <a:pt x="1905939" y="20407"/>
                          <a:pt x="2215292" y="0"/>
                        </a:cubicBezTo>
                        <a:cubicBezTo>
                          <a:pt x="2524645" y="-20407"/>
                          <a:pt x="2679792" y="-5740"/>
                          <a:pt x="2808797" y="0"/>
                        </a:cubicBezTo>
                        <a:cubicBezTo>
                          <a:pt x="2937803" y="5740"/>
                          <a:pt x="3199825" y="-30753"/>
                          <a:pt x="3450610" y="0"/>
                        </a:cubicBezTo>
                        <a:cubicBezTo>
                          <a:pt x="3701395" y="30753"/>
                          <a:pt x="3873885" y="-25470"/>
                          <a:pt x="4140732" y="0"/>
                        </a:cubicBezTo>
                        <a:cubicBezTo>
                          <a:pt x="4407579" y="25470"/>
                          <a:pt x="4501297" y="-1282"/>
                          <a:pt x="4830854" y="0"/>
                        </a:cubicBezTo>
                        <a:cubicBezTo>
                          <a:pt x="4811213" y="196763"/>
                          <a:pt x="4847572" y="331957"/>
                          <a:pt x="4830854" y="555844"/>
                        </a:cubicBezTo>
                        <a:cubicBezTo>
                          <a:pt x="4814136" y="779731"/>
                          <a:pt x="4864464" y="914681"/>
                          <a:pt x="4830854" y="1247418"/>
                        </a:cubicBezTo>
                        <a:cubicBezTo>
                          <a:pt x="4797244" y="1580155"/>
                          <a:pt x="4808022" y="1539229"/>
                          <a:pt x="4830854" y="1758020"/>
                        </a:cubicBezTo>
                        <a:cubicBezTo>
                          <a:pt x="4853686" y="1976811"/>
                          <a:pt x="4812861" y="2125693"/>
                          <a:pt x="4830854" y="2268621"/>
                        </a:cubicBezTo>
                        <a:cubicBezTo>
                          <a:pt x="4848847" y="2411549"/>
                          <a:pt x="4819076" y="2643686"/>
                          <a:pt x="4830854" y="2824465"/>
                        </a:cubicBezTo>
                        <a:cubicBezTo>
                          <a:pt x="4842632" y="3005244"/>
                          <a:pt x="4827543" y="3144354"/>
                          <a:pt x="4830854" y="3335066"/>
                        </a:cubicBezTo>
                        <a:cubicBezTo>
                          <a:pt x="4834165" y="3525778"/>
                          <a:pt x="4843332" y="3983485"/>
                          <a:pt x="4830854" y="4524315"/>
                        </a:cubicBezTo>
                        <a:cubicBezTo>
                          <a:pt x="4538431" y="4502830"/>
                          <a:pt x="4353690" y="4512484"/>
                          <a:pt x="4189041" y="4524315"/>
                        </a:cubicBezTo>
                        <a:cubicBezTo>
                          <a:pt x="4024392" y="4536146"/>
                          <a:pt x="3778682" y="4497060"/>
                          <a:pt x="3547227" y="4524315"/>
                        </a:cubicBezTo>
                        <a:cubicBezTo>
                          <a:pt x="3315772" y="4551570"/>
                          <a:pt x="2999414" y="4541923"/>
                          <a:pt x="2760488" y="4524315"/>
                        </a:cubicBezTo>
                        <a:cubicBezTo>
                          <a:pt x="2521562" y="4506707"/>
                          <a:pt x="2309902" y="4497375"/>
                          <a:pt x="1973749" y="4524315"/>
                        </a:cubicBezTo>
                        <a:cubicBezTo>
                          <a:pt x="1637596" y="4551255"/>
                          <a:pt x="1590275" y="4503121"/>
                          <a:pt x="1331935" y="4524315"/>
                        </a:cubicBezTo>
                        <a:cubicBezTo>
                          <a:pt x="1073595" y="4545509"/>
                          <a:pt x="865399" y="4516833"/>
                          <a:pt x="738431" y="4524315"/>
                        </a:cubicBezTo>
                        <a:cubicBezTo>
                          <a:pt x="611463" y="4531797"/>
                          <a:pt x="343225" y="4558234"/>
                          <a:pt x="0" y="4524315"/>
                        </a:cubicBezTo>
                        <a:cubicBezTo>
                          <a:pt x="13224" y="4398018"/>
                          <a:pt x="-451" y="4116542"/>
                          <a:pt x="0" y="4013714"/>
                        </a:cubicBezTo>
                        <a:cubicBezTo>
                          <a:pt x="451" y="3910886"/>
                          <a:pt x="-23036" y="3648039"/>
                          <a:pt x="0" y="3457869"/>
                        </a:cubicBezTo>
                        <a:cubicBezTo>
                          <a:pt x="23036" y="3267699"/>
                          <a:pt x="-1410" y="3088078"/>
                          <a:pt x="0" y="2766295"/>
                        </a:cubicBezTo>
                        <a:cubicBezTo>
                          <a:pt x="1410" y="2444512"/>
                          <a:pt x="20680" y="2341621"/>
                          <a:pt x="0" y="2165208"/>
                        </a:cubicBezTo>
                        <a:cubicBezTo>
                          <a:pt x="-20680" y="1988795"/>
                          <a:pt x="-30791" y="1758904"/>
                          <a:pt x="0" y="1518877"/>
                        </a:cubicBezTo>
                        <a:cubicBezTo>
                          <a:pt x="30791" y="1278850"/>
                          <a:pt x="14222" y="1164326"/>
                          <a:pt x="0" y="1008276"/>
                        </a:cubicBezTo>
                        <a:cubicBezTo>
                          <a:pt x="-14222" y="852226"/>
                          <a:pt x="17652" y="274118"/>
                          <a:pt x="0" y="0"/>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just" rtl="0"/>
            <a:r>
              <a:rPr lang="en-US" sz="1800" b="0" i="0" u="none" strike="noStrike" dirty="0">
                <a:solidFill>
                  <a:srgbClr val="000000"/>
                </a:solidFill>
                <a:effectLst/>
                <a:latin typeface="Calibri" panose="020F0502020204030204" pitchFamily="34" charset="0"/>
                <a:cs typeface="Calibri" panose="020F0502020204030204" pitchFamily="34" charset="0"/>
              </a:rPr>
              <a:t>Pho is a special kind of traditional Vietnamese dish. Its main ingredients are rice noodles and slices of beef or chicken. It is one of the most common dishes you will find in Viet Nam. People enjoy pho at all times of the day, even for a late-night </a:t>
            </a:r>
            <a:r>
              <a:rPr lang="en-US" sz="1800" b="0" i="0" u="sng" strike="noStrike" dirty="0">
                <a:solidFill>
                  <a:srgbClr val="000000"/>
                </a:solidFill>
                <a:effectLst/>
                <a:latin typeface="Calibri" panose="020F0502020204030204" pitchFamily="34" charset="0"/>
                <a:cs typeface="Calibri" panose="020F0502020204030204" pitchFamily="34" charset="0"/>
              </a:rPr>
              <a:t>snack</a:t>
            </a:r>
            <a:r>
              <a:rPr lang="en-US" sz="1800" b="0" i="0" u="none" strike="noStrike" dirty="0">
                <a:solidFill>
                  <a:srgbClr val="000000"/>
                </a:solidFill>
                <a:effectLst/>
                <a:latin typeface="Calibri" panose="020F0502020204030204" pitchFamily="34" charset="0"/>
                <a:cs typeface="Calibri" panose="020F0502020204030204" pitchFamily="34" charset="0"/>
              </a:rPr>
              <a:t>. Pho has a very special </a:t>
            </a:r>
            <a:r>
              <a:rPr lang="en-US" sz="1800" b="0" i="0" u="sng" strike="noStrike" dirty="0">
                <a:solidFill>
                  <a:srgbClr val="000000"/>
                </a:solidFill>
                <a:effectLst/>
                <a:latin typeface="Calibri" panose="020F0502020204030204" pitchFamily="34" charset="0"/>
                <a:cs typeface="Calibri" panose="020F0502020204030204" pitchFamily="34" charset="0"/>
              </a:rPr>
              <a:t>taste</a:t>
            </a:r>
            <a:r>
              <a:rPr lang="en-US" sz="1800" b="0" i="0" u="none" strike="noStrike" dirty="0">
                <a:solidFill>
                  <a:srgbClr val="000000"/>
                </a:solidFill>
                <a:effectLst/>
                <a:latin typeface="Calibri" panose="020F0502020204030204" pitchFamily="34" charset="0"/>
                <a:cs typeface="Calibri" panose="020F0502020204030204" pitchFamily="34" charset="0"/>
              </a:rPr>
              <a:t>. The rice noodles are made from the best kind of rice. There are two main kinds of pho: pho </a:t>
            </a:r>
            <a:r>
              <a:rPr lang="en-US" sz="1800" b="0" i="0" u="none" strike="noStrike" dirty="0" err="1">
                <a:solidFill>
                  <a:srgbClr val="000000"/>
                </a:solidFill>
                <a:effectLst/>
                <a:latin typeface="Calibri" panose="020F0502020204030204" pitchFamily="34" charset="0"/>
                <a:cs typeface="Calibri" panose="020F0502020204030204" pitchFamily="34" charset="0"/>
              </a:rPr>
              <a:t>bo</a:t>
            </a:r>
            <a:r>
              <a:rPr lang="en-US" sz="1800" b="0" i="0" u="none" strike="noStrike" dirty="0">
                <a:solidFill>
                  <a:srgbClr val="000000"/>
                </a:solidFill>
                <a:effectLst/>
                <a:latin typeface="Calibri" panose="020F0502020204030204" pitchFamily="34" charset="0"/>
                <a:cs typeface="Calibri" panose="020F0502020204030204" pitchFamily="34" charset="0"/>
              </a:rPr>
              <a:t> (beef noodle soup) and pho </a:t>
            </a:r>
            <a:r>
              <a:rPr lang="en-US" sz="1800" b="0" i="0" u="none" strike="noStrike" dirty="0" err="1">
                <a:solidFill>
                  <a:srgbClr val="000000"/>
                </a:solidFill>
                <a:effectLst/>
                <a:latin typeface="Calibri" panose="020F0502020204030204" pitchFamily="34" charset="0"/>
                <a:cs typeface="Calibri" panose="020F0502020204030204" pitchFamily="34" charset="0"/>
              </a:rPr>
              <a:t>ga</a:t>
            </a:r>
            <a:r>
              <a:rPr lang="en-US" sz="1800" b="0" i="0" u="none" strike="noStrike" dirty="0">
                <a:solidFill>
                  <a:srgbClr val="000000"/>
                </a:solidFill>
                <a:effectLst/>
                <a:latin typeface="Calibri" panose="020F0502020204030204" pitchFamily="34" charset="0"/>
                <a:cs typeface="Calibri" panose="020F0502020204030204" pitchFamily="34" charset="0"/>
              </a:rPr>
              <a:t> (chicken noodle soup). The </a:t>
            </a:r>
            <a:r>
              <a:rPr lang="en-US" sz="1800" b="0" i="0" u="sng" strike="noStrike" dirty="0">
                <a:solidFill>
                  <a:srgbClr val="000000"/>
                </a:solidFill>
                <a:effectLst/>
                <a:latin typeface="Calibri" panose="020F0502020204030204" pitchFamily="34" charset="0"/>
                <a:cs typeface="Calibri" panose="020F0502020204030204" pitchFamily="34" charset="0"/>
              </a:rPr>
              <a:t>broth</a:t>
            </a:r>
            <a:r>
              <a:rPr lang="en-US" sz="1800" b="0" i="0" u="none" strike="noStrike" dirty="0">
                <a:solidFill>
                  <a:srgbClr val="000000"/>
                </a:solidFill>
                <a:effectLst/>
                <a:latin typeface="Calibri" panose="020F0502020204030204" pitchFamily="34" charset="0"/>
                <a:cs typeface="Calibri" panose="020F0502020204030204" pitchFamily="34" charset="0"/>
              </a:rPr>
              <a:t> for pho </a:t>
            </a:r>
            <a:r>
              <a:rPr lang="en-US" sz="1800" dirty="0">
                <a:solidFill>
                  <a:srgbClr val="000000"/>
                </a:solidFill>
                <a:latin typeface="Calibri" panose="020F0502020204030204" pitchFamily="34" charset="0"/>
                <a:cs typeface="Calibri" panose="020F0502020204030204" pitchFamily="34" charset="0"/>
              </a:rPr>
              <a:t>is made by</a:t>
            </a:r>
            <a:r>
              <a:rPr lang="en-US" sz="1800" b="0" i="0" u="none" strike="noStrike" dirty="0">
                <a:solidFill>
                  <a:srgbClr val="000000"/>
                </a:solidFill>
                <a:effectLst/>
                <a:latin typeface="Calibri" panose="020F0502020204030204" pitchFamily="34" charset="0"/>
                <a:cs typeface="Calibri" panose="020F0502020204030204" pitchFamily="34" charset="0"/>
              </a:rPr>
              <a:t> </a:t>
            </a:r>
            <a:r>
              <a:rPr lang="en-US" sz="1800" b="0" i="0" u="sng" strike="noStrike" dirty="0">
                <a:solidFill>
                  <a:srgbClr val="000000"/>
                </a:solidFill>
                <a:effectLst/>
                <a:latin typeface="Calibri" panose="020F0502020204030204" pitchFamily="34" charset="0"/>
                <a:cs typeface="Calibri" panose="020F0502020204030204" pitchFamily="34" charset="0"/>
              </a:rPr>
              <a:t>stewing</a:t>
            </a:r>
            <a:r>
              <a:rPr lang="en-US" sz="1800" b="0" i="0" u="none" strike="noStrike" dirty="0">
                <a:solidFill>
                  <a:srgbClr val="000000"/>
                </a:solidFill>
                <a:effectLst/>
                <a:latin typeface="Calibri" panose="020F0502020204030204" pitchFamily="34" charset="0"/>
                <a:cs typeface="Calibri" panose="020F0502020204030204" pitchFamily="34" charset="0"/>
              </a:rPr>
              <a:t> beef or chicken bones for a long time in a big pot. The meat (beef and chicken) served with pho is </a:t>
            </a:r>
            <a:r>
              <a:rPr lang="en-US" sz="1800" b="0" i="0" u="sng" strike="noStrike" dirty="0">
                <a:solidFill>
                  <a:srgbClr val="000000"/>
                </a:solidFill>
                <a:effectLst/>
                <a:latin typeface="Calibri" panose="020F0502020204030204" pitchFamily="34" charset="0"/>
                <a:cs typeface="Calibri" panose="020F0502020204030204" pitchFamily="34" charset="0"/>
              </a:rPr>
              <a:t>boneless</a:t>
            </a:r>
            <a:r>
              <a:rPr lang="en-US" sz="1800" b="0" i="0" u="none" strike="noStrike" dirty="0">
                <a:solidFill>
                  <a:srgbClr val="000000"/>
                </a:solidFill>
                <a:effectLst/>
                <a:latin typeface="Calibri" panose="020F0502020204030204" pitchFamily="34" charset="0"/>
                <a:cs typeface="Calibri" panose="020F0502020204030204" pitchFamily="34" charset="0"/>
              </a:rPr>
              <a:t> and cut into thin slices ... It's really delicious! Tell me about a popular dish in your area!</a:t>
            </a:r>
          </a:p>
          <a:p>
            <a:pPr algn="l" rtl="0"/>
            <a:r>
              <a:rPr lang="en-US" sz="1800" b="0" i="1" u="none" strike="noStrike" dirty="0">
                <a:solidFill>
                  <a:srgbClr val="000000"/>
                </a:solidFill>
                <a:effectLst/>
                <a:latin typeface="Calibri" panose="020F0502020204030204" pitchFamily="34" charset="0"/>
                <a:cs typeface="Calibri" panose="020F0502020204030204" pitchFamily="34" charset="0"/>
              </a:rPr>
              <a:t>Posted by </a:t>
            </a:r>
            <a:r>
              <a:rPr lang="en-US" sz="1800" b="0" i="1" u="none" strike="noStrike" dirty="0" err="1">
                <a:solidFill>
                  <a:srgbClr val="000000"/>
                </a:solidFill>
                <a:effectLst/>
                <a:latin typeface="Calibri" panose="020F0502020204030204" pitchFamily="34" charset="0"/>
                <a:cs typeface="Calibri" panose="020F0502020204030204" pitchFamily="34" charset="0"/>
              </a:rPr>
              <a:t>Phong</a:t>
            </a:r>
            <a:r>
              <a:rPr lang="en-US" sz="1800" b="0" i="1" u="none" strike="noStrike" dirty="0">
                <a:solidFill>
                  <a:srgbClr val="000000"/>
                </a:solidFill>
                <a:effectLst/>
                <a:latin typeface="Calibri" panose="020F0502020204030204" pitchFamily="34" charset="0"/>
                <a:cs typeface="Calibri" panose="020F0502020204030204" pitchFamily="34" charset="0"/>
              </a:rPr>
              <a:t> on Feb 22 at 5.30 p.m. </a:t>
            </a:r>
            <a:endParaRPr lang="en-US" sz="1800" b="0" i="0" u="none" strike="noStrike" dirty="0">
              <a:solidFill>
                <a:srgbClr val="000000"/>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F2A36B7A-D875-624D-8504-058393128140}"/>
              </a:ext>
            </a:extLst>
          </p:cNvPr>
          <p:cNvSpPr txBox="1"/>
          <p:nvPr/>
        </p:nvSpPr>
        <p:spPr>
          <a:xfrm>
            <a:off x="171452" y="550172"/>
            <a:ext cx="4830854" cy="4524315"/>
          </a:xfrm>
          <a:prstGeom prst="rect">
            <a:avLst/>
          </a:prstGeom>
          <a:solidFill>
            <a:schemeClr val="tx2">
              <a:lumMod val="40000"/>
              <a:lumOff val="60000"/>
            </a:schemeClr>
          </a:solidFill>
          <a:ln w="28575">
            <a:solidFill>
              <a:schemeClr val="accent1">
                <a:lumMod val="75000"/>
              </a:schemeClr>
            </a:solidFill>
            <a:extLst>
              <a:ext uri="{C807C97D-BFC1-408E-A445-0C87EB9F89A2}">
                <ask:lineSketchStyleProps xmlns:ask="http://schemas.microsoft.com/office/drawing/2018/sketchyshapes" sd="2247333275">
                  <a:custGeom>
                    <a:avLst/>
                    <a:gdLst>
                      <a:gd name="connsiteX0" fmla="*/ 0 w 4830854"/>
                      <a:gd name="connsiteY0" fmla="*/ 0 h 4524315"/>
                      <a:gd name="connsiteX1" fmla="*/ 545196 w 4830854"/>
                      <a:gd name="connsiteY1" fmla="*/ 0 h 4524315"/>
                      <a:gd name="connsiteX2" fmla="*/ 1331935 w 4830854"/>
                      <a:gd name="connsiteY2" fmla="*/ 0 h 4524315"/>
                      <a:gd name="connsiteX3" fmla="*/ 1877132 w 4830854"/>
                      <a:gd name="connsiteY3" fmla="*/ 0 h 4524315"/>
                      <a:gd name="connsiteX4" fmla="*/ 2470637 w 4830854"/>
                      <a:gd name="connsiteY4" fmla="*/ 0 h 4524315"/>
                      <a:gd name="connsiteX5" fmla="*/ 3160759 w 4830854"/>
                      <a:gd name="connsiteY5" fmla="*/ 0 h 4524315"/>
                      <a:gd name="connsiteX6" fmla="*/ 3705955 w 4830854"/>
                      <a:gd name="connsiteY6" fmla="*/ 0 h 4524315"/>
                      <a:gd name="connsiteX7" fmla="*/ 4830854 w 4830854"/>
                      <a:gd name="connsiteY7" fmla="*/ 0 h 4524315"/>
                      <a:gd name="connsiteX8" fmla="*/ 4830854 w 4830854"/>
                      <a:gd name="connsiteY8" fmla="*/ 736817 h 4524315"/>
                      <a:gd name="connsiteX9" fmla="*/ 4830854 w 4830854"/>
                      <a:gd name="connsiteY9" fmla="*/ 1337905 h 4524315"/>
                      <a:gd name="connsiteX10" fmla="*/ 4830854 w 4830854"/>
                      <a:gd name="connsiteY10" fmla="*/ 1938992 h 4524315"/>
                      <a:gd name="connsiteX11" fmla="*/ 4830854 w 4830854"/>
                      <a:gd name="connsiteY11" fmla="*/ 2449593 h 4524315"/>
                      <a:gd name="connsiteX12" fmla="*/ 4830854 w 4830854"/>
                      <a:gd name="connsiteY12" fmla="*/ 3050681 h 4524315"/>
                      <a:gd name="connsiteX13" fmla="*/ 4830854 w 4830854"/>
                      <a:gd name="connsiteY13" fmla="*/ 3787498 h 4524315"/>
                      <a:gd name="connsiteX14" fmla="*/ 4830854 w 4830854"/>
                      <a:gd name="connsiteY14" fmla="*/ 4524315 h 4524315"/>
                      <a:gd name="connsiteX15" fmla="*/ 4285658 w 4830854"/>
                      <a:gd name="connsiteY15" fmla="*/ 4524315 h 4524315"/>
                      <a:gd name="connsiteX16" fmla="*/ 3643844 w 4830854"/>
                      <a:gd name="connsiteY16" fmla="*/ 4524315 h 4524315"/>
                      <a:gd name="connsiteX17" fmla="*/ 2953722 w 4830854"/>
                      <a:gd name="connsiteY17" fmla="*/ 4524315 h 4524315"/>
                      <a:gd name="connsiteX18" fmla="*/ 2408526 w 4830854"/>
                      <a:gd name="connsiteY18" fmla="*/ 4524315 h 4524315"/>
                      <a:gd name="connsiteX19" fmla="*/ 1766712 w 4830854"/>
                      <a:gd name="connsiteY19" fmla="*/ 4524315 h 4524315"/>
                      <a:gd name="connsiteX20" fmla="*/ 1124899 w 4830854"/>
                      <a:gd name="connsiteY20" fmla="*/ 4524315 h 4524315"/>
                      <a:gd name="connsiteX21" fmla="*/ 0 w 4830854"/>
                      <a:gd name="connsiteY21" fmla="*/ 4524315 h 4524315"/>
                      <a:gd name="connsiteX22" fmla="*/ 0 w 4830854"/>
                      <a:gd name="connsiteY22" fmla="*/ 3832741 h 4524315"/>
                      <a:gd name="connsiteX23" fmla="*/ 0 w 4830854"/>
                      <a:gd name="connsiteY23" fmla="*/ 3186410 h 4524315"/>
                      <a:gd name="connsiteX24" fmla="*/ 0 w 4830854"/>
                      <a:gd name="connsiteY24" fmla="*/ 2494837 h 4524315"/>
                      <a:gd name="connsiteX25" fmla="*/ 0 w 4830854"/>
                      <a:gd name="connsiteY25" fmla="*/ 1893749 h 4524315"/>
                      <a:gd name="connsiteX26" fmla="*/ 0 w 4830854"/>
                      <a:gd name="connsiteY26" fmla="*/ 1383148 h 4524315"/>
                      <a:gd name="connsiteX27" fmla="*/ 0 w 4830854"/>
                      <a:gd name="connsiteY27" fmla="*/ 827303 h 4524315"/>
                      <a:gd name="connsiteX28" fmla="*/ 0 w 4830854"/>
                      <a:gd name="connsiteY28" fmla="*/ 0 h 452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0854" h="4524315" fill="none" extrusionOk="0">
                        <a:moveTo>
                          <a:pt x="0" y="0"/>
                        </a:moveTo>
                        <a:cubicBezTo>
                          <a:pt x="191632" y="-23640"/>
                          <a:pt x="309776" y="8909"/>
                          <a:pt x="545196" y="0"/>
                        </a:cubicBezTo>
                        <a:cubicBezTo>
                          <a:pt x="780616" y="-8909"/>
                          <a:pt x="997149" y="-15349"/>
                          <a:pt x="1331935" y="0"/>
                        </a:cubicBezTo>
                        <a:cubicBezTo>
                          <a:pt x="1666721" y="15349"/>
                          <a:pt x="1654242" y="13420"/>
                          <a:pt x="1877132" y="0"/>
                        </a:cubicBezTo>
                        <a:cubicBezTo>
                          <a:pt x="2100022" y="-13420"/>
                          <a:pt x="2239358" y="27673"/>
                          <a:pt x="2470637" y="0"/>
                        </a:cubicBezTo>
                        <a:cubicBezTo>
                          <a:pt x="2701917" y="-27673"/>
                          <a:pt x="2897692" y="19835"/>
                          <a:pt x="3160759" y="0"/>
                        </a:cubicBezTo>
                        <a:cubicBezTo>
                          <a:pt x="3423826" y="-19835"/>
                          <a:pt x="3491024" y="12785"/>
                          <a:pt x="3705955" y="0"/>
                        </a:cubicBezTo>
                        <a:cubicBezTo>
                          <a:pt x="3920886" y="-12785"/>
                          <a:pt x="4494973" y="46470"/>
                          <a:pt x="4830854" y="0"/>
                        </a:cubicBezTo>
                        <a:cubicBezTo>
                          <a:pt x="4867395" y="153534"/>
                          <a:pt x="4800242" y="475867"/>
                          <a:pt x="4830854" y="736817"/>
                        </a:cubicBezTo>
                        <a:cubicBezTo>
                          <a:pt x="4861466" y="997767"/>
                          <a:pt x="4843021" y="1184228"/>
                          <a:pt x="4830854" y="1337905"/>
                        </a:cubicBezTo>
                        <a:cubicBezTo>
                          <a:pt x="4818687" y="1491582"/>
                          <a:pt x="4815060" y="1734951"/>
                          <a:pt x="4830854" y="1938992"/>
                        </a:cubicBezTo>
                        <a:cubicBezTo>
                          <a:pt x="4846648" y="2143033"/>
                          <a:pt x="4816353" y="2251972"/>
                          <a:pt x="4830854" y="2449593"/>
                        </a:cubicBezTo>
                        <a:cubicBezTo>
                          <a:pt x="4845355" y="2647214"/>
                          <a:pt x="4805496" y="2813377"/>
                          <a:pt x="4830854" y="3050681"/>
                        </a:cubicBezTo>
                        <a:cubicBezTo>
                          <a:pt x="4856212" y="3287985"/>
                          <a:pt x="4822508" y="3604997"/>
                          <a:pt x="4830854" y="3787498"/>
                        </a:cubicBezTo>
                        <a:cubicBezTo>
                          <a:pt x="4839200" y="3969999"/>
                          <a:pt x="4843548" y="4205169"/>
                          <a:pt x="4830854" y="4524315"/>
                        </a:cubicBezTo>
                        <a:cubicBezTo>
                          <a:pt x="4698867" y="4542714"/>
                          <a:pt x="4405020" y="4507116"/>
                          <a:pt x="4285658" y="4524315"/>
                        </a:cubicBezTo>
                        <a:cubicBezTo>
                          <a:pt x="4166296" y="4541514"/>
                          <a:pt x="3832216" y="4526153"/>
                          <a:pt x="3643844" y="4524315"/>
                        </a:cubicBezTo>
                        <a:cubicBezTo>
                          <a:pt x="3455472" y="4522477"/>
                          <a:pt x="3132524" y="4533214"/>
                          <a:pt x="2953722" y="4524315"/>
                        </a:cubicBezTo>
                        <a:cubicBezTo>
                          <a:pt x="2774920" y="4515416"/>
                          <a:pt x="2603697" y="4548475"/>
                          <a:pt x="2408526" y="4524315"/>
                        </a:cubicBezTo>
                        <a:cubicBezTo>
                          <a:pt x="2213355" y="4500155"/>
                          <a:pt x="2058843" y="4534228"/>
                          <a:pt x="1766712" y="4524315"/>
                        </a:cubicBezTo>
                        <a:cubicBezTo>
                          <a:pt x="1474581" y="4514402"/>
                          <a:pt x="1356321" y="4510421"/>
                          <a:pt x="1124899" y="4524315"/>
                        </a:cubicBezTo>
                        <a:cubicBezTo>
                          <a:pt x="893477" y="4538209"/>
                          <a:pt x="523808" y="4485201"/>
                          <a:pt x="0" y="4524315"/>
                        </a:cubicBezTo>
                        <a:cubicBezTo>
                          <a:pt x="-28011" y="4219505"/>
                          <a:pt x="1485" y="3973877"/>
                          <a:pt x="0" y="3832741"/>
                        </a:cubicBezTo>
                        <a:cubicBezTo>
                          <a:pt x="-1485" y="3691605"/>
                          <a:pt x="-13763" y="3433106"/>
                          <a:pt x="0" y="3186410"/>
                        </a:cubicBezTo>
                        <a:cubicBezTo>
                          <a:pt x="13763" y="2939714"/>
                          <a:pt x="17510" y="2800424"/>
                          <a:pt x="0" y="2494837"/>
                        </a:cubicBezTo>
                        <a:cubicBezTo>
                          <a:pt x="-17510" y="2189250"/>
                          <a:pt x="-21661" y="2172542"/>
                          <a:pt x="0" y="1893749"/>
                        </a:cubicBezTo>
                        <a:cubicBezTo>
                          <a:pt x="21661" y="1614956"/>
                          <a:pt x="-11369" y="1512934"/>
                          <a:pt x="0" y="1383148"/>
                        </a:cubicBezTo>
                        <a:cubicBezTo>
                          <a:pt x="11369" y="1253362"/>
                          <a:pt x="12205" y="990948"/>
                          <a:pt x="0" y="827303"/>
                        </a:cubicBezTo>
                        <a:cubicBezTo>
                          <a:pt x="-12205" y="663659"/>
                          <a:pt x="-12239" y="353173"/>
                          <a:pt x="0" y="0"/>
                        </a:cubicBezTo>
                        <a:close/>
                      </a:path>
                      <a:path w="4830854" h="4524315" stroke="0" extrusionOk="0">
                        <a:moveTo>
                          <a:pt x="0" y="0"/>
                        </a:moveTo>
                        <a:cubicBezTo>
                          <a:pt x="260120" y="-4655"/>
                          <a:pt x="469564" y="11813"/>
                          <a:pt x="738431" y="0"/>
                        </a:cubicBezTo>
                        <a:cubicBezTo>
                          <a:pt x="1007298" y="-11813"/>
                          <a:pt x="1347263" y="9709"/>
                          <a:pt x="1525170" y="0"/>
                        </a:cubicBezTo>
                        <a:cubicBezTo>
                          <a:pt x="1703077" y="-9709"/>
                          <a:pt x="1905939" y="20407"/>
                          <a:pt x="2215292" y="0"/>
                        </a:cubicBezTo>
                        <a:cubicBezTo>
                          <a:pt x="2524645" y="-20407"/>
                          <a:pt x="2679792" y="-5740"/>
                          <a:pt x="2808797" y="0"/>
                        </a:cubicBezTo>
                        <a:cubicBezTo>
                          <a:pt x="2937803" y="5740"/>
                          <a:pt x="3199825" y="-30753"/>
                          <a:pt x="3450610" y="0"/>
                        </a:cubicBezTo>
                        <a:cubicBezTo>
                          <a:pt x="3701395" y="30753"/>
                          <a:pt x="3873885" y="-25470"/>
                          <a:pt x="4140732" y="0"/>
                        </a:cubicBezTo>
                        <a:cubicBezTo>
                          <a:pt x="4407579" y="25470"/>
                          <a:pt x="4501297" y="-1282"/>
                          <a:pt x="4830854" y="0"/>
                        </a:cubicBezTo>
                        <a:cubicBezTo>
                          <a:pt x="4811213" y="196763"/>
                          <a:pt x="4847572" y="331957"/>
                          <a:pt x="4830854" y="555844"/>
                        </a:cubicBezTo>
                        <a:cubicBezTo>
                          <a:pt x="4814136" y="779731"/>
                          <a:pt x="4864464" y="914681"/>
                          <a:pt x="4830854" y="1247418"/>
                        </a:cubicBezTo>
                        <a:cubicBezTo>
                          <a:pt x="4797244" y="1580155"/>
                          <a:pt x="4808022" y="1539229"/>
                          <a:pt x="4830854" y="1758020"/>
                        </a:cubicBezTo>
                        <a:cubicBezTo>
                          <a:pt x="4853686" y="1976811"/>
                          <a:pt x="4812861" y="2125693"/>
                          <a:pt x="4830854" y="2268621"/>
                        </a:cubicBezTo>
                        <a:cubicBezTo>
                          <a:pt x="4848847" y="2411549"/>
                          <a:pt x="4819076" y="2643686"/>
                          <a:pt x="4830854" y="2824465"/>
                        </a:cubicBezTo>
                        <a:cubicBezTo>
                          <a:pt x="4842632" y="3005244"/>
                          <a:pt x="4827543" y="3144354"/>
                          <a:pt x="4830854" y="3335066"/>
                        </a:cubicBezTo>
                        <a:cubicBezTo>
                          <a:pt x="4834165" y="3525778"/>
                          <a:pt x="4843332" y="3983485"/>
                          <a:pt x="4830854" y="4524315"/>
                        </a:cubicBezTo>
                        <a:cubicBezTo>
                          <a:pt x="4538431" y="4502830"/>
                          <a:pt x="4353690" y="4512484"/>
                          <a:pt x="4189041" y="4524315"/>
                        </a:cubicBezTo>
                        <a:cubicBezTo>
                          <a:pt x="4024392" y="4536146"/>
                          <a:pt x="3778682" y="4497060"/>
                          <a:pt x="3547227" y="4524315"/>
                        </a:cubicBezTo>
                        <a:cubicBezTo>
                          <a:pt x="3315772" y="4551570"/>
                          <a:pt x="2999414" y="4541923"/>
                          <a:pt x="2760488" y="4524315"/>
                        </a:cubicBezTo>
                        <a:cubicBezTo>
                          <a:pt x="2521562" y="4506707"/>
                          <a:pt x="2309902" y="4497375"/>
                          <a:pt x="1973749" y="4524315"/>
                        </a:cubicBezTo>
                        <a:cubicBezTo>
                          <a:pt x="1637596" y="4551255"/>
                          <a:pt x="1590275" y="4503121"/>
                          <a:pt x="1331935" y="4524315"/>
                        </a:cubicBezTo>
                        <a:cubicBezTo>
                          <a:pt x="1073595" y="4545509"/>
                          <a:pt x="865399" y="4516833"/>
                          <a:pt x="738431" y="4524315"/>
                        </a:cubicBezTo>
                        <a:cubicBezTo>
                          <a:pt x="611463" y="4531797"/>
                          <a:pt x="343225" y="4558234"/>
                          <a:pt x="0" y="4524315"/>
                        </a:cubicBezTo>
                        <a:cubicBezTo>
                          <a:pt x="13224" y="4398018"/>
                          <a:pt x="-451" y="4116542"/>
                          <a:pt x="0" y="4013714"/>
                        </a:cubicBezTo>
                        <a:cubicBezTo>
                          <a:pt x="451" y="3910886"/>
                          <a:pt x="-23036" y="3648039"/>
                          <a:pt x="0" y="3457869"/>
                        </a:cubicBezTo>
                        <a:cubicBezTo>
                          <a:pt x="23036" y="3267699"/>
                          <a:pt x="-1410" y="3088078"/>
                          <a:pt x="0" y="2766295"/>
                        </a:cubicBezTo>
                        <a:cubicBezTo>
                          <a:pt x="1410" y="2444512"/>
                          <a:pt x="20680" y="2341621"/>
                          <a:pt x="0" y="2165208"/>
                        </a:cubicBezTo>
                        <a:cubicBezTo>
                          <a:pt x="-20680" y="1988795"/>
                          <a:pt x="-30791" y="1758904"/>
                          <a:pt x="0" y="1518877"/>
                        </a:cubicBezTo>
                        <a:cubicBezTo>
                          <a:pt x="30791" y="1278850"/>
                          <a:pt x="14222" y="1164326"/>
                          <a:pt x="0" y="1008276"/>
                        </a:cubicBezTo>
                        <a:cubicBezTo>
                          <a:pt x="-14222" y="852226"/>
                          <a:pt x="17652" y="274118"/>
                          <a:pt x="0" y="0"/>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just" rtl="0"/>
            <a:r>
              <a:rPr lang="en-US" sz="1800" b="0" i="0" u="none" strike="noStrike" dirty="0">
                <a:solidFill>
                  <a:srgbClr val="000000"/>
                </a:solidFill>
                <a:effectLst/>
                <a:latin typeface="Calibri" panose="020F0502020204030204" pitchFamily="34" charset="0"/>
                <a:cs typeface="Calibri" panose="020F0502020204030204" pitchFamily="34" charset="0"/>
              </a:rPr>
              <a:t>Pho is a special kind of traditional Vietnamese dish. Its main ingredients are rice noodles and slices of beef or chicken. It is one of the most common dishes you will find in Viet Nam. People enjoy pho at all times of the day, even for a late-night </a:t>
            </a:r>
            <a:r>
              <a:rPr lang="en-US" sz="1800" b="0" i="0" u="sng" strike="noStrike" dirty="0">
                <a:solidFill>
                  <a:srgbClr val="000000"/>
                </a:solidFill>
                <a:effectLst/>
                <a:latin typeface="Calibri" panose="020F0502020204030204" pitchFamily="34" charset="0"/>
                <a:cs typeface="Calibri" panose="020F0502020204030204" pitchFamily="34" charset="0"/>
              </a:rPr>
              <a:t>snack</a:t>
            </a:r>
            <a:r>
              <a:rPr lang="en-US" sz="1800" b="0" i="0" u="none" strike="noStrike" dirty="0">
                <a:solidFill>
                  <a:srgbClr val="000000"/>
                </a:solidFill>
                <a:effectLst/>
                <a:latin typeface="Calibri" panose="020F0502020204030204" pitchFamily="34" charset="0"/>
                <a:cs typeface="Calibri" panose="020F0502020204030204" pitchFamily="34" charset="0"/>
              </a:rPr>
              <a:t>. Pho has a very special </a:t>
            </a:r>
            <a:r>
              <a:rPr lang="en-US" sz="1800" b="0" i="0" u="sng" strike="noStrike" dirty="0">
                <a:solidFill>
                  <a:srgbClr val="000000"/>
                </a:solidFill>
                <a:effectLst/>
                <a:latin typeface="Calibri" panose="020F0502020204030204" pitchFamily="34" charset="0"/>
                <a:cs typeface="Calibri" panose="020F0502020204030204" pitchFamily="34" charset="0"/>
              </a:rPr>
              <a:t>taste</a:t>
            </a:r>
            <a:r>
              <a:rPr lang="en-US" sz="1800" b="0" i="0" u="none" strike="noStrike" dirty="0">
                <a:solidFill>
                  <a:srgbClr val="000000"/>
                </a:solidFill>
                <a:effectLst/>
                <a:latin typeface="Calibri" panose="020F0502020204030204" pitchFamily="34" charset="0"/>
                <a:cs typeface="Calibri" panose="020F0502020204030204" pitchFamily="34" charset="0"/>
              </a:rPr>
              <a:t>. The rice noodles are made from the best kind of rice. There are two main kinds of pho: pho </a:t>
            </a:r>
            <a:r>
              <a:rPr lang="en-US" sz="1800" b="0" i="0" u="none" strike="noStrike" dirty="0" err="1">
                <a:solidFill>
                  <a:srgbClr val="000000"/>
                </a:solidFill>
                <a:effectLst/>
                <a:latin typeface="Calibri" panose="020F0502020204030204" pitchFamily="34" charset="0"/>
                <a:cs typeface="Calibri" panose="020F0502020204030204" pitchFamily="34" charset="0"/>
              </a:rPr>
              <a:t>bo</a:t>
            </a:r>
            <a:r>
              <a:rPr lang="en-US" sz="1800" b="0" i="0" u="none" strike="noStrike" dirty="0">
                <a:solidFill>
                  <a:srgbClr val="000000"/>
                </a:solidFill>
                <a:effectLst/>
                <a:latin typeface="Calibri" panose="020F0502020204030204" pitchFamily="34" charset="0"/>
                <a:cs typeface="Calibri" panose="020F0502020204030204" pitchFamily="34" charset="0"/>
              </a:rPr>
              <a:t> (beef noodle soup) and pho </a:t>
            </a:r>
            <a:r>
              <a:rPr lang="en-US" sz="1800" b="0" i="0" u="none" strike="noStrike" dirty="0" err="1">
                <a:solidFill>
                  <a:srgbClr val="000000"/>
                </a:solidFill>
                <a:effectLst/>
                <a:latin typeface="Calibri" panose="020F0502020204030204" pitchFamily="34" charset="0"/>
                <a:cs typeface="Calibri" panose="020F0502020204030204" pitchFamily="34" charset="0"/>
              </a:rPr>
              <a:t>ga</a:t>
            </a:r>
            <a:r>
              <a:rPr lang="en-US" sz="1800" b="0" i="0" u="none" strike="noStrike" dirty="0">
                <a:solidFill>
                  <a:srgbClr val="000000"/>
                </a:solidFill>
                <a:effectLst/>
                <a:latin typeface="Calibri" panose="020F0502020204030204" pitchFamily="34" charset="0"/>
                <a:cs typeface="Calibri" panose="020F0502020204030204" pitchFamily="34" charset="0"/>
              </a:rPr>
              <a:t> (chicken noodle soup). The </a:t>
            </a:r>
            <a:r>
              <a:rPr lang="en-US" sz="1800" b="0" i="0" u="sng" strike="noStrike" dirty="0">
                <a:solidFill>
                  <a:srgbClr val="000000"/>
                </a:solidFill>
                <a:effectLst/>
                <a:latin typeface="Calibri" panose="020F0502020204030204" pitchFamily="34" charset="0"/>
                <a:cs typeface="Calibri" panose="020F0502020204030204" pitchFamily="34" charset="0"/>
              </a:rPr>
              <a:t>broth</a:t>
            </a:r>
            <a:r>
              <a:rPr lang="en-US" sz="1800" b="0" i="0" u="none" strike="noStrike" dirty="0">
                <a:solidFill>
                  <a:srgbClr val="000000"/>
                </a:solidFill>
                <a:effectLst/>
                <a:latin typeface="Calibri" panose="020F0502020204030204" pitchFamily="34" charset="0"/>
                <a:cs typeface="Calibri" panose="020F0502020204030204" pitchFamily="34" charset="0"/>
              </a:rPr>
              <a:t> for pho </a:t>
            </a:r>
            <a:r>
              <a:rPr lang="en-US" sz="2000" b="1" dirty="0">
                <a:solidFill>
                  <a:srgbClr val="000000"/>
                </a:solidFill>
                <a:highlight>
                  <a:srgbClr val="FABAAB"/>
                </a:highlight>
                <a:latin typeface="Calibri" panose="020F0502020204030204" pitchFamily="34" charset="0"/>
                <a:ea typeface="Arial"/>
                <a:cs typeface="Calibri" panose="020F0502020204030204" pitchFamily="34" charset="0"/>
              </a:rPr>
              <a:t>is made by</a:t>
            </a:r>
            <a:r>
              <a:rPr lang="en-US" sz="1800" b="0" i="0" u="none" strike="noStrike" dirty="0">
                <a:solidFill>
                  <a:srgbClr val="000000"/>
                </a:solidFill>
                <a:effectLst/>
                <a:latin typeface="Calibri" panose="020F0502020204030204" pitchFamily="34" charset="0"/>
                <a:cs typeface="Calibri" panose="020F0502020204030204" pitchFamily="34" charset="0"/>
              </a:rPr>
              <a:t> </a:t>
            </a:r>
            <a:r>
              <a:rPr lang="en-US" sz="1800" b="0" i="0" u="sng" strike="noStrike" dirty="0">
                <a:solidFill>
                  <a:srgbClr val="000000"/>
                </a:solidFill>
                <a:effectLst/>
                <a:latin typeface="Calibri" panose="020F0502020204030204" pitchFamily="34" charset="0"/>
                <a:cs typeface="Calibri" panose="020F0502020204030204" pitchFamily="34" charset="0"/>
              </a:rPr>
              <a:t>stewing</a:t>
            </a:r>
            <a:r>
              <a:rPr lang="en-US" sz="1800" b="0" i="0" u="none" strike="noStrike" dirty="0">
                <a:solidFill>
                  <a:srgbClr val="000000"/>
                </a:solidFill>
                <a:effectLst/>
                <a:latin typeface="Calibri" panose="020F0502020204030204" pitchFamily="34" charset="0"/>
                <a:cs typeface="Calibri" panose="020F0502020204030204" pitchFamily="34" charset="0"/>
              </a:rPr>
              <a:t> beef or chicken bones for a long time in a big pot. The meat (beef and chicken) served with pho is </a:t>
            </a:r>
            <a:r>
              <a:rPr lang="en-US" sz="1800" b="0" i="0" u="sng" strike="noStrike" dirty="0">
                <a:solidFill>
                  <a:srgbClr val="000000"/>
                </a:solidFill>
                <a:effectLst/>
                <a:latin typeface="Calibri" panose="020F0502020204030204" pitchFamily="34" charset="0"/>
                <a:cs typeface="Calibri" panose="020F0502020204030204" pitchFamily="34" charset="0"/>
              </a:rPr>
              <a:t>boneless</a:t>
            </a:r>
            <a:r>
              <a:rPr lang="en-US" sz="1800" b="0" i="0" u="none" strike="noStrike" dirty="0">
                <a:solidFill>
                  <a:srgbClr val="000000"/>
                </a:solidFill>
                <a:effectLst/>
                <a:latin typeface="Calibri" panose="020F0502020204030204" pitchFamily="34" charset="0"/>
                <a:cs typeface="Calibri" panose="020F0502020204030204" pitchFamily="34" charset="0"/>
              </a:rPr>
              <a:t> and cut into thin slices ... It's really delicious! Tell me about a popular dish in your area!</a:t>
            </a:r>
          </a:p>
          <a:p>
            <a:pPr algn="l" rtl="0"/>
            <a:r>
              <a:rPr lang="en-US" sz="1800" b="0" i="1" u="none" strike="noStrike" dirty="0">
                <a:solidFill>
                  <a:srgbClr val="000000"/>
                </a:solidFill>
                <a:effectLst/>
                <a:latin typeface="Calibri" panose="020F0502020204030204" pitchFamily="34" charset="0"/>
                <a:cs typeface="Calibri" panose="020F0502020204030204" pitchFamily="34" charset="0"/>
              </a:rPr>
              <a:t>Posted by </a:t>
            </a:r>
            <a:r>
              <a:rPr lang="en-US" sz="1800" b="0" i="1" u="none" strike="noStrike" dirty="0" err="1">
                <a:solidFill>
                  <a:srgbClr val="000000"/>
                </a:solidFill>
                <a:effectLst/>
                <a:latin typeface="Calibri" panose="020F0502020204030204" pitchFamily="34" charset="0"/>
                <a:cs typeface="Calibri" panose="020F0502020204030204" pitchFamily="34" charset="0"/>
              </a:rPr>
              <a:t>Phong</a:t>
            </a:r>
            <a:r>
              <a:rPr lang="en-US" sz="1800" b="0" i="1" u="none" strike="noStrike" dirty="0">
                <a:solidFill>
                  <a:srgbClr val="000000"/>
                </a:solidFill>
                <a:effectLst/>
                <a:latin typeface="Calibri" panose="020F0502020204030204" pitchFamily="34" charset="0"/>
                <a:cs typeface="Calibri" panose="020F0502020204030204" pitchFamily="34" charset="0"/>
              </a:rPr>
              <a:t> on Feb 22 at 5.30 p.m. </a:t>
            </a:r>
            <a:endParaRPr lang="en-US" sz="1800"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668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4"/>
          <p:cNvSpPr txBox="1">
            <a:spLocks noGrp="1"/>
          </p:cNvSpPr>
          <p:nvPr>
            <p:ph type="title"/>
          </p:nvPr>
        </p:nvSpPr>
        <p:spPr>
          <a:xfrm>
            <a:off x="635917" y="697273"/>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t>O</a:t>
            </a:r>
            <a:r>
              <a:rPr lang="en" sz="4400" dirty="0" err="1"/>
              <a:t>bjectives</a:t>
            </a:r>
            <a:endParaRPr sz="4400" dirty="0"/>
          </a:p>
        </p:txBody>
      </p:sp>
      <p:sp>
        <p:nvSpPr>
          <p:cNvPr id="286" name="Google Shape;286;p34"/>
          <p:cNvSpPr txBox="1">
            <a:spLocks noGrp="1"/>
          </p:cNvSpPr>
          <p:nvPr>
            <p:ph type="body" idx="1"/>
          </p:nvPr>
        </p:nvSpPr>
        <p:spPr>
          <a:xfrm>
            <a:off x="998987" y="1234835"/>
            <a:ext cx="7849178" cy="3608400"/>
          </a:xfrm>
          <a:prstGeom prst="rect">
            <a:avLst/>
          </a:prstGeom>
        </p:spPr>
        <p:txBody>
          <a:bodyPr spcFirstLastPara="1" wrap="square" lIns="91425" tIns="91425" rIns="91425" bIns="91425" anchor="t" anchorCtr="0">
            <a:noAutofit/>
          </a:bodyPr>
          <a:lstStyle/>
          <a:p>
            <a:pPr marL="0" algn="ctr">
              <a:lnSpc>
                <a:spcPct val="200000"/>
              </a:lnSpc>
              <a:buClr>
                <a:srgbClr val="000000"/>
              </a:buClr>
              <a:buNone/>
            </a:pPr>
            <a:r>
              <a:rPr lang="en-US" sz="2400" b="1" dirty="0">
                <a:sym typeface="Calibri"/>
              </a:rPr>
              <a:t>By the end of this lesson, Ss will be able to:</a:t>
            </a:r>
          </a:p>
          <a:p>
            <a:pPr marL="152400" indent="0" algn="just">
              <a:lnSpc>
                <a:spcPct val="200000"/>
              </a:lnSpc>
              <a:buClr>
                <a:srgbClr val="000000"/>
              </a:buClr>
              <a:buNone/>
            </a:pPr>
            <a:r>
              <a:rPr lang="en-US" sz="2400" dirty="0">
                <a:sym typeface="Calibri"/>
              </a:rPr>
              <a:t>Develop their reading skill for specific information about food and drink.</a:t>
            </a:r>
          </a:p>
          <a:p>
            <a:pPr marL="152400" indent="0" algn="just">
              <a:lnSpc>
                <a:spcPct val="200000"/>
              </a:lnSpc>
              <a:buClr>
                <a:srgbClr val="000000"/>
              </a:buClr>
              <a:buNone/>
            </a:pPr>
            <a:r>
              <a:rPr lang="en-US" sz="2400" dirty="0">
                <a:sym typeface="Calibri"/>
              </a:rPr>
              <a:t>Talk about the popular food and drink.</a:t>
            </a:r>
          </a:p>
        </p:txBody>
      </p:sp>
      <p:pic>
        <p:nvPicPr>
          <p:cNvPr id="1026" name="Picture 2" descr="dấu-tích Phong Thủy Xanh">
            <a:extLst>
              <a:ext uri="{FF2B5EF4-FFF2-40B4-BE49-F238E27FC236}">
                <a16:creationId xmlns:a16="http://schemas.microsoft.com/office/drawing/2014/main" id="{AF4F0B07-50A5-A34E-A002-7FF860EEA5E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78" b="90222" l="6667" r="90667">
                        <a14:foregroundMark x1="8889" y1="59556" x2="8121" y2="59556"/>
                        <a14:foregroundMark x1="87111" y1="13778" x2="91111" y2="12000"/>
                        <a14:foregroundMark x1="24889" y1="90222" x2="24889" y2="90222"/>
                        <a14:backgroundMark x1="7556" y1="63556" x2="6667" y2="60000"/>
                        <a14:backgroundMark x1="7111" y1="60444" x2="6222" y2="59556"/>
                        <a14:backgroundMark x1="7111" y1="60000" x2="7111" y2="60000"/>
                        <a14:backgroundMark x1="6222" y1="60444" x2="7556" y2="60444"/>
                        <a14:backgroundMark x1="22667" y1="90222" x2="24000" y2="90667"/>
                        <a14:backgroundMark x1="22667" y1="89778" x2="24000" y2="90222"/>
                      </a14:backgroundRemoval>
                    </a14:imgEffect>
                  </a14:imgLayer>
                </a14:imgProps>
              </a:ext>
              <a:ext uri="{28A0092B-C50C-407E-A947-70E740481C1C}">
                <a14:useLocalDpi xmlns:a14="http://schemas.microsoft.com/office/drawing/2010/main" val="0"/>
              </a:ext>
            </a:extLst>
          </a:blip>
          <a:srcRect/>
          <a:stretch>
            <a:fillRect/>
          </a:stretch>
        </p:blipFill>
        <p:spPr bwMode="auto">
          <a:xfrm>
            <a:off x="488668" y="1927427"/>
            <a:ext cx="746061" cy="7460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ấu-tích Phong Thủy Xanh">
            <a:extLst>
              <a:ext uri="{FF2B5EF4-FFF2-40B4-BE49-F238E27FC236}">
                <a16:creationId xmlns:a16="http://schemas.microsoft.com/office/drawing/2014/main" id="{E0CD02BD-A78C-1A45-A8EE-16132BE62E54}"/>
              </a:ext>
            </a:extLst>
          </p:cNvPr>
          <p:cNvPicPr>
            <a:picLocks noChangeAspect="1" noChangeArrowheads="1"/>
          </p:cNvPicPr>
          <p:nvPr/>
        </p:nvPicPr>
        <p:blipFill>
          <a:blip r:embed="rId3">
            <a:extLst>
              <a:ext uri="{BEBA8EAE-BF5A-486C-A8C5-ECC9F3942E4B}">
                <a14:imgProps xmlns:a14="http://schemas.microsoft.com/office/drawing/2010/main">
                  <a14:imgLayer r:embed="rId5">
                    <a14:imgEffect>
                      <a14:backgroundRemoval t="9778" b="90222" l="6667" r="90667">
                        <a14:foregroundMark x1="8889" y1="59556" x2="8121" y2="59556"/>
                        <a14:foregroundMark x1="87111" y1="13778" x2="91111" y2="12000"/>
                        <a14:foregroundMark x1="24889" y1="90222" x2="24889" y2="90222"/>
                        <a14:backgroundMark x1="7556" y1="63556" x2="6667" y2="60000"/>
                        <a14:backgroundMark x1="7111" y1="60444" x2="6222" y2="59556"/>
                        <a14:backgroundMark x1="7111" y1="60000" x2="7111" y2="60000"/>
                        <a14:backgroundMark x1="6222" y1="60444" x2="7556" y2="60444"/>
                        <a14:backgroundMark x1="22667" y1="90222" x2="24000" y2="90667"/>
                        <a14:backgroundMark x1="22667" y1="89778" x2="24000" y2="90222"/>
                      </a14:backgroundRemoval>
                    </a14:imgEffect>
                  </a14:imgLayer>
                </a14:imgProps>
              </a:ext>
              <a:ext uri="{28A0092B-C50C-407E-A947-70E740481C1C}">
                <a14:useLocalDpi xmlns:a14="http://schemas.microsoft.com/office/drawing/2010/main" val="0"/>
              </a:ext>
            </a:extLst>
          </a:blip>
          <a:srcRect/>
          <a:stretch>
            <a:fillRect/>
          </a:stretch>
        </p:blipFill>
        <p:spPr bwMode="auto">
          <a:xfrm>
            <a:off x="488668" y="3418725"/>
            <a:ext cx="746061" cy="74606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oogle Shape;2492;p67">
            <a:extLst>
              <a:ext uri="{FF2B5EF4-FFF2-40B4-BE49-F238E27FC236}">
                <a16:creationId xmlns:a16="http://schemas.microsoft.com/office/drawing/2014/main" id="{28FF7902-17F4-C347-B143-6E0C2B2EA47F}"/>
              </a:ext>
            </a:extLst>
          </p:cNvPr>
          <p:cNvGrpSpPr/>
          <p:nvPr/>
        </p:nvGrpSpPr>
        <p:grpSpPr>
          <a:xfrm flipH="1">
            <a:off x="6962970" y="3813871"/>
            <a:ext cx="1998686" cy="1329629"/>
            <a:chOff x="-4990622" y="1020000"/>
            <a:chExt cx="2443979" cy="1625860"/>
          </a:xfrm>
        </p:grpSpPr>
        <p:sp>
          <p:nvSpPr>
            <p:cNvPr id="7" name="Google Shape;2493;p67">
              <a:extLst>
                <a:ext uri="{FF2B5EF4-FFF2-40B4-BE49-F238E27FC236}">
                  <a16:creationId xmlns:a16="http://schemas.microsoft.com/office/drawing/2014/main" id="{6C2D07C6-5D5C-054A-99DB-C68876F512D3}"/>
                </a:ext>
              </a:extLst>
            </p:cNvPr>
            <p:cNvSpPr/>
            <p:nvPr/>
          </p:nvSpPr>
          <p:spPr>
            <a:xfrm>
              <a:off x="-4964934" y="1035663"/>
              <a:ext cx="1287424" cy="701591"/>
            </a:xfrm>
            <a:custGeom>
              <a:avLst/>
              <a:gdLst/>
              <a:ahLst/>
              <a:cxnLst/>
              <a:rect l="l" t="t" r="r" b="b"/>
              <a:pathLst>
                <a:path w="8219" h="4479" extrusionOk="0">
                  <a:moveTo>
                    <a:pt x="4765" y="0"/>
                  </a:moveTo>
                  <a:cubicBezTo>
                    <a:pt x="4545" y="0"/>
                    <a:pt x="4310" y="14"/>
                    <a:pt x="4056" y="43"/>
                  </a:cubicBezTo>
                  <a:cubicBezTo>
                    <a:pt x="2218" y="253"/>
                    <a:pt x="1375" y="1148"/>
                    <a:pt x="853" y="1728"/>
                  </a:cubicBezTo>
                  <a:cubicBezTo>
                    <a:pt x="330" y="2307"/>
                    <a:pt x="103" y="3157"/>
                    <a:pt x="66" y="3503"/>
                  </a:cubicBezTo>
                  <a:cubicBezTo>
                    <a:pt x="0" y="4082"/>
                    <a:pt x="343" y="4479"/>
                    <a:pt x="996" y="4479"/>
                  </a:cubicBezTo>
                  <a:lnTo>
                    <a:pt x="1116" y="4479"/>
                  </a:lnTo>
                  <a:cubicBezTo>
                    <a:pt x="1992" y="4469"/>
                    <a:pt x="5175" y="4359"/>
                    <a:pt x="6117" y="4356"/>
                  </a:cubicBezTo>
                  <a:cubicBezTo>
                    <a:pt x="6710" y="4356"/>
                    <a:pt x="7313" y="4272"/>
                    <a:pt x="7715" y="4016"/>
                  </a:cubicBezTo>
                  <a:cubicBezTo>
                    <a:pt x="7986" y="3842"/>
                    <a:pt x="8165" y="3593"/>
                    <a:pt x="8182" y="3234"/>
                  </a:cubicBezTo>
                  <a:cubicBezTo>
                    <a:pt x="8218" y="2351"/>
                    <a:pt x="7922" y="1408"/>
                    <a:pt x="7356" y="933"/>
                  </a:cubicBezTo>
                  <a:cubicBezTo>
                    <a:pt x="6868" y="525"/>
                    <a:pt x="6137" y="0"/>
                    <a:pt x="4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494;p67">
              <a:extLst>
                <a:ext uri="{FF2B5EF4-FFF2-40B4-BE49-F238E27FC236}">
                  <a16:creationId xmlns:a16="http://schemas.microsoft.com/office/drawing/2014/main" id="{E35D37D6-14E6-284C-B25F-85905C568FD2}"/>
                </a:ext>
              </a:extLst>
            </p:cNvPr>
            <p:cNvSpPr/>
            <p:nvPr/>
          </p:nvSpPr>
          <p:spPr>
            <a:xfrm>
              <a:off x="-4964934" y="1035663"/>
              <a:ext cx="1287424" cy="701591"/>
            </a:xfrm>
            <a:custGeom>
              <a:avLst/>
              <a:gdLst/>
              <a:ahLst/>
              <a:cxnLst/>
              <a:rect l="l" t="t" r="r" b="b"/>
              <a:pathLst>
                <a:path w="8219" h="4479" extrusionOk="0">
                  <a:moveTo>
                    <a:pt x="4765" y="0"/>
                  </a:moveTo>
                  <a:cubicBezTo>
                    <a:pt x="4545" y="0"/>
                    <a:pt x="4310" y="14"/>
                    <a:pt x="4056" y="43"/>
                  </a:cubicBezTo>
                  <a:cubicBezTo>
                    <a:pt x="2218" y="253"/>
                    <a:pt x="1375" y="1148"/>
                    <a:pt x="853" y="1728"/>
                  </a:cubicBezTo>
                  <a:cubicBezTo>
                    <a:pt x="330" y="2307"/>
                    <a:pt x="103" y="3157"/>
                    <a:pt x="66" y="3503"/>
                  </a:cubicBezTo>
                  <a:cubicBezTo>
                    <a:pt x="0" y="4082"/>
                    <a:pt x="343" y="4479"/>
                    <a:pt x="996" y="4479"/>
                  </a:cubicBezTo>
                  <a:lnTo>
                    <a:pt x="1116" y="4479"/>
                  </a:lnTo>
                  <a:cubicBezTo>
                    <a:pt x="1016" y="4319"/>
                    <a:pt x="933" y="4109"/>
                    <a:pt x="925" y="3856"/>
                  </a:cubicBezTo>
                  <a:cubicBezTo>
                    <a:pt x="913" y="3234"/>
                    <a:pt x="1192" y="2541"/>
                    <a:pt x="2032" y="1872"/>
                  </a:cubicBezTo>
                  <a:cubicBezTo>
                    <a:pt x="2776" y="1273"/>
                    <a:pt x="3686" y="727"/>
                    <a:pt x="4982" y="727"/>
                  </a:cubicBezTo>
                  <a:cubicBezTo>
                    <a:pt x="5143" y="727"/>
                    <a:pt x="5309" y="735"/>
                    <a:pt x="5481" y="753"/>
                  </a:cubicBezTo>
                  <a:cubicBezTo>
                    <a:pt x="7050" y="913"/>
                    <a:pt x="7692" y="1864"/>
                    <a:pt x="7839" y="2584"/>
                  </a:cubicBezTo>
                  <a:cubicBezTo>
                    <a:pt x="7929" y="3040"/>
                    <a:pt x="7812" y="3636"/>
                    <a:pt x="7715" y="4016"/>
                  </a:cubicBezTo>
                  <a:cubicBezTo>
                    <a:pt x="7986" y="3842"/>
                    <a:pt x="8165" y="3593"/>
                    <a:pt x="8182" y="3234"/>
                  </a:cubicBezTo>
                  <a:cubicBezTo>
                    <a:pt x="8218" y="2351"/>
                    <a:pt x="7922" y="1408"/>
                    <a:pt x="7356" y="933"/>
                  </a:cubicBezTo>
                  <a:cubicBezTo>
                    <a:pt x="6868" y="525"/>
                    <a:pt x="6137" y="0"/>
                    <a:pt x="47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495;p67">
              <a:extLst>
                <a:ext uri="{FF2B5EF4-FFF2-40B4-BE49-F238E27FC236}">
                  <a16:creationId xmlns:a16="http://schemas.microsoft.com/office/drawing/2014/main" id="{E5AA591A-2331-304E-9B7C-7FA1C6FF1502}"/>
                </a:ext>
              </a:extLst>
            </p:cNvPr>
            <p:cNvSpPr/>
            <p:nvPr/>
          </p:nvSpPr>
          <p:spPr>
            <a:xfrm>
              <a:off x="-3837962" y="1209525"/>
              <a:ext cx="1269411" cy="603377"/>
            </a:xfrm>
            <a:custGeom>
              <a:avLst/>
              <a:gdLst/>
              <a:ahLst/>
              <a:cxnLst/>
              <a:rect l="l" t="t" r="r" b="b"/>
              <a:pathLst>
                <a:path w="8104" h="3852" extrusionOk="0">
                  <a:moveTo>
                    <a:pt x="3826" y="0"/>
                  </a:moveTo>
                  <a:cubicBezTo>
                    <a:pt x="2863" y="0"/>
                    <a:pt x="2094" y="328"/>
                    <a:pt x="1479" y="802"/>
                  </a:cubicBezTo>
                  <a:cubicBezTo>
                    <a:pt x="594" y="1487"/>
                    <a:pt x="1" y="3632"/>
                    <a:pt x="368" y="3768"/>
                  </a:cubicBezTo>
                  <a:cubicBezTo>
                    <a:pt x="504" y="3819"/>
                    <a:pt x="867" y="3842"/>
                    <a:pt x="1380" y="3848"/>
                  </a:cubicBezTo>
                  <a:cubicBezTo>
                    <a:pt x="1540" y="3851"/>
                    <a:pt x="1716" y="3852"/>
                    <a:pt x="1904" y="3852"/>
                  </a:cubicBezTo>
                  <a:cubicBezTo>
                    <a:pt x="2743" y="3852"/>
                    <a:pt x="3832" y="3831"/>
                    <a:pt x="4973" y="3831"/>
                  </a:cubicBezTo>
                  <a:cubicBezTo>
                    <a:pt x="4973" y="3831"/>
                    <a:pt x="7174" y="3711"/>
                    <a:pt x="7517" y="3635"/>
                  </a:cubicBezTo>
                  <a:cubicBezTo>
                    <a:pt x="7860" y="3562"/>
                    <a:pt x="8103" y="3389"/>
                    <a:pt x="7893" y="2683"/>
                  </a:cubicBezTo>
                  <a:cubicBezTo>
                    <a:pt x="7756" y="2216"/>
                    <a:pt x="7350" y="1487"/>
                    <a:pt x="6611" y="914"/>
                  </a:cubicBezTo>
                  <a:cubicBezTo>
                    <a:pt x="6238" y="622"/>
                    <a:pt x="5775" y="368"/>
                    <a:pt x="5223" y="209"/>
                  </a:cubicBezTo>
                  <a:cubicBezTo>
                    <a:pt x="4717" y="64"/>
                    <a:pt x="4253" y="0"/>
                    <a:pt x="38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496;p67">
              <a:extLst>
                <a:ext uri="{FF2B5EF4-FFF2-40B4-BE49-F238E27FC236}">
                  <a16:creationId xmlns:a16="http://schemas.microsoft.com/office/drawing/2014/main" id="{3B85D0C2-C1E1-DD46-99ED-0537373BBFE0}"/>
                </a:ext>
              </a:extLst>
            </p:cNvPr>
            <p:cNvSpPr/>
            <p:nvPr/>
          </p:nvSpPr>
          <p:spPr>
            <a:xfrm>
              <a:off x="-3837962" y="1209525"/>
              <a:ext cx="1035704" cy="602907"/>
            </a:xfrm>
            <a:custGeom>
              <a:avLst/>
              <a:gdLst/>
              <a:ahLst/>
              <a:cxnLst/>
              <a:rect l="l" t="t" r="r" b="b"/>
              <a:pathLst>
                <a:path w="6612" h="3849" extrusionOk="0">
                  <a:moveTo>
                    <a:pt x="3826" y="0"/>
                  </a:moveTo>
                  <a:cubicBezTo>
                    <a:pt x="2863" y="0"/>
                    <a:pt x="2094" y="328"/>
                    <a:pt x="1479" y="802"/>
                  </a:cubicBezTo>
                  <a:cubicBezTo>
                    <a:pt x="594" y="1487"/>
                    <a:pt x="1" y="3632"/>
                    <a:pt x="368" y="3768"/>
                  </a:cubicBezTo>
                  <a:cubicBezTo>
                    <a:pt x="504" y="3819"/>
                    <a:pt x="867" y="3842"/>
                    <a:pt x="1380" y="3848"/>
                  </a:cubicBezTo>
                  <a:cubicBezTo>
                    <a:pt x="1400" y="3309"/>
                    <a:pt x="1440" y="2786"/>
                    <a:pt x="1693" y="2293"/>
                  </a:cubicBezTo>
                  <a:cubicBezTo>
                    <a:pt x="2658" y="415"/>
                    <a:pt x="4030" y="518"/>
                    <a:pt x="4284" y="488"/>
                  </a:cubicBezTo>
                  <a:cubicBezTo>
                    <a:pt x="4451" y="470"/>
                    <a:pt x="4620" y="459"/>
                    <a:pt x="4788" y="459"/>
                  </a:cubicBezTo>
                  <a:cubicBezTo>
                    <a:pt x="5218" y="459"/>
                    <a:pt x="5646" y="526"/>
                    <a:pt x="6048" y="691"/>
                  </a:cubicBezTo>
                  <a:cubicBezTo>
                    <a:pt x="6235" y="765"/>
                    <a:pt x="6422" y="851"/>
                    <a:pt x="6611" y="914"/>
                  </a:cubicBezTo>
                  <a:cubicBezTo>
                    <a:pt x="6238" y="622"/>
                    <a:pt x="5775" y="368"/>
                    <a:pt x="5223" y="209"/>
                  </a:cubicBezTo>
                  <a:cubicBezTo>
                    <a:pt x="4717" y="64"/>
                    <a:pt x="4253" y="0"/>
                    <a:pt x="3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497;p67">
              <a:extLst>
                <a:ext uri="{FF2B5EF4-FFF2-40B4-BE49-F238E27FC236}">
                  <a16:creationId xmlns:a16="http://schemas.microsoft.com/office/drawing/2014/main" id="{7F6B6272-F74C-3540-B9A5-18BCD1C6CA63}"/>
                </a:ext>
              </a:extLst>
            </p:cNvPr>
            <p:cNvSpPr/>
            <p:nvPr/>
          </p:nvSpPr>
          <p:spPr>
            <a:xfrm>
              <a:off x="-4471071" y="1450112"/>
              <a:ext cx="1208164" cy="598052"/>
            </a:xfrm>
            <a:custGeom>
              <a:avLst/>
              <a:gdLst/>
              <a:ahLst/>
              <a:cxnLst/>
              <a:rect l="l" t="t" r="r" b="b"/>
              <a:pathLst>
                <a:path w="7713" h="3818" extrusionOk="0">
                  <a:moveTo>
                    <a:pt x="4123" y="1"/>
                  </a:moveTo>
                  <a:cubicBezTo>
                    <a:pt x="2621" y="1"/>
                    <a:pt x="1466" y="950"/>
                    <a:pt x="849" y="1596"/>
                  </a:cubicBezTo>
                  <a:cubicBezTo>
                    <a:pt x="237" y="2246"/>
                    <a:pt x="1" y="2838"/>
                    <a:pt x="1" y="3171"/>
                  </a:cubicBezTo>
                  <a:cubicBezTo>
                    <a:pt x="1" y="3477"/>
                    <a:pt x="224" y="3817"/>
                    <a:pt x="903" y="3817"/>
                  </a:cubicBezTo>
                  <a:lnTo>
                    <a:pt x="7054" y="3817"/>
                  </a:lnTo>
                  <a:cubicBezTo>
                    <a:pt x="7607" y="3817"/>
                    <a:pt x="7713" y="3428"/>
                    <a:pt x="7713" y="3068"/>
                  </a:cubicBezTo>
                  <a:cubicBezTo>
                    <a:pt x="7713" y="2825"/>
                    <a:pt x="7702" y="2232"/>
                    <a:pt x="7543" y="1693"/>
                  </a:cubicBezTo>
                  <a:cubicBezTo>
                    <a:pt x="7470" y="1433"/>
                    <a:pt x="7356" y="1187"/>
                    <a:pt x="7197" y="1000"/>
                  </a:cubicBezTo>
                  <a:cubicBezTo>
                    <a:pt x="6700" y="428"/>
                    <a:pt x="5625" y="1"/>
                    <a:pt x="41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498;p67">
              <a:extLst>
                <a:ext uri="{FF2B5EF4-FFF2-40B4-BE49-F238E27FC236}">
                  <a16:creationId xmlns:a16="http://schemas.microsoft.com/office/drawing/2014/main" id="{AF5EA2DC-ECE6-9C46-9408-E2AFB8003858}"/>
                </a:ext>
              </a:extLst>
            </p:cNvPr>
            <p:cNvSpPr/>
            <p:nvPr/>
          </p:nvSpPr>
          <p:spPr>
            <a:xfrm>
              <a:off x="-3916122" y="1686783"/>
              <a:ext cx="1213020" cy="664310"/>
            </a:xfrm>
            <a:custGeom>
              <a:avLst/>
              <a:gdLst/>
              <a:ahLst/>
              <a:cxnLst/>
              <a:rect l="l" t="t" r="r" b="b"/>
              <a:pathLst>
                <a:path w="7744" h="4241" extrusionOk="0">
                  <a:moveTo>
                    <a:pt x="3874" y="0"/>
                  </a:moveTo>
                  <a:cubicBezTo>
                    <a:pt x="3312" y="0"/>
                    <a:pt x="2767" y="120"/>
                    <a:pt x="2269" y="332"/>
                  </a:cubicBezTo>
                  <a:cubicBezTo>
                    <a:pt x="1067" y="844"/>
                    <a:pt x="51" y="2536"/>
                    <a:pt x="51" y="3082"/>
                  </a:cubicBezTo>
                  <a:cubicBezTo>
                    <a:pt x="51" y="3498"/>
                    <a:pt x="0" y="4098"/>
                    <a:pt x="1409" y="4098"/>
                  </a:cubicBezTo>
                  <a:cubicBezTo>
                    <a:pt x="1579" y="4098"/>
                    <a:pt x="1762" y="4101"/>
                    <a:pt x="1949" y="4104"/>
                  </a:cubicBezTo>
                  <a:cubicBezTo>
                    <a:pt x="3131" y="4134"/>
                    <a:pt x="4556" y="4241"/>
                    <a:pt x="5573" y="4241"/>
                  </a:cubicBezTo>
                  <a:cubicBezTo>
                    <a:pt x="5710" y="4241"/>
                    <a:pt x="5840" y="4239"/>
                    <a:pt x="5962" y="4234"/>
                  </a:cubicBezTo>
                  <a:cubicBezTo>
                    <a:pt x="7120" y="4188"/>
                    <a:pt x="7593" y="3835"/>
                    <a:pt x="7670" y="3299"/>
                  </a:cubicBezTo>
                  <a:cubicBezTo>
                    <a:pt x="7743" y="2762"/>
                    <a:pt x="7590" y="1717"/>
                    <a:pt x="6265" y="784"/>
                  </a:cubicBezTo>
                  <a:cubicBezTo>
                    <a:pt x="6125" y="684"/>
                    <a:pt x="5982" y="595"/>
                    <a:pt x="5835" y="515"/>
                  </a:cubicBezTo>
                  <a:cubicBezTo>
                    <a:pt x="5190" y="158"/>
                    <a:pt x="4521" y="0"/>
                    <a:pt x="38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499;p67">
              <a:extLst>
                <a:ext uri="{FF2B5EF4-FFF2-40B4-BE49-F238E27FC236}">
                  <a16:creationId xmlns:a16="http://schemas.microsoft.com/office/drawing/2014/main" id="{4CC37D6C-3F08-B14C-96AD-2FAFEEA4C3E8}"/>
                </a:ext>
              </a:extLst>
            </p:cNvPr>
            <p:cNvSpPr/>
            <p:nvPr/>
          </p:nvSpPr>
          <p:spPr>
            <a:xfrm>
              <a:off x="-3916122" y="1686783"/>
              <a:ext cx="913994" cy="643007"/>
            </a:xfrm>
            <a:custGeom>
              <a:avLst/>
              <a:gdLst/>
              <a:ahLst/>
              <a:cxnLst/>
              <a:rect l="l" t="t" r="r" b="b"/>
              <a:pathLst>
                <a:path w="5835" h="4105" extrusionOk="0">
                  <a:moveTo>
                    <a:pt x="3874" y="0"/>
                  </a:moveTo>
                  <a:cubicBezTo>
                    <a:pt x="3312" y="0"/>
                    <a:pt x="2767" y="120"/>
                    <a:pt x="2269" y="332"/>
                  </a:cubicBezTo>
                  <a:cubicBezTo>
                    <a:pt x="1067" y="844"/>
                    <a:pt x="51" y="2536"/>
                    <a:pt x="51" y="3082"/>
                  </a:cubicBezTo>
                  <a:cubicBezTo>
                    <a:pt x="51" y="3498"/>
                    <a:pt x="0" y="4098"/>
                    <a:pt x="1409" y="4098"/>
                  </a:cubicBezTo>
                  <a:cubicBezTo>
                    <a:pt x="1579" y="4098"/>
                    <a:pt x="1762" y="4101"/>
                    <a:pt x="1949" y="4104"/>
                  </a:cubicBezTo>
                  <a:cubicBezTo>
                    <a:pt x="1886" y="4024"/>
                    <a:pt x="1696" y="3968"/>
                    <a:pt x="1642" y="3892"/>
                  </a:cubicBezTo>
                  <a:cubicBezTo>
                    <a:pt x="1073" y="3036"/>
                    <a:pt x="2485" y="1251"/>
                    <a:pt x="3451" y="848"/>
                  </a:cubicBezTo>
                  <a:cubicBezTo>
                    <a:pt x="4002" y="615"/>
                    <a:pt x="4592" y="503"/>
                    <a:pt x="5182" y="503"/>
                  </a:cubicBezTo>
                  <a:cubicBezTo>
                    <a:pt x="5252" y="503"/>
                    <a:pt x="5322" y="505"/>
                    <a:pt x="5392" y="508"/>
                  </a:cubicBezTo>
                  <a:cubicBezTo>
                    <a:pt x="5532" y="515"/>
                    <a:pt x="5682" y="515"/>
                    <a:pt x="5835" y="515"/>
                  </a:cubicBezTo>
                  <a:cubicBezTo>
                    <a:pt x="5190" y="158"/>
                    <a:pt x="4521" y="0"/>
                    <a:pt x="3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500;p67">
              <a:extLst>
                <a:ext uri="{FF2B5EF4-FFF2-40B4-BE49-F238E27FC236}">
                  <a16:creationId xmlns:a16="http://schemas.microsoft.com/office/drawing/2014/main" id="{0B37C038-8204-BB4E-A24A-5ADAA6BE7BC7}"/>
                </a:ext>
              </a:extLst>
            </p:cNvPr>
            <p:cNvSpPr/>
            <p:nvPr/>
          </p:nvSpPr>
          <p:spPr>
            <a:xfrm>
              <a:off x="-4471071" y="1450112"/>
              <a:ext cx="1181536" cy="598052"/>
            </a:xfrm>
            <a:custGeom>
              <a:avLst/>
              <a:gdLst/>
              <a:ahLst/>
              <a:cxnLst/>
              <a:rect l="l" t="t" r="r" b="b"/>
              <a:pathLst>
                <a:path w="7543" h="3818" extrusionOk="0">
                  <a:moveTo>
                    <a:pt x="4123" y="1"/>
                  </a:moveTo>
                  <a:cubicBezTo>
                    <a:pt x="2621" y="1"/>
                    <a:pt x="1466" y="950"/>
                    <a:pt x="849" y="1596"/>
                  </a:cubicBezTo>
                  <a:cubicBezTo>
                    <a:pt x="237" y="2246"/>
                    <a:pt x="1" y="2838"/>
                    <a:pt x="1" y="3171"/>
                  </a:cubicBezTo>
                  <a:cubicBezTo>
                    <a:pt x="1" y="3477"/>
                    <a:pt x="224" y="3817"/>
                    <a:pt x="903" y="3817"/>
                  </a:cubicBezTo>
                  <a:lnTo>
                    <a:pt x="1442" y="3817"/>
                  </a:lnTo>
                  <a:cubicBezTo>
                    <a:pt x="1382" y="3754"/>
                    <a:pt x="1323" y="3691"/>
                    <a:pt x="1273" y="3621"/>
                  </a:cubicBezTo>
                  <a:cubicBezTo>
                    <a:pt x="1206" y="3528"/>
                    <a:pt x="1136" y="3425"/>
                    <a:pt x="1096" y="3322"/>
                  </a:cubicBezTo>
                  <a:cubicBezTo>
                    <a:pt x="983" y="3038"/>
                    <a:pt x="1133" y="2752"/>
                    <a:pt x="1303" y="2529"/>
                  </a:cubicBezTo>
                  <a:cubicBezTo>
                    <a:pt x="1536" y="2229"/>
                    <a:pt x="1832" y="1956"/>
                    <a:pt x="2138" y="1733"/>
                  </a:cubicBezTo>
                  <a:cubicBezTo>
                    <a:pt x="2305" y="1613"/>
                    <a:pt x="2472" y="1499"/>
                    <a:pt x="2644" y="1393"/>
                  </a:cubicBezTo>
                  <a:cubicBezTo>
                    <a:pt x="2867" y="1256"/>
                    <a:pt x="3107" y="1184"/>
                    <a:pt x="3354" y="1097"/>
                  </a:cubicBezTo>
                  <a:cubicBezTo>
                    <a:pt x="3906" y="904"/>
                    <a:pt x="4439" y="747"/>
                    <a:pt x="5025" y="697"/>
                  </a:cubicBezTo>
                  <a:cubicBezTo>
                    <a:pt x="5095" y="691"/>
                    <a:pt x="5167" y="689"/>
                    <a:pt x="5240" y="689"/>
                  </a:cubicBezTo>
                  <a:cubicBezTo>
                    <a:pt x="5591" y="689"/>
                    <a:pt x="5965" y="751"/>
                    <a:pt x="6288" y="847"/>
                  </a:cubicBezTo>
                  <a:cubicBezTo>
                    <a:pt x="6424" y="887"/>
                    <a:pt x="6534" y="947"/>
                    <a:pt x="6660" y="1010"/>
                  </a:cubicBezTo>
                  <a:cubicBezTo>
                    <a:pt x="6787" y="1077"/>
                    <a:pt x="6923" y="1130"/>
                    <a:pt x="7037" y="1220"/>
                  </a:cubicBezTo>
                  <a:cubicBezTo>
                    <a:pt x="7117" y="1284"/>
                    <a:pt x="7180" y="1356"/>
                    <a:pt x="7240" y="1436"/>
                  </a:cubicBezTo>
                  <a:cubicBezTo>
                    <a:pt x="7320" y="1536"/>
                    <a:pt x="7433" y="1596"/>
                    <a:pt x="7530" y="1683"/>
                  </a:cubicBezTo>
                  <a:cubicBezTo>
                    <a:pt x="7533" y="1686"/>
                    <a:pt x="7539" y="1690"/>
                    <a:pt x="7543" y="1693"/>
                  </a:cubicBezTo>
                  <a:cubicBezTo>
                    <a:pt x="7470" y="1433"/>
                    <a:pt x="7356" y="1187"/>
                    <a:pt x="7197" y="1000"/>
                  </a:cubicBezTo>
                  <a:cubicBezTo>
                    <a:pt x="6700" y="428"/>
                    <a:pt x="5625" y="1"/>
                    <a:pt x="4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501;p67">
              <a:extLst>
                <a:ext uri="{FF2B5EF4-FFF2-40B4-BE49-F238E27FC236}">
                  <a16:creationId xmlns:a16="http://schemas.microsoft.com/office/drawing/2014/main" id="{200BA1AF-9A1F-114A-BFBF-5D059EF2DE4F}"/>
                </a:ext>
              </a:extLst>
            </p:cNvPr>
            <p:cNvSpPr/>
            <p:nvPr/>
          </p:nvSpPr>
          <p:spPr>
            <a:xfrm>
              <a:off x="-4990622" y="1020000"/>
              <a:ext cx="2416799" cy="1348044"/>
            </a:xfrm>
            <a:custGeom>
              <a:avLst/>
              <a:gdLst/>
              <a:ahLst/>
              <a:cxnLst/>
              <a:rect l="l" t="t" r="r" b="b"/>
              <a:pathLst>
                <a:path w="15429" h="8606" extrusionOk="0">
                  <a:moveTo>
                    <a:pt x="11203" y="1274"/>
                  </a:moveTo>
                  <a:cubicBezTo>
                    <a:pt x="11337" y="1274"/>
                    <a:pt x="11471" y="1281"/>
                    <a:pt x="11603" y="1292"/>
                  </a:cubicBezTo>
                  <a:cubicBezTo>
                    <a:pt x="11835" y="1312"/>
                    <a:pt x="12052" y="1368"/>
                    <a:pt x="12275" y="1439"/>
                  </a:cubicBezTo>
                  <a:cubicBezTo>
                    <a:pt x="12455" y="1495"/>
                    <a:pt x="12685" y="1522"/>
                    <a:pt x="12834" y="1642"/>
                  </a:cubicBezTo>
                  <a:cubicBezTo>
                    <a:pt x="12534" y="1579"/>
                    <a:pt x="12246" y="1543"/>
                    <a:pt x="11961" y="1543"/>
                  </a:cubicBezTo>
                  <a:cubicBezTo>
                    <a:pt x="11571" y="1543"/>
                    <a:pt x="11188" y="1610"/>
                    <a:pt x="10793" y="1768"/>
                  </a:cubicBezTo>
                  <a:cubicBezTo>
                    <a:pt x="10197" y="2004"/>
                    <a:pt x="9678" y="2394"/>
                    <a:pt x="9281" y="2897"/>
                  </a:cubicBezTo>
                  <a:cubicBezTo>
                    <a:pt x="9005" y="2831"/>
                    <a:pt x="8726" y="2760"/>
                    <a:pt x="8449" y="2694"/>
                  </a:cubicBezTo>
                  <a:cubicBezTo>
                    <a:pt x="8729" y="2008"/>
                    <a:pt x="9561" y="1539"/>
                    <a:pt x="10251" y="1379"/>
                  </a:cubicBezTo>
                  <a:cubicBezTo>
                    <a:pt x="10558" y="1308"/>
                    <a:pt x="10882" y="1274"/>
                    <a:pt x="11203" y="1274"/>
                  </a:cubicBezTo>
                  <a:close/>
                  <a:moveTo>
                    <a:pt x="4928" y="165"/>
                  </a:moveTo>
                  <a:cubicBezTo>
                    <a:pt x="5681" y="165"/>
                    <a:pt x="6471" y="334"/>
                    <a:pt x="7094" y="773"/>
                  </a:cubicBezTo>
                  <a:cubicBezTo>
                    <a:pt x="7623" y="1149"/>
                    <a:pt x="8239" y="1948"/>
                    <a:pt x="8099" y="2644"/>
                  </a:cubicBezTo>
                  <a:cubicBezTo>
                    <a:pt x="7976" y="2218"/>
                    <a:pt x="7836" y="1898"/>
                    <a:pt x="7510" y="1588"/>
                  </a:cubicBezTo>
                  <a:cubicBezTo>
                    <a:pt x="7217" y="1312"/>
                    <a:pt x="6864" y="1105"/>
                    <a:pt x="6494" y="949"/>
                  </a:cubicBezTo>
                  <a:cubicBezTo>
                    <a:pt x="6089" y="783"/>
                    <a:pt x="5639" y="708"/>
                    <a:pt x="5186" y="708"/>
                  </a:cubicBezTo>
                  <a:cubicBezTo>
                    <a:pt x="4724" y="708"/>
                    <a:pt x="4259" y="786"/>
                    <a:pt x="3837" y="926"/>
                  </a:cubicBezTo>
                  <a:cubicBezTo>
                    <a:pt x="3061" y="1182"/>
                    <a:pt x="2282" y="1682"/>
                    <a:pt x="1756" y="2304"/>
                  </a:cubicBezTo>
                  <a:cubicBezTo>
                    <a:pt x="1280" y="2864"/>
                    <a:pt x="760" y="3723"/>
                    <a:pt x="1133" y="4459"/>
                  </a:cubicBezTo>
                  <a:cubicBezTo>
                    <a:pt x="1112" y="4463"/>
                    <a:pt x="1089" y="4464"/>
                    <a:pt x="1063" y="4464"/>
                  </a:cubicBezTo>
                  <a:cubicBezTo>
                    <a:pt x="872" y="4464"/>
                    <a:pt x="588" y="4359"/>
                    <a:pt x="467" y="4253"/>
                  </a:cubicBezTo>
                  <a:cubicBezTo>
                    <a:pt x="317" y="4129"/>
                    <a:pt x="314" y="3906"/>
                    <a:pt x="324" y="3730"/>
                  </a:cubicBezTo>
                  <a:cubicBezTo>
                    <a:pt x="357" y="3260"/>
                    <a:pt x="524" y="2811"/>
                    <a:pt x="734" y="2398"/>
                  </a:cubicBezTo>
                  <a:cubicBezTo>
                    <a:pt x="1093" y="1702"/>
                    <a:pt x="1776" y="1182"/>
                    <a:pt x="2442" y="793"/>
                  </a:cubicBezTo>
                  <a:cubicBezTo>
                    <a:pt x="3178" y="363"/>
                    <a:pt x="3974" y="186"/>
                    <a:pt x="4819" y="166"/>
                  </a:cubicBezTo>
                  <a:cubicBezTo>
                    <a:pt x="4855" y="166"/>
                    <a:pt x="4891" y="165"/>
                    <a:pt x="4928" y="165"/>
                  </a:cubicBezTo>
                  <a:close/>
                  <a:moveTo>
                    <a:pt x="5205" y="885"/>
                  </a:moveTo>
                  <a:cubicBezTo>
                    <a:pt x="5291" y="885"/>
                    <a:pt x="5375" y="887"/>
                    <a:pt x="5459" y="893"/>
                  </a:cubicBezTo>
                  <a:cubicBezTo>
                    <a:pt x="6375" y="953"/>
                    <a:pt x="7843" y="1565"/>
                    <a:pt x="7907" y="2651"/>
                  </a:cubicBezTo>
                  <a:cubicBezTo>
                    <a:pt x="6618" y="2651"/>
                    <a:pt x="5499" y="3031"/>
                    <a:pt x="4523" y="3890"/>
                  </a:cubicBezTo>
                  <a:cubicBezTo>
                    <a:pt x="4343" y="4050"/>
                    <a:pt x="4157" y="4345"/>
                    <a:pt x="3931" y="4422"/>
                  </a:cubicBezTo>
                  <a:cubicBezTo>
                    <a:pt x="3842" y="4451"/>
                    <a:pt x="3737" y="4460"/>
                    <a:pt x="3627" y="4460"/>
                  </a:cubicBezTo>
                  <a:cubicBezTo>
                    <a:pt x="3446" y="4460"/>
                    <a:pt x="3253" y="4436"/>
                    <a:pt x="3104" y="4436"/>
                  </a:cubicBezTo>
                  <a:cubicBezTo>
                    <a:pt x="2778" y="4436"/>
                    <a:pt x="2452" y="4439"/>
                    <a:pt x="2125" y="4449"/>
                  </a:cubicBezTo>
                  <a:cubicBezTo>
                    <a:pt x="1996" y="4455"/>
                    <a:pt x="1834" y="4482"/>
                    <a:pt x="1680" y="4482"/>
                  </a:cubicBezTo>
                  <a:cubicBezTo>
                    <a:pt x="1561" y="4482"/>
                    <a:pt x="1446" y="4466"/>
                    <a:pt x="1356" y="4409"/>
                  </a:cubicBezTo>
                  <a:cubicBezTo>
                    <a:pt x="957" y="4165"/>
                    <a:pt x="1269" y="3343"/>
                    <a:pt x="1436" y="3031"/>
                  </a:cubicBezTo>
                  <a:cubicBezTo>
                    <a:pt x="1669" y="2601"/>
                    <a:pt x="2042" y="2184"/>
                    <a:pt x="2425" y="1881"/>
                  </a:cubicBezTo>
                  <a:cubicBezTo>
                    <a:pt x="2652" y="1705"/>
                    <a:pt x="2901" y="1585"/>
                    <a:pt x="3151" y="1448"/>
                  </a:cubicBezTo>
                  <a:cubicBezTo>
                    <a:pt x="3381" y="1325"/>
                    <a:pt x="3594" y="1185"/>
                    <a:pt x="3844" y="1099"/>
                  </a:cubicBezTo>
                  <a:cubicBezTo>
                    <a:pt x="4267" y="959"/>
                    <a:pt x="4749" y="885"/>
                    <a:pt x="5205" y="885"/>
                  </a:cubicBezTo>
                  <a:close/>
                  <a:moveTo>
                    <a:pt x="11947" y="1702"/>
                  </a:moveTo>
                  <a:cubicBezTo>
                    <a:pt x="12032" y="1702"/>
                    <a:pt x="12116" y="1706"/>
                    <a:pt x="12198" y="1715"/>
                  </a:cubicBezTo>
                  <a:cubicBezTo>
                    <a:pt x="13137" y="1818"/>
                    <a:pt x="14153" y="2278"/>
                    <a:pt x="14716" y="3057"/>
                  </a:cubicBezTo>
                  <a:cubicBezTo>
                    <a:pt x="14986" y="3426"/>
                    <a:pt x="15232" y="3899"/>
                    <a:pt x="15226" y="4369"/>
                  </a:cubicBezTo>
                  <a:cubicBezTo>
                    <a:pt x="15219" y="4845"/>
                    <a:pt x="14596" y="4778"/>
                    <a:pt x="14250" y="4825"/>
                  </a:cubicBezTo>
                  <a:cubicBezTo>
                    <a:pt x="13956" y="4865"/>
                    <a:pt x="13664" y="4909"/>
                    <a:pt x="13374" y="4945"/>
                  </a:cubicBezTo>
                  <a:cubicBezTo>
                    <a:pt x="13339" y="4949"/>
                    <a:pt x="13307" y="4951"/>
                    <a:pt x="13277" y="4951"/>
                  </a:cubicBezTo>
                  <a:cubicBezTo>
                    <a:pt x="13107" y="4951"/>
                    <a:pt x="13013" y="4886"/>
                    <a:pt x="12848" y="4782"/>
                  </a:cubicBezTo>
                  <a:cubicBezTo>
                    <a:pt x="12428" y="4512"/>
                    <a:pt x="11915" y="4356"/>
                    <a:pt x="11426" y="4262"/>
                  </a:cubicBezTo>
                  <a:cubicBezTo>
                    <a:pt x="11290" y="4236"/>
                    <a:pt x="11153" y="4219"/>
                    <a:pt x="11013" y="4213"/>
                  </a:cubicBezTo>
                  <a:cubicBezTo>
                    <a:pt x="10860" y="4202"/>
                    <a:pt x="10847" y="4236"/>
                    <a:pt x="10773" y="4119"/>
                  </a:cubicBezTo>
                  <a:cubicBezTo>
                    <a:pt x="10670" y="3956"/>
                    <a:pt x="10624" y="3779"/>
                    <a:pt x="10487" y="3623"/>
                  </a:cubicBezTo>
                  <a:cubicBezTo>
                    <a:pt x="10207" y="3303"/>
                    <a:pt x="9791" y="3174"/>
                    <a:pt x="9438" y="2954"/>
                  </a:cubicBezTo>
                  <a:cubicBezTo>
                    <a:pt x="9968" y="2219"/>
                    <a:pt x="11024" y="1702"/>
                    <a:pt x="11947" y="1702"/>
                  </a:cubicBezTo>
                  <a:close/>
                  <a:moveTo>
                    <a:pt x="8557" y="3509"/>
                  </a:moveTo>
                  <a:cubicBezTo>
                    <a:pt x="9244" y="3509"/>
                    <a:pt x="9948" y="3685"/>
                    <a:pt x="10417" y="4185"/>
                  </a:cubicBezTo>
                  <a:cubicBezTo>
                    <a:pt x="9901" y="4273"/>
                    <a:pt x="9408" y="4365"/>
                    <a:pt x="8949" y="4632"/>
                  </a:cubicBezTo>
                  <a:cubicBezTo>
                    <a:pt x="8486" y="4895"/>
                    <a:pt x="8086" y="5288"/>
                    <a:pt x="7716" y="5671"/>
                  </a:cubicBezTo>
                  <a:cubicBezTo>
                    <a:pt x="7540" y="5857"/>
                    <a:pt x="7397" y="6060"/>
                    <a:pt x="7247" y="6271"/>
                  </a:cubicBezTo>
                  <a:cubicBezTo>
                    <a:pt x="7146" y="6415"/>
                    <a:pt x="7062" y="6438"/>
                    <a:pt x="6933" y="6438"/>
                  </a:cubicBezTo>
                  <a:cubicBezTo>
                    <a:pt x="6884" y="6438"/>
                    <a:pt x="6829" y="6434"/>
                    <a:pt x="6764" y="6434"/>
                  </a:cubicBezTo>
                  <a:cubicBezTo>
                    <a:pt x="6671" y="6432"/>
                    <a:pt x="6579" y="6431"/>
                    <a:pt x="6486" y="6431"/>
                  </a:cubicBezTo>
                  <a:cubicBezTo>
                    <a:pt x="6058" y="6431"/>
                    <a:pt x="5629" y="6447"/>
                    <a:pt x="5199" y="6447"/>
                  </a:cubicBezTo>
                  <a:cubicBezTo>
                    <a:pt x="4836" y="6447"/>
                    <a:pt x="4386" y="6327"/>
                    <a:pt x="4473" y="5868"/>
                  </a:cubicBezTo>
                  <a:cubicBezTo>
                    <a:pt x="4550" y="5441"/>
                    <a:pt x="4942" y="5089"/>
                    <a:pt x="5242" y="4802"/>
                  </a:cubicBezTo>
                  <a:cubicBezTo>
                    <a:pt x="5925" y="4153"/>
                    <a:pt x="6900" y="3730"/>
                    <a:pt x="7816" y="3573"/>
                  </a:cubicBezTo>
                  <a:cubicBezTo>
                    <a:pt x="8053" y="3533"/>
                    <a:pt x="8304" y="3509"/>
                    <a:pt x="8557" y="3509"/>
                  </a:cubicBezTo>
                  <a:close/>
                  <a:moveTo>
                    <a:pt x="7678" y="2816"/>
                  </a:moveTo>
                  <a:cubicBezTo>
                    <a:pt x="7908" y="2816"/>
                    <a:pt x="8139" y="2833"/>
                    <a:pt x="8369" y="2867"/>
                  </a:cubicBezTo>
                  <a:cubicBezTo>
                    <a:pt x="8832" y="2937"/>
                    <a:pt x="9278" y="3063"/>
                    <a:pt x="9691" y="3277"/>
                  </a:cubicBezTo>
                  <a:cubicBezTo>
                    <a:pt x="9891" y="3380"/>
                    <a:pt x="10111" y="3486"/>
                    <a:pt x="10277" y="3640"/>
                  </a:cubicBezTo>
                  <a:cubicBezTo>
                    <a:pt x="10360" y="3716"/>
                    <a:pt x="10604" y="3970"/>
                    <a:pt x="10570" y="4090"/>
                  </a:cubicBezTo>
                  <a:cubicBezTo>
                    <a:pt x="10444" y="4030"/>
                    <a:pt x="10337" y="3879"/>
                    <a:pt x="10217" y="3799"/>
                  </a:cubicBezTo>
                  <a:cubicBezTo>
                    <a:pt x="10080" y="3706"/>
                    <a:pt x="9934" y="3633"/>
                    <a:pt x="9781" y="3570"/>
                  </a:cubicBezTo>
                  <a:cubicBezTo>
                    <a:pt x="9465" y="3443"/>
                    <a:pt x="9125" y="3360"/>
                    <a:pt x="8782" y="3337"/>
                  </a:cubicBezTo>
                  <a:cubicBezTo>
                    <a:pt x="8704" y="3332"/>
                    <a:pt x="8625" y="3330"/>
                    <a:pt x="8547" y="3330"/>
                  </a:cubicBezTo>
                  <a:cubicBezTo>
                    <a:pt x="7874" y="3330"/>
                    <a:pt x="7172" y="3492"/>
                    <a:pt x="6568" y="3766"/>
                  </a:cubicBezTo>
                  <a:cubicBezTo>
                    <a:pt x="5949" y="4050"/>
                    <a:pt x="5316" y="4442"/>
                    <a:pt x="4853" y="4949"/>
                  </a:cubicBezTo>
                  <a:cubicBezTo>
                    <a:pt x="4633" y="5188"/>
                    <a:pt x="4406" y="5435"/>
                    <a:pt x="4323" y="5761"/>
                  </a:cubicBezTo>
                  <a:cubicBezTo>
                    <a:pt x="4286" y="5897"/>
                    <a:pt x="4270" y="6034"/>
                    <a:pt x="4323" y="6171"/>
                  </a:cubicBezTo>
                  <a:cubicBezTo>
                    <a:pt x="4353" y="6257"/>
                    <a:pt x="4540" y="6410"/>
                    <a:pt x="4513" y="6480"/>
                  </a:cubicBezTo>
                  <a:cubicBezTo>
                    <a:pt x="4478" y="6479"/>
                    <a:pt x="4441" y="6478"/>
                    <a:pt x="4403" y="6478"/>
                  </a:cubicBezTo>
                  <a:cubicBezTo>
                    <a:pt x="4356" y="6478"/>
                    <a:pt x="4307" y="6479"/>
                    <a:pt x="4258" y="6479"/>
                  </a:cubicBezTo>
                  <a:cubicBezTo>
                    <a:pt x="3937" y="6479"/>
                    <a:pt x="3589" y="6456"/>
                    <a:pt x="3464" y="6117"/>
                  </a:cubicBezTo>
                  <a:cubicBezTo>
                    <a:pt x="3324" y="5741"/>
                    <a:pt x="3554" y="5292"/>
                    <a:pt x="3757" y="4978"/>
                  </a:cubicBezTo>
                  <a:cubicBezTo>
                    <a:pt x="4210" y="4276"/>
                    <a:pt x="4962" y="3656"/>
                    <a:pt x="5702" y="3280"/>
                  </a:cubicBezTo>
                  <a:cubicBezTo>
                    <a:pt x="6320" y="2966"/>
                    <a:pt x="6995" y="2816"/>
                    <a:pt x="7678" y="2816"/>
                  </a:cubicBezTo>
                  <a:close/>
                  <a:moveTo>
                    <a:pt x="10688" y="4342"/>
                  </a:moveTo>
                  <a:cubicBezTo>
                    <a:pt x="11252" y="4342"/>
                    <a:pt x="11825" y="4465"/>
                    <a:pt x="12335" y="4685"/>
                  </a:cubicBezTo>
                  <a:cubicBezTo>
                    <a:pt x="12330" y="4704"/>
                    <a:pt x="12276" y="4710"/>
                    <a:pt x="12198" y="4710"/>
                  </a:cubicBezTo>
                  <a:cubicBezTo>
                    <a:pt x="12003" y="4710"/>
                    <a:pt x="11661" y="4669"/>
                    <a:pt x="11567" y="4669"/>
                  </a:cubicBezTo>
                  <a:cubicBezTo>
                    <a:pt x="11564" y="4669"/>
                    <a:pt x="11561" y="4669"/>
                    <a:pt x="11559" y="4669"/>
                  </a:cubicBezTo>
                  <a:cubicBezTo>
                    <a:pt x="11276" y="4682"/>
                    <a:pt x="10996" y="4745"/>
                    <a:pt x="10727" y="4832"/>
                  </a:cubicBezTo>
                  <a:cubicBezTo>
                    <a:pt x="10220" y="4998"/>
                    <a:pt x="9788" y="5308"/>
                    <a:pt x="9405" y="5671"/>
                  </a:cubicBezTo>
                  <a:cubicBezTo>
                    <a:pt x="9009" y="6040"/>
                    <a:pt x="8649" y="6467"/>
                    <a:pt x="8442" y="6976"/>
                  </a:cubicBezTo>
                  <a:cubicBezTo>
                    <a:pt x="8346" y="7213"/>
                    <a:pt x="8253" y="7459"/>
                    <a:pt x="8253" y="7719"/>
                  </a:cubicBezTo>
                  <a:cubicBezTo>
                    <a:pt x="8253" y="7822"/>
                    <a:pt x="8262" y="7912"/>
                    <a:pt x="8306" y="8009"/>
                  </a:cubicBezTo>
                  <a:cubicBezTo>
                    <a:pt x="8336" y="8066"/>
                    <a:pt x="8466" y="8189"/>
                    <a:pt x="8446" y="8245"/>
                  </a:cubicBezTo>
                  <a:cubicBezTo>
                    <a:pt x="8096" y="8221"/>
                    <a:pt x="7617" y="8285"/>
                    <a:pt x="7314" y="8078"/>
                  </a:cubicBezTo>
                  <a:cubicBezTo>
                    <a:pt x="7054" y="7902"/>
                    <a:pt x="6988" y="7576"/>
                    <a:pt x="7008" y="7279"/>
                  </a:cubicBezTo>
                  <a:cubicBezTo>
                    <a:pt x="7063" y="6530"/>
                    <a:pt x="7687" y="5914"/>
                    <a:pt x="8199" y="5431"/>
                  </a:cubicBezTo>
                  <a:cubicBezTo>
                    <a:pt x="8739" y="4918"/>
                    <a:pt x="9332" y="4519"/>
                    <a:pt x="10077" y="4392"/>
                  </a:cubicBezTo>
                  <a:cubicBezTo>
                    <a:pt x="10277" y="4359"/>
                    <a:pt x="10482" y="4342"/>
                    <a:pt x="10688" y="4342"/>
                  </a:cubicBezTo>
                  <a:close/>
                  <a:moveTo>
                    <a:pt x="11715" y="4847"/>
                  </a:moveTo>
                  <a:cubicBezTo>
                    <a:pt x="11872" y="4847"/>
                    <a:pt x="12030" y="4856"/>
                    <a:pt x="12189" y="4872"/>
                  </a:cubicBezTo>
                  <a:cubicBezTo>
                    <a:pt x="13151" y="4969"/>
                    <a:pt x="14104" y="5841"/>
                    <a:pt x="14366" y="6756"/>
                  </a:cubicBezTo>
                  <a:cubicBezTo>
                    <a:pt x="14496" y="7199"/>
                    <a:pt x="14526" y="7809"/>
                    <a:pt x="14076" y="8086"/>
                  </a:cubicBezTo>
                  <a:cubicBezTo>
                    <a:pt x="13707" y="8311"/>
                    <a:pt x="13137" y="8412"/>
                    <a:pt x="12697" y="8412"/>
                  </a:cubicBezTo>
                  <a:cubicBezTo>
                    <a:pt x="12677" y="8412"/>
                    <a:pt x="12657" y="8412"/>
                    <a:pt x="12638" y="8412"/>
                  </a:cubicBezTo>
                  <a:cubicBezTo>
                    <a:pt x="12523" y="8413"/>
                    <a:pt x="12407" y="8414"/>
                    <a:pt x="12292" y="8414"/>
                  </a:cubicBezTo>
                  <a:cubicBezTo>
                    <a:pt x="11745" y="8414"/>
                    <a:pt x="11197" y="8397"/>
                    <a:pt x="10650" y="8375"/>
                  </a:cubicBezTo>
                  <a:cubicBezTo>
                    <a:pt x="10080" y="8348"/>
                    <a:pt x="9388" y="8412"/>
                    <a:pt x="8849" y="8215"/>
                  </a:cubicBezTo>
                  <a:cubicBezTo>
                    <a:pt x="8612" y="8125"/>
                    <a:pt x="8422" y="8006"/>
                    <a:pt x="8422" y="7735"/>
                  </a:cubicBezTo>
                  <a:cubicBezTo>
                    <a:pt x="8422" y="7509"/>
                    <a:pt x="8499" y="7279"/>
                    <a:pt x="8582" y="7076"/>
                  </a:cubicBezTo>
                  <a:cubicBezTo>
                    <a:pt x="8766" y="6633"/>
                    <a:pt x="9052" y="6247"/>
                    <a:pt x="9392" y="5914"/>
                  </a:cubicBezTo>
                  <a:cubicBezTo>
                    <a:pt x="9745" y="5568"/>
                    <a:pt x="10154" y="5238"/>
                    <a:pt x="10613" y="5049"/>
                  </a:cubicBezTo>
                  <a:cubicBezTo>
                    <a:pt x="10968" y="4900"/>
                    <a:pt x="11339" y="4847"/>
                    <a:pt x="11715" y="4847"/>
                  </a:cubicBezTo>
                  <a:close/>
                  <a:moveTo>
                    <a:pt x="5009" y="1"/>
                  </a:moveTo>
                  <a:cubicBezTo>
                    <a:pt x="4942" y="1"/>
                    <a:pt x="4876" y="2"/>
                    <a:pt x="4810" y="3"/>
                  </a:cubicBezTo>
                  <a:cubicBezTo>
                    <a:pt x="4253" y="17"/>
                    <a:pt x="3724" y="66"/>
                    <a:pt x="3195" y="257"/>
                  </a:cubicBezTo>
                  <a:cubicBezTo>
                    <a:pt x="2299" y="576"/>
                    <a:pt x="1343" y="1188"/>
                    <a:pt x="787" y="1978"/>
                  </a:cubicBezTo>
                  <a:cubicBezTo>
                    <a:pt x="540" y="2327"/>
                    <a:pt x="370" y="2724"/>
                    <a:pt x="261" y="3137"/>
                  </a:cubicBezTo>
                  <a:cubicBezTo>
                    <a:pt x="141" y="3586"/>
                    <a:pt x="1" y="4205"/>
                    <a:pt x="494" y="4465"/>
                  </a:cubicBezTo>
                  <a:cubicBezTo>
                    <a:pt x="769" y="4610"/>
                    <a:pt x="1096" y="4643"/>
                    <a:pt x="1423" y="4643"/>
                  </a:cubicBezTo>
                  <a:cubicBezTo>
                    <a:pt x="1646" y="4643"/>
                    <a:pt x="1870" y="4627"/>
                    <a:pt x="2076" y="4622"/>
                  </a:cubicBezTo>
                  <a:cubicBezTo>
                    <a:pt x="2655" y="4612"/>
                    <a:pt x="3235" y="4595"/>
                    <a:pt x="3814" y="4595"/>
                  </a:cubicBezTo>
                  <a:cubicBezTo>
                    <a:pt x="3557" y="4972"/>
                    <a:pt x="3261" y="5375"/>
                    <a:pt x="3255" y="5854"/>
                  </a:cubicBezTo>
                  <a:cubicBezTo>
                    <a:pt x="3251" y="6220"/>
                    <a:pt x="3461" y="6537"/>
                    <a:pt x="3834" y="6607"/>
                  </a:cubicBezTo>
                  <a:cubicBezTo>
                    <a:pt x="3942" y="6626"/>
                    <a:pt x="4054" y="6632"/>
                    <a:pt x="4168" y="6632"/>
                  </a:cubicBezTo>
                  <a:cubicBezTo>
                    <a:pt x="4313" y="6632"/>
                    <a:pt x="4460" y="6623"/>
                    <a:pt x="4602" y="6623"/>
                  </a:cubicBezTo>
                  <a:cubicBezTo>
                    <a:pt x="4615" y="6623"/>
                    <a:pt x="4627" y="6623"/>
                    <a:pt x="4640" y="6623"/>
                  </a:cubicBezTo>
                  <a:cubicBezTo>
                    <a:pt x="4761" y="6625"/>
                    <a:pt x="4883" y="6626"/>
                    <a:pt x="5006" y="6626"/>
                  </a:cubicBezTo>
                  <a:cubicBezTo>
                    <a:pt x="5129" y="6626"/>
                    <a:pt x="5252" y="6625"/>
                    <a:pt x="5376" y="6623"/>
                  </a:cubicBezTo>
                  <a:cubicBezTo>
                    <a:pt x="5929" y="6613"/>
                    <a:pt x="6484" y="6590"/>
                    <a:pt x="7037" y="6590"/>
                  </a:cubicBezTo>
                  <a:cubicBezTo>
                    <a:pt x="6891" y="6987"/>
                    <a:pt x="6748" y="7413"/>
                    <a:pt x="6917" y="7829"/>
                  </a:cubicBezTo>
                  <a:cubicBezTo>
                    <a:pt x="7047" y="8138"/>
                    <a:pt x="7327" y="8315"/>
                    <a:pt x="7653" y="8348"/>
                  </a:cubicBezTo>
                  <a:cubicBezTo>
                    <a:pt x="8122" y="8398"/>
                    <a:pt x="8586" y="8385"/>
                    <a:pt x="9055" y="8448"/>
                  </a:cubicBezTo>
                  <a:cubicBezTo>
                    <a:pt x="9505" y="8508"/>
                    <a:pt x="9961" y="8511"/>
                    <a:pt x="10410" y="8535"/>
                  </a:cubicBezTo>
                  <a:cubicBezTo>
                    <a:pt x="10948" y="8563"/>
                    <a:pt x="11506" y="8606"/>
                    <a:pt x="12059" y="8606"/>
                  </a:cubicBezTo>
                  <a:cubicBezTo>
                    <a:pt x="12479" y="8606"/>
                    <a:pt x="12896" y="8581"/>
                    <a:pt x="13301" y="8508"/>
                  </a:cubicBezTo>
                  <a:cubicBezTo>
                    <a:pt x="13694" y="8438"/>
                    <a:pt x="14207" y="8335"/>
                    <a:pt x="14440" y="7972"/>
                  </a:cubicBezTo>
                  <a:cubicBezTo>
                    <a:pt x="14656" y="7626"/>
                    <a:pt x="14663" y="7222"/>
                    <a:pt x="14566" y="6840"/>
                  </a:cubicBezTo>
                  <a:cubicBezTo>
                    <a:pt x="14380" y="6080"/>
                    <a:pt x="13910" y="5598"/>
                    <a:pt x="13321" y="5124"/>
                  </a:cubicBezTo>
                  <a:cubicBezTo>
                    <a:pt x="13787" y="5061"/>
                    <a:pt x="14256" y="5001"/>
                    <a:pt x="14726" y="4935"/>
                  </a:cubicBezTo>
                  <a:cubicBezTo>
                    <a:pt x="15175" y="4872"/>
                    <a:pt x="15429" y="4735"/>
                    <a:pt x="15392" y="4236"/>
                  </a:cubicBezTo>
                  <a:cubicBezTo>
                    <a:pt x="15275" y="2707"/>
                    <a:pt x="13577" y="1618"/>
                    <a:pt x="12242" y="1259"/>
                  </a:cubicBezTo>
                  <a:cubicBezTo>
                    <a:pt x="11900" y="1168"/>
                    <a:pt x="11529" y="1120"/>
                    <a:pt x="11158" y="1120"/>
                  </a:cubicBezTo>
                  <a:cubicBezTo>
                    <a:pt x="10740" y="1120"/>
                    <a:pt x="10323" y="1180"/>
                    <a:pt x="9945" y="1305"/>
                  </a:cubicBezTo>
                  <a:cubicBezTo>
                    <a:pt x="9611" y="1412"/>
                    <a:pt x="9261" y="1598"/>
                    <a:pt x="8982" y="1808"/>
                  </a:cubicBezTo>
                  <a:cubicBezTo>
                    <a:pt x="8702" y="2012"/>
                    <a:pt x="8522" y="2275"/>
                    <a:pt x="8313" y="2541"/>
                  </a:cubicBezTo>
                  <a:cubicBezTo>
                    <a:pt x="8133" y="1385"/>
                    <a:pt x="7437" y="639"/>
                    <a:pt x="6361" y="220"/>
                  </a:cubicBezTo>
                  <a:cubicBezTo>
                    <a:pt x="5924" y="48"/>
                    <a:pt x="5471" y="1"/>
                    <a:pt x="50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502;p67">
              <a:extLst>
                <a:ext uri="{FF2B5EF4-FFF2-40B4-BE49-F238E27FC236}">
                  <a16:creationId xmlns:a16="http://schemas.microsoft.com/office/drawing/2014/main" id="{369B25FD-2110-5348-BD7C-758F2A6CE40D}"/>
                </a:ext>
              </a:extLst>
            </p:cNvPr>
            <p:cNvSpPr/>
            <p:nvPr/>
          </p:nvSpPr>
          <p:spPr>
            <a:xfrm>
              <a:off x="-3516082" y="1838560"/>
              <a:ext cx="489970" cy="355103"/>
            </a:xfrm>
            <a:custGeom>
              <a:avLst/>
              <a:gdLst/>
              <a:ahLst/>
              <a:cxnLst/>
              <a:rect l="l" t="t" r="r" b="b"/>
              <a:pathLst>
                <a:path w="3128" h="2267" extrusionOk="0">
                  <a:moveTo>
                    <a:pt x="1713" y="737"/>
                  </a:moveTo>
                  <a:cubicBezTo>
                    <a:pt x="1792" y="737"/>
                    <a:pt x="1874" y="822"/>
                    <a:pt x="1905" y="851"/>
                  </a:cubicBezTo>
                  <a:cubicBezTo>
                    <a:pt x="2045" y="974"/>
                    <a:pt x="2039" y="965"/>
                    <a:pt x="1916" y="1104"/>
                  </a:cubicBezTo>
                  <a:cubicBezTo>
                    <a:pt x="1839" y="1191"/>
                    <a:pt x="1762" y="1281"/>
                    <a:pt x="1685" y="1371"/>
                  </a:cubicBezTo>
                  <a:cubicBezTo>
                    <a:pt x="1582" y="1254"/>
                    <a:pt x="1479" y="1137"/>
                    <a:pt x="1379" y="1021"/>
                  </a:cubicBezTo>
                  <a:cubicBezTo>
                    <a:pt x="1459" y="945"/>
                    <a:pt x="1556" y="808"/>
                    <a:pt x="1653" y="758"/>
                  </a:cubicBezTo>
                  <a:cubicBezTo>
                    <a:pt x="1672" y="743"/>
                    <a:pt x="1693" y="737"/>
                    <a:pt x="1713" y="737"/>
                  </a:cubicBezTo>
                  <a:close/>
                  <a:moveTo>
                    <a:pt x="2981" y="0"/>
                  </a:moveTo>
                  <a:cubicBezTo>
                    <a:pt x="2810" y="0"/>
                    <a:pt x="2347" y="676"/>
                    <a:pt x="2245" y="742"/>
                  </a:cubicBezTo>
                  <a:cubicBezTo>
                    <a:pt x="2181" y="782"/>
                    <a:pt x="2184" y="811"/>
                    <a:pt x="2169" y="811"/>
                  </a:cubicBezTo>
                  <a:cubicBezTo>
                    <a:pt x="2158" y="811"/>
                    <a:pt x="2139" y="796"/>
                    <a:pt x="2079" y="758"/>
                  </a:cubicBezTo>
                  <a:cubicBezTo>
                    <a:pt x="2059" y="748"/>
                    <a:pt x="1862" y="582"/>
                    <a:pt x="1859" y="558"/>
                  </a:cubicBezTo>
                  <a:cubicBezTo>
                    <a:pt x="1852" y="495"/>
                    <a:pt x="2109" y="292"/>
                    <a:pt x="2132" y="202"/>
                  </a:cubicBezTo>
                  <a:lnTo>
                    <a:pt x="2132" y="202"/>
                  </a:lnTo>
                  <a:cubicBezTo>
                    <a:pt x="1952" y="209"/>
                    <a:pt x="1896" y="398"/>
                    <a:pt x="1749" y="422"/>
                  </a:cubicBezTo>
                  <a:cubicBezTo>
                    <a:pt x="1744" y="423"/>
                    <a:pt x="1739" y="423"/>
                    <a:pt x="1734" y="423"/>
                  </a:cubicBezTo>
                  <a:cubicBezTo>
                    <a:pt x="1628" y="423"/>
                    <a:pt x="1540" y="267"/>
                    <a:pt x="1419" y="242"/>
                  </a:cubicBezTo>
                  <a:lnTo>
                    <a:pt x="1419" y="242"/>
                  </a:lnTo>
                  <a:cubicBezTo>
                    <a:pt x="1419" y="308"/>
                    <a:pt x="1439" y="338"/>
                    <a:pt x="1473" y="395"/>
                  </a:cubicBezTo>
                  <a:cubicBezTo>
                    <a:pt x="1490" y="425"/>
                    <a:pt x="1602" y="525"/>
                    <a:pt x="1599" y="558"/>
                  </a:cubicBezTo>
                  <a:cubicBezTo>
                    <a:pt x="1596" y="588"/>
                    <a:pt x="1433" y="722"/>
                    <a:pt x="1410" y="745"/>
                  </a:cubicBezTo>
                  <a:cubicBezTo>
                    <a:pt x="1386" y="765"/>
                    <a:pt x="1246" y="928"/>
                    <a:pt x="1216" y="931"/>
                  </a:cubicBezTo>
                  <a:cubicBezTo>
                    <a:pt x="1216" y="931"/>
                    <a:pt x="1216" y="931"/>
                    <a:pt x="1215" y="931"/>
                  </a:cubicBezTo>
                  <a:cubicBezTo>
                    <a:pt x="1190" y="931"/>
                    <a:pt x="1050" y="788"/>
                    <a:pt x="1026" y="771"/>
                  </a:cubicBezTo>
                  <a:cubicBezTo>
                    <a:pt x="985" y="740"/>
                    <a:pt x="904" y="678"/>
                    <a:pt x="858" y="678"/>
                  </a:cubicBezTo>
                  <a:cubicBezTo>
                    <a:pt x="831" y="678"/>
                    <a:pt x="816" y="700"/>
                    <a:pt x="830" y="765"/>
                  </a:cubicBezTo>
                  <a:cubicBezTo>
                    <a:pt x="853" y="888"/>
                    <a:pt x="1096" y="954"/>
                    <a:pt x="1066" y="1068"/>
                  </a:cubicBezTo>
                  <a:cubicBezTo>
                    <a:pt x="1036" y="1188"/>
                    <a:pt x="800" y="1344"/>
                    <a:pt x="717" y="1434"/>
                  </a:cubicBezTo>
                  <a:cubicBezTo>
                    <a:pt x="614" y="1541"/>
                    <a:pt x="1" y="2123"/>
                    <a:pt x="104" y="2267"/>
                  </a:cubicBezTo>
                  <a:cubicBezTo>
                    <a:pt x="324" y="2170"/>
                    <a:pt x="507" y="1900"/>
                    <a:pt x="666" y="1733"/>
                  </a:cubicBezTo>
                  <a:cubicBezTo>
                    <a:pt x="760" y="1637"/>
                    <a:pt x="853" y="1541"/>
                    <a:pt x="943" y="1444"/>
                  </a:cubicBezTo>
                  <a:cubicBezTo>
                    <a:pt x="996" y="1391"/>
                    <a:pt x="1120" y="1208"/>
                    <a:pt x="1193" y="1191"/>
                  </a:cubicBezTo>
                  <a:cubicBezTo>
                    <a:pt x="1194" y="1191"/>
                    <a:pt x="1196" y="1190"/>
                    <a:pt x="1198" y="1190"/>
                  </a:cubicBezTo>
                  <a:cubicBezTo>
                    <a:pt x="1260" y="1190"/>
                    <a:pt x="1447" y="1369"/>
                    <a:pt x="1496" y="1444"/>
                  </a:cubicBezTo>
                  <a:cubicBezTo>
                    <a:pt x="1556" y="1534"/>
                    <a:pt x="1456" y="1664"/>
                    <a:pt x="1430" y="1697"/>
                  </a:cubicBezTo>
                  <a:cubicBezTo>
                    <a:pt x="1356" y="1793"/>
                    <a:pt x="1033" y="2093"/>
                    <a:pt x="1133" y="2220"/>
                  </a:cubicBezTo>
                  <a:cubicBezTo>
                    <a:pt x="1303" y="2136"/>
                    <a:pt x="1396" y="1993"/>
                    <a:pt x="1516" y="1847"/>
                  </a:cubicBezTo>
                  <a:cubicBezTo>
                    <a:pt x="1542" y="1821"/>
                    <a:pt x="1649" y="1644"/>
                    <a:pt x="1689" y="1641"/>
                  </a:cubicBezTo>
                  <a:cubicBezTo>
                    <a:pt x="1690" y="1641"/>
                    <a:pt x="1691" y="1641"/>
                    <a:pt x="1693" y="1641"/>
                  </a:cubicBezTo>
                  <a:cubicBezTo>
                    <a:pt x="1748" y="1641"/>
                    <a:pt x="1903" y="1814"/>
                    <a:pt x="1945" y="1850"/>
                  </a:cubicBezTo>
                  <a:cubicBezTo>
                    <a:pt x="2042" y="1933"/>
                    <a:pt x="2258" y="2193"/>
                    <a:pt x="2392" y="2216"/>
                  </a:cubicBezTo>
                  <a:cubicBezTo>
                    <a:pt x="2407" y="2219"/>
                    <a:pt x="2420" y="2220"/>
                    <a:pt x="2431" y="2220"/>
                  </a:cubicBezTo>
                  <a:cubicBezTo>
                    <a:pt x="2604" y="2220"/>
                    <a:pt x="2256" y="1908"/>
                    <a:pt x="2218" y="1873"/>
                  </a:cubicBezTo>
                  <a:cubicBezTo>
                    <a:pt x="2129" y="1793"/>
                    <a:pt x="2039" y="1713"/>
                    <a:pt x="1949" y="1630"/>
                  </a:cubicBezTo>
                  <a:cubicBezTo>
                    <a:pt x="1839" y="1530"/>
                    <a:pt x="1805" y="1547"/>
                    <a:pt x="1862" y="1427"/>
                  </a:cubicBezTo>
                  <a:cubicBezTo>
                    <a:pt x="1896" y="1354"/>
                    <a:pt x="1982" y="1287"/>
                    <a:pt x="2035" y="1224"/>
                  </a:cubicBezTo>
                  <a:cubicBezTo>
                    <a:pt x="2100" y="1154"/>
                    <a:pt x="2117" y="1127"/>
                    <a:pt x="2140" y="1127"/>
                  </a:cubicBezTo>
                  <a:cubicBezTo>
                    <a:pt x="2160" y="1127"/>
                    <a:pt x="2184" y="1147"/>
                    <a:pt x="2245" y="1177"/>
                  </a:cubicBezTo>
                  <a:cubicBezTo>
                    <a:pt x="2415" y="1268"/>
                    <a:pt x="2575" y="1484"/>
                    <a:pt x="2721" y="1614"/>
                  </a:cubicBezTo>
                  <a:cubicBezTo>
                    <a:pt x="2759" y="1649"/>
                    <a:pt x="2887" y="1773"/>
                    <a:pt x="2955" y="1773"/>
                  </a:cubicBezTo>
                  <a:cubicBezTo>
                    <a:pt x="2985" y="1773"/>
                    <a:pt x="3003" y="1750"/>
                    <a:pt x="2998" y="1687"/>
                  </a:cubicBezTo>
                  <a:cubicBezTo>
                    <a:pt x="2988" y="1561"/>
                    <a:pt x="2728" y="1391"/>
                    <a:pt x="2638" y="1311"/>
                  </a:cubicBezTo>
                  <a:cubicBezTo>
                    <a:pt x="2568" y="1244"/>
                    <a:pt x="2495" y="1177"/>
                    <a:pt x="2421" y="1111"/>
                  </a:cubicBezTo>
                  <a:cubicBezTo>
                    <a:pt x="2322" y="1014"/>
                    <a:pt x="2275" y="1014"/>
                    <a:pt x="2329" y="905"/>
                  </a:cubicBezTo>
                  <a:cubicBezTo>
                    <a:pt x="2378" y="791"/>
                    <a:pt x="3128" y="109"/>
                    <a:pt x="3014" y="12"/>
                  </a:cubicBezTo>
                  <a:cubicBezTo>
                    <a:pt x="3005" y="4"/>
                    <a:pt x="2994" y="0"/>
                    <a:pt x="29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503;p67">
              <a:extLst>
                <a:ext uri="{FF2B5EF4-FFF2-40B4-BE49-F238E27FC236}">
                  <a16:creationId xmlns:a16="http://schemas.microsoft.com/office/drawing/2014/main" id="{2D8228FD-B0DF-9F4B-80EB-B4ACAB65D067}"/>
                </a:ext>
              </a:extLst>
            </p:cNvPr>
            <p:cNvSpPr/>
            <p:nvPr/>
          </p:nvSpPr>
          <p:spPr>
            <a:xfrm>
              <a:off x="-4694273" y="1230671"/>
              <a:ext cx="623897" cy="387684"/>
            </a:xfrm>
            <a:custGeom>
              <a:avLst/>
              <a:gdLst/>
              <a:ahLst/>
              <a:cxnLst/>
              <a:rect l="l" t="t" r="r" b="b"/>
              <a:pathLst>
                <a:path w="3983" h="2475" extrusionOk="0">
                  <a:moveTo>
                    <a:pt x="2186" y="697"/>
                  </a:moveTo>
                  <a:cubicBezTo>
                    <a:pt x="2374" y="697"/>
                    <a:pt x="2636" y="807"/>
                    <a:pt x="2784" y="842"/>
                  </a:cubicBezTo>
                  <a:cubicBezTo>
                    <a:pt x="2601" y="996"/>
                    <a:pt x="2391" y="1246"/>
                    <a:pt x="2178" y="1342"/>
                  </a:cubicBezTo>
                  <a:cubicBezTo>
                    <a:pt x="2148" y="1356"/>
                    <a:pt x="2113" y="1362"/>
                    <a:pt x="2076" y="1362"/>
                  </a:cubicBezTo>
                  <a:cubicBezTo>
                    <a:pt x="1906" y="1362"/>
                    <a:pt x="1681" y="1235"/>
                    <a:pt x="1539" y="1186"/>
                  </a:cubicBezTo>
                  <a:cubicBezTo>
                    <a:pt x="1665" y="1046"/>
                    <a:pt x="1899" y="776"/>
                    <a:pt x="2079" y="713"/>
                  </a:cubicBezTo>
                  <a:cubicBezTo>
                    <a:pt x="2110" y="701"/>
                    <a:pt x="2146" y="697"/>
                    <a:pt x="2186" y="697"/>
                  </a:cubicBezTo>
                  <a:close/>
                  <a:moveTo>
                    <a:pt x="2757" y="1"/>
                  </a:moveTo>
                  <a:cubicBezTo>
                    <a:pt x="2629" y="1"/>
                    <a:pt x="2302" y="297"/>
                    <a:pt x="2254" y="337"/>
                  </a:cubicBezTo>
                  <a:cubicBezTo>
                    <a:pt x="2144" y="431"/>
                    <a:pt x="2100" y="483"/>
                    <a:pt x="1993" y="483"/>
                  </a:cubicBezTo>
                  <a:cubicBezTo>
                    <a:pt x="1972" y="483"/>
                    <a:pt x="1947" y="481"/>
                    <a:pt x="1919" y="476"/>
                  </a:cubicBezTo>
                  <a:cubicBezTo>
                    <a:pt x="1832" y="462"/>
                    <a:pt x="1584" y="372"/>
                    <a:pt x="1417" y="372"/>
                  </a:cubicBezTo>
                  <a:cubicBezTo>
                    <a:pt x="1345" y="372"/>
                    <a:pt x="1288" y="389"/>
                    <a:pt x="1266" y="436"/>
                  </a:cubicBezTo>
                  <a:cubicBezTo>
                    <a:pt x="1455" y="553"/>
                    <a:pt x="1692" y="556"/>
                    <a:pt x="1888" y="656"/>
                  </a:cubicBezTo>
                  <a:cubicBezTo>
                    <a:pt x="1735" y="783"/>
                    <a:pt x="1572" y="962"/>
                    <a:pt x="1399" y="1062"/>
                  </a:cubicBezTo>
                  <a:cubicBezTo>
                    <a:pt x="1345" y="1095"/>
                    <a:pt x="1290" y="1107"/>
                    <a:pt x="1236" y="1107"/>
                  </a:cubicBezTo>
                  <a:cubicBezTo>
                    <a:pt x="1123" y="1107"/>
                    <a:pt x="1008" y="1055"/>
                    <a:pt x="889" y="1026"/>
                  </a:cubicBezTo>
                  <a:cubicBezTo>
                    <a:pt x="847" y="1016"/>
                    <a:pt x="775" y="1007"/>
                    <a:pt x="715" y="1007"/>
                  </a:cubicBezTo>
                  <a:cubicBezTo>
                    <a:pt x="614" y="1007"/>
                    <a:pt x="549" y="1032"/>
                    <a:pt x="720" y="1116"/>
                  </a:cubicBezTo>
                  <a:cubicBezTo>
                    <a:pt x="846" y="1179"/>
                    <a:pt x="1006" y="1216"/>
                    <a:pt x="1140" y="1269"/>
                  </a:cubicBezTo>
                  <a:cubicBezTo>
                    <a:pt x="746" y="1622"/>
                    <a:pt x="344" y="1969"/>
                    <a:pt x="1" y="2371"/>
                  </a:cubicBezTo>
                  <a:cubicBezTo>
                    <a:pt x="20" y="2383"/>
                    <a:pt x="40" y="2389"/>
                    <a:pt x="62" y="2389"/>
                  </a:cubicBezTo>
                  <a:cubicBezTo>
                    <a:pt x="202" y="2389"/>
                    <a:pt x="383" y="2166"/>
                    <a:pt x="467" y="2092"/>
                  </a:cubicBezTo>
                  <a:cubicBezTo>
                    <a:pt x="636" y="1941"/>
                    <a:pt x="809" y="1792"/>
                    <a:pt x="980" y="1638"/>
                  </a:cubicBezTo>
                  <a:cubicBezTo>
                    <a:pt x="1105" y="1530"/>
                    <a:pt x="1240" y="1336"/>
                    <a:pt x="1415" y="1336"/>
                  </a:cubicBezTo>
                  <a:cubicBezTo>
                    <a:pt x="1416" y="1336"/>
                    <a:pt x="1418" y="1336"/>
                    <a:pt x="1419" y="1336"/>
                  </a:cubicBezTo>
                  <a:cubicBezTo>
                    <a:pt x="1585" y="1336"/>
                    <a:pt x="1828" y="1469"/>
                    <a:pt x="1985" y="1519"/>
                  </a:cubicBezTo>
                  <a:cubicBezTo>
                    <a:pt x="1812" y="1675"/>
                    <a:pt x="1642" y="1832"/>
                    <a:pt x="1472" y="1989"/>
                  </a:cubicBezTo>
                  <a:cubicBezTo>
                    <a:pt x="1319" y="2128"/>
                    <a:pt x="1096" y="2268"/>
                    <a:pt x="1049" y="2474"/>
                  </a:cubicBezTo>
                  <a:cubicBezTo>
                    <a:pt x="1269" y="2441"/>
                    <a:pt x="1489" y="2168"/>
                    <a:pt x="1649" y="2032"/>
                  </a:cubicBezTo>
                  <a:cubicBezTo>
                    <a:pt x="1803" y="1903"/>
                    <a:pt x="2035" y="1601"/>
                    <a:pt x="2245" y="1601"/>
                  </a:cubicBezTo>
                  <a:cubicBezTo>
                    <a:pt x="2248" y="1601"/>
                    <a:pt x="2251" y="1602"/>
                    <a:pt x="2254" y="1602"/>
                  </a:cubicBezTo>
                  <a:cubicBezTo>
                    <a:pt x="2316" y="1607"/>
                    <a:pt x="2644" y="1766"/>
                    <a:pt x="2807" y="1766"/>
                  </a:cubicBezTo>
                  <a:cubicBezTo>
                    <a:pt x="2856" y="1766"/>
                    <a:pt x="2890" y="1752"/>
                    <a:pt x="2898" y="1715"/>
                  </a:cubicBezTo>
                  <a:cubicBezTo>
                    <a:pt x="2924" y="1582"/>
                    <a:pt x="2418" y="1475"/>
                    <a:pt x="2325" y="1446"/>
                  </a:cubicBezTo>
                  <a:cubicBezTo>
                    <a:pt x="2434" y="1349"/>
                    <a:pt x="2548" y="1256"/>
                    <a:pt x="2661" y="1166"/>
                  </a:cubicBezTo>
                  <a:cubicBezTo>
                    <a:pt x="2751" y="1093"/>
                    <a:pt x="2854" y="959"/>
                    <a:pt x="2964" y="919"/>
                  </a:cubicBezTo>
                  <a:cubicBezTo>
                    <a:pt x="2994" y="909"/>
                    <a:pt x="3026" y="904"/>
                    <a:pt x="3058" y="904"/>
                  </a:cubicBezTo>
                  <a:cubicBezTo>
                    <a:pt x="3178" y="904"/>
                    <a:pt x="3310" y="963"/>
                    <a:pt x="3417" y="990"/>
                  </a:cubicBezTo>
                  <a:cubicBezTo>
                    <a:pt x="3577" y="1029"/>
                    <a:pt x="3740" y="1079"/>
                    <a:pt x="3903" y="1099"/>
                  </a:cubicBezTo>
                  <a:cubicBezTo>
                    <a:pt x="3966" y="873"/>
                    <a:pt x="3304" y="790"/>
                    <a:pt x="3173" y="736"/>
                  </a:cubicBezTo>
                  <a:cubicBezTo>
                    <a:pt x="3390" y="556"/>
                    <a:pt x="3617" y="383"/>
                    <a:pt x="3833" y="200"/>
                  </a:cubicBezTo>
                  <a:cubicBezTo>
                    <a:pt x="3982" y="73"/>
                    <a:pt x="3981" y="5"/>
                    <a:pt x="3909" y="5"/>
                  </a:cubicBezTo>
                  <a:cubicBezTo>
                    <a:pt x="3862" y="5"/>
                    <a:pt x="3782" y="36"/>
                    <a:pt x="3697" y="100"/>
                  </a:cubicBezTo>
                  <a:cubicBezTo>
                    <a:pt x="3573" y="190"/>
                    <a:pt x="3457" y="287"/>
                    <a:pt x="3341" y="383"/>
                  </a:cubicBezTo>
                  <a:cubicBezTo>
                    <a:pt x="3241" y="463"/>
                    <a:pt x="3098" y="633"/>
                    <a:pt x="2974" y="673"/>
                  </a:cubicBezTo>
                  <a:cubicBezTo>
                    <a:pt x="2939" y="685"/>
                    <a:pt x="2900" y="689"/>
                    <a:pt x="2859" y="689"/>
                  </a:cubicBezTo>
                  <a:cubicBezTo>
                    <a:pt x="2670" y="689"/>
                    <a:pt x="2424" y="590"/>
                    <a:pt x="2271" y="550"/>
                  </a:cubicBezTo>
                  <a:cubicBezTo>
                    <a:pt x="2328" y="493"/>
                    <a:pt x="2827" y="110"/>
                    <a:pt x="2804" y="34"/>
                  </a:cubicBezTo>
                  <a:cubicBezTo>
                    <a:pt x="2797" y="10"/>
                    <a:pt x="2780" y="1"/>
                    <a:pt x="2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504;p67">
              <a:extLst>
                <a:ext uri="{FF2B5EF4-FFF2-40B4-BE49-F238E27FC236}">
                  <a16:creationId xmlns:a16="http://schemas.microsoft.com/office/drawing/2014/main" id="{EC3555DD-FA29-D342-8F25-FCF14F528B3E}"/>
                </a:ext>
              </a:extLst>
            </p:cNvPr>
            <p:cNvSpPr/>
            <p:nvPr/>
          </p:nvSpPr>
          <p:spPr>
            <a:xfrm>
              <a:off x="-3313713" y="1370543"/>
              <a:ext cx="522394" cy="296520"/>
            </a:xfrm>
            <a:custGeom>
              <a:avLst/>
              <a:gdLst/>
              <a:ahLst/>
              <a:cxnLst/>
              <a:rect l="l" t="t" r="r" b="b"/>
              <a:pathLst>
                <a:path w="3335" h="1893" extrusionOk="0">
                  <a:moveTo>
                    <a:pt x="1516" y="587"/>
                  </a:moveTo>
                  <a:cubicBezTo>
                    <a:pt x="1569" y="587"/>
                    <a:pt x="1606" y="628"/>
                    <a:pt x="1669" y="673"/>
                  </a:cubicBezTo>
                  <a:cubicBezTo>
                    <a:pt x="1702" y="696"/>
                    <a:pt x="1842" y="762"/>
                    <a:pt x="1865" y="805"/>
                  </a:cubicBezTo>
                  <a:cubicBezTo>
                    <a:pt x="1932" y="925"/>
                    <a:pt x="1606" y="1195"/>
                    <a:pt x="1489" y="1282"/>
                  </a:cubicBezTo>
                  <a:cubicBezTo>
                    <a:pt x="1346" y="1179"/>
                    <a:pt x="1200" y="1079"/>
                    <a:pt x="1057" y="976"/>
                  </a:cubicBezTo>
                  <a:cubicBezTo>
                    <a:pt x="1149" y="889"/>
                    <a:pt x="1346" y="636"/>
                    <a:pt x="1469" y="596"/>
                  </a:cubicBezTo>
                  <a:cubicBezTo>
                    <a:pt x="1486" y="590"/>
                    <a:pt x="1502" y="587"/>
                    <a:pt x="1516" y="587"/>
                  </a:cubicBezTo>
                  <a:close/>
                  <a:moveTo>
                    <a:pt x="2028" y="0"/>
                  </a:moveTo>
                  <a:cubicBezTo>
                    <a:pt x="1954" y="0"/>
                    <a:pt x="1905" y="55"/>
                    <a:pt x="1832" y="100"/>
                  </a:cubicBezTo>
                  <a:cubicBezTo>
                    <a:pt x="1763" y="146"/>
                    <a:pt x="1567" y="329"/>
                    <a:pt x="1482" y="329"/>
                  </a:cubicBezTo>
                  <a:cubicBezTo>
                    <a:pt x="1481" y="329"/>
                    <a:pt x="1480" y="329"/>
                    <a:pt x="1479" y="329"/>
                  </a:cubicBezTo>
                  <a:cubicBezTo>
                    <a:pt x="1351" y="329"/>
                    <a:pt x="1166" y="67"/>
                    <a:pt x="1015" y="67"/>
                  </a:cubicBezTo>
                  <a:cubicBezTo>
                    <a:pt x="986" y="67"/>
                    <a:pt x="959" y="77"/>
                    <a:pt x="933" y="100"/>
                  </a:cubicBezTo>
                  <a:cubicBezTo>
                    <a:pt x="1037" y="263"/>
                    <a:pt x="1223" y="343"/>
                    <a:pt x="1366" y="466"/>
                  </a:cubicBezTo>
                  <a:cubicBezTo>
                    <a:pt x="1253" y="573"/>
                    <a:pt x="1137" y="729"/>
                    <a:pt x="1003" y="809"/>
                  </a:cubicBezTo>
                  <a:cubicBezTo>
                    <a:pt x="953" y="841"/>
                    <a:pt x="942" y="856"/>
                    <a:pt x="929" y="856"/>
                  </a:cubicBezTo>
                  <a:cubicBezTo>
                    <a:pt x="916" y="856"/>
                    <a:pt x="901" y="842"/>
                    <a:pt x="843" y="816"/>
                  </a:cubicBezTo>
                  <a:cubicBezTo>
                    <a:pt x="803" y="796"/>
                    <a:pt x="760" y="756"/>
                    <a:pt x="720" y="733"/>
                  </a:cubicBezTo>
                  <a:cubicBezTo>
                    <a:pt x="601" y="649"/>
                    <a:pt x="258" y="334"/>
                    <a:pt x="65" y="334"/>
                  </a:cubicBezTo>
                  <a:cubicBezTo>
                    <a:pt x="41" y="334"/>
                    <a:pt x="19" y="339"/>
                    <a:pt x="1" y="349"/>
                  </a:cubicBezTo>
                  <a:cubicBezTo>
                    <a:pt x="181" y="633"/>
                    <a:pt x="530" y="805"/>
                    <a:pt x="800" y="992"/>
                  </a:cubicBezTo>
                  <a:cubicBezTo>
                    <a:pt x="693" y="1139"/>
                    <a:pt x="367" y="1408"/>
                    <a:pt x="477" y="1442"/>
                  </a:cubicBezTo>
                  <a:cubicBezTo>
                    <a:pt x="483" y="1443"/>
                    <a:pt x="490" y="1444"/>
                    <a:pt x="496" y="1444"/>
                  </a:cubicBezTo>
                  <a:cubicBezTo>
                    <a:pt x="606" y="1444"/>
                    <a:pt x="745" y="1179"/>
                    <a:pt x="890" y="1122"/>
                  </a:cubicBezTo>
                  <a:cubicBezTo>
                    <a:pt x="898" y="1119"/>
                    <a:pt x="906" y="1118"/>
                    <a:pt x="916" y="1118"/>
                  </a:cubicBezTo>
                  <a:cubicBezTo>
                    <a:pt x="1036" y="1118"/>
                    <a:pt x="1278" y="1338"/>
                    <a:pt x="1386" y="1415"/>
                  </a:cubicBezTo>
                  <a:cubicBezTo>
                    <a:pt x="1309" y="1492"/>
                    <a:pt x="926" y="1818"/>
                    <a:pt x="1097" y="1868"/>
                  </a:cubicBezTo>
                  <a:cubicBezTo>
                    <a:pt x="1101" y="1869"/>
                    <a:pt x="1105" y="1870"/>
                    <a:pt x="1110" y="1870"/>
                  </a:cubicBezTo>
                  <a:cubicBezTo>
                    <a:pt x="1185" y="1870"/>
                    <a:pt x="1329" y="1699"/>
                    <a:pt x="1376" y="1658"/>
                  </a:cubicBezTo>
                  <a:cubicBezTo>
                    <a:pt x="1403" y="1632"/>
                    <a:pt x="1460" y="1558"/>
                    <a:pt x="1492" y="1548"/>
                  </a:cubicBezTo>
                  <a:cubicBezTo>
                    <a:pt x="1507" y="1544"/>
                    <a:pt x="1518" y="1543"/>
                    <a:pt x="1526" y="1543"/>
                  </a:cubicBezTo>
                  <a:cubicBezTo>
                    <a:pt x="1554" y="1543"/>
                    <a:pt x="1558" y="1560"/>
                    <a:pt x="1609" y="1575"/>
                  </a:cubicBezTo>
                  <a:cubicBezTo>
                    <a:pt x="1659" y="1587"/>
                    <a:pt x="1707" y="1611"/>
                    <a:pt x="1736" y="1611"/>
                  </a:cubicBezTo>
                  <a:cubicBezTo>
                    <a:pt x="1763" y="1611"/>
                    <a:pt x="1772" y="1589"/>
                    <a:pt x="1746" y="1515"/>
                  </a:cubicBezTo>
                  <a:cubicBezTo>
                    <a:pt x="1696" y="1372"/>
                    <a:pt x="1592" y="1445"/>
                    <a:pt x="1752" y="1279"/>
                  </a:cubicBezTo>
                  <a:cubicBezTo>
                    <a:pt x="1826" y="1205"/>
                    <a:pt x="1942" y="1019"/>
                    <a:pt x="2039" y="982"/>
                  </a:cubicBezTo>
                  <a:cubicBezTo>
                    <a:pt x="2051" y="977"/>
                    <a:pt x="2064" y="975"/>
                    <a:pt x="2077" y="975"/>
                  </a:cubicBezTo>
                  <a:cubicBezTo>
                    <a:pt x="2179" y="975"/>
                    <a:pt x="2308" y="1108"/>
                    <a:pt x="2405" y="1179"/>
                  </a:cubicBezTo>
                  <a:cubicBezTo>
                    <a:pt x="2225" y="1358"/>
                    <a:pt x="1762" y="1808"/>
                    <a:pt x="1842" y="1881"/>
                  </a:cubicBezTo>
                  <a:cubicBezTo>
                    <a:pt x="1851" y="1889"/>
                    <a:pt x="1861" y="1892"/>
                    <a:pt x="1873" y="1892"/>
                  </a:cubicBezTo>
                  <a:cubicBezTo>
                    <a:pt x="1969" y="1892"/>
                    <a:pt x="2150" y="1638"/>
                    <a:pt x="2275" y="1525"/>
                  </a:cubicBezTo>
                  <a:cubicBezTo>
                    <a:pt x="2331" y="1472"/>
                    <a:pt x="2388" y="1408"/>
                    <a:pt x="2451" y="1365"/>
                  </a:cubicBezTo>
                  <a:cubicBezTo>
                    <a:pt x="2509" y="1324"/>
                    <a:pt x="2523" y="1309"/>
                    <a:pt x="2538" y="1309"/>
                  </a:cubicBezTo>
                  <a:cubicBezTo>
                    <a:pt x="2553" y="1309"/>
                    <a:pt x="2569" y="1324"/>
                    <a:pt x="2628" y="1342"/>
                  </a:cubicBezTo>
                  <a:cubicBezTo>
                    <a:pt x="2696" y="1363"/>
                    <a:pt x="3127" y="1712"/>
                    <a:pt x="3280" y="1712"/>
                  </a:cubicBezTo>
                  <a:cubicBezTo>
                    <a:pt x="3314" y="1712"/>
                    <a:pt x="3335" y="1694"/>
                    <a:pt x="3334" y="1652"/>
                  </a:cubicBezTo>
                  <a:cubicBezTo>
                    <a:pt x="3330" y="1568"/>
                    <a:pt x="3087" y="1445"/>
                    <a:pt x="3031" y="1405"/>
                  </a:cubicBezTo>
                  <a:cubicBezTo>
                    <a:pt x="2968" y="1362"/>
                    <a:pt x="2901" y="1315"/>
                    <a:pt x="2835" y="1268"/>
                  </a:cubicBezTo>
                  <a:cubicBezTo>
                    <a:pt x="2795" y="1242"/>
                    <a:pt x="2755" y="1215"/>
                    <a:pt x="2715" y="1185"/>
                  </a:cubicBezTo>
                  <a:cubicBezTo>
                    <a:pt x="2635" y="1125"/>
                    <a:pt x="2911" y="839"/>
                    <a:pt x="2851" y="829"/>
                  </a:cubicBezTo>
                  <a:cubicBezTo>
                    <a:pt x="2850" y="828"/>
                    <a:pt x="2848" y="828"/>
                    <a:pt x="2847" y="828"/>
                  </a:cubicBezTo>
                  <a:cubicBezTo>
                    <a:pt x="2780" y="828"/>
                    <a:pt x="2551" y="1026"/>
                    <a:pt x="2522" y="1048"/>
                  </a:cubicBezTo>
                  <a:cubicBezTo>
                    <a:pt x="2498" y="1028"/>
                    <a:pt x="2471" y="1008"/>
                    <a:pt x="2445" y="992"/>
                  </a:cubicBezTo>
                  <a:cubicBezTo>
                    <a:pt x="2365" y="956"/>
                    <a:pt x="2275" y="869"/>
                    <a:pt x="2205" y="819"/>
                  </a:cubicBezTo>
                  <a:cubicBezTo>
                    <a:pt x="2348" y="662"/>
                    <a:pt x="2505" y="516"/>
                    <a:pt x="2658" y="369"/>
                  </a:cubicBezTo>
                  <a:cubicBezTo>
                    <a:pt x="2736" y="297"/>
                    <a:pt x="2841" y="153"/>
                    <a:pt x="2749" y="153"/>
                  </a:cubicBezTo>
                  <a:cubicBezTo>
                    <a:pt x="2727" y="153"/>
                    <a:pt x="2692" y="162"/>
                    <a:pt x="2642" y="183"/>
                  </a:cubicBezTo>
                  <a:cubicBezTo>
                    <a:pt x="2468" y="256"/>
                    <a:pt x="2319" y="456"/>
                    <a:pt x="2185" y="586"/>
                  </a:cubicBezTo>
                  <a:cubicBezTo>
                    <a:pt x="2139" y="633"/>
                    <a:pt x="2092" y="676"/>
                    <a:pt x="2049" y="722"/>
                  </a:cubicBezTo>
                  <a:cubicBezTo>
                    <a:pt x="2019" y="702"/>
                    <a:pt x="1992" y="686"/>
                    <a:pt x="1965" y="666"/>
                  </a:cubicBezTo>
                  <a:cubicBezTo>
                    <a:pt x="1859" y="633"/>
                    <a:pt x="1732" y="509"/>
                    <a:pt x="1636" y="446"/>
                  </a:cubicBezTo>
                  <a:cubicBezTo>
                    <a:pt x="1762" y="336"/>
                    <a:pt x="2036" y="180"/>
                    <a:pt x="2072" y="6"/>
                  </a:cubicBezTo>
                  <a:cubicBezTo>
                    <a:pt x="2056" y="2"/>
                    <a:pt x="2042" y="0"/>
                    <a:pt x="20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505;p67">
              <a:extLst>
                <a:ext uri="{FF2B5EF4-FFF2-40B4-BE49-F238E27FC236}">
                  <a16:creationId xmlns:a16="http://schemas.microsoft.com/office/drawing/2014/main" id="{471E1C2F-2957-DC4F-8680-6E912B2E93F0}"/>
                </a:ext>
              </a:extLst>
            </p:cNvPr>
            <p:cNvSpPr/>
            <p:nvPr/>
          </p:nvSpPr>
          <p:spPr>
            <a:xfrm>
              <a:off x="-4051766" y="1618648"/>
              <a:ext cx="395046" cy="336149"/>
            </a:xfrm>
            <a:custGeom>
              <a:avLst/>
              <a:gdLst/>
              <a:ahLst/>
              <a:cxnLst/>
              <a:rect l="l" t="t" r="r" b="b"/>
              <a:pathLst>
                <a:path w="2522" h="2146" extrusionOk="0">
                  <a:moveTo>
                    <a:pt x="1269" y="634"/>
                  </a:moveTo>
                  <a:cubicBezTo>
                    <a:pt x="1400" y="720"/>
                    <a:pt x="1529" y="807"/>
                    <a:pt x="1662" y="893"/>
                  </a:cubicBezTo>
                  <a:cubicBezTo>
                    <a:pt x="1606" y="967"/>
                    <a:pt x="1383" y="1373"/>
                    <a:pt x="1303" y="1382"/>
                  </a:cubicBezTo>
                  <a:cubicBezTo>
                    <a:pt x="1299" y="1383"/>
                    <a:pt x="1296" y="1383"/>
                    <a:pt x="1292" y="1383"/>
                  </a:cubicBezTo>
                  <a:cubicBezTo>
                    <a:pt x="1180" y="1383"/>
                    <a:pt x="930" y="1188"/>
                    <a:pt x="834" y="1139"/>
                  </a:cubicBezTo>
                  <a:cubicBezTo>
                    <a:pt x="980" y="970"/>
                    <a:pt x="1123" y="803"/>
                    <a:pt x="1269" y="634"/>
                  </a:cubicBezTo>
                  <a:close/>
                  <a:moveTo>
                    <a:pt x="2479" y="0"/>
                  </a:moveTo>
                  <a:cubicBezTo>
                    <a:pt x="2431" y="0"/>
                    <a:pt x="2336" y="80"/>
                    <a:pt x="2285" y="137"/>
                  </a:cubicBezTo>
                  <a:cubicBezTo>
                    <a:pt x="2139" y="307"/>
                    <a:pt x="1996" y="480"/>
                    <a:pt x="1853" y="654"/>
                  </a:cubicBezTo>
                  <a:cubicBezTo>
                    <a:pt x="1802" y="714"/>
                    <a:pt x="1795" y="737"/>
                    <a:pt x="1767" y="737"/>
                  </a:cubicBezTo>
                  <a:cubicBezTo>
                    <a:pt x="1751" y="737"/>
                    <a:pt x="1727" y="729"/>
                    <a:pt x="1682" y="717"/>
                  </a:cubicBezTo>
                  <a:cubicBezTo>
                    <a:pt x="1583" y="687"/>
                    <a:pt x="1463" y="574"/>
                    <a:pt x="1373" y="517"/>
                  </a:cubicBezTo>
                  <a:cubicBezTo>
                    <a:pt x="1429" y="440"/>
                    <a:pt x="1623" y="284"/>
                    <a:pt x="1573" y="240"/>
                  </a:cubicBezTo>
                  <a:cubicBezTo>
                    <a:pt x="1566" y="234"/>
                    <a:pt x="1558" y="231"/>
                    <a:pt x="1549" y="231"/>
                  </a:cubicBezTo>
                  <a:cubicBezTo>
                    <a:pt x="1492" y="231"/>
                    <a:pt x="1400" y="342"/>
                    <a:pt x="1343" y="371"/>
                  </a:cubicBezTo>
                  <a:cubicBezTo>
                    <a:pt x="1274" y="404"/>
                    <a:pt x="1265" y="422"/>
                    <a:pt x="1240" y="422"/>
                  </a:cubicBezTo>
                  <a:cubicBezTo>
                    <a:pt x="1225" y="422"/>
                    <a:pt x="1205" y="416"/>
                    <a:pt x="1163" y="403"/>
                  </a:cubicBezTo>
                  <a:cubicBezTo>
                    <a:pt x="1057" y="372"/>
                    <a:pt x="946" y="265"/>
                    <a:pt x="831" y="265"/>
                  </a:cubicBezTo>
                  <a:cubicBezTo>
                    <a:pt x="801" y="265"/>
                    <a:pt x="771" y="273"/>
                    <a:pt x="740" y="291"/>
                  </a:cubicBezTo>
                  <a:cubicBezTo>
                    <a:pt x="827" y="391"/>
                    <a:pt x="1000" y="420"/>
                    <a:pt x="1069" y="520"/>
                  </a:cubicBezTo>
                  <a:cubicBezTo>
                    <a:pt x="1137" y="614"/>
                    <a:pt x="1106" y="600"/>
                    <a:pt x="1020" y="694"/>
                  </a:cubicBezTo>
                  <a:cubicBezTo>
                    <a:pt x="974" y="747"/>
                    <a:pt x="926" y="800"/>
                    <a:pt x="880" y="853"/>
                  </a:cubicBezTo>
                  <a:cubicBezTo>
                    <a:pt x="777" y="973"/>
                    <a:pt x="747" y="1043"/>
                    <a:pt x="594" y="1050"/>
                  </a:cubicBezTo>
                  <a:cubicBezTo>
                    <a:pt x="592" y="1050"/>
                    <a:pt x="591" y="1050"/>
                    <a:pt x="590" y="1050"/>
                  </a:cubicBezTo>
                  <a:cubicBezTo>
                    <a:pt x="497" y="1050"/>
                    <a:pt x="428" y="971"/>
                    <a:pt x="379" y="971"/>
                  </a:cubicBezTo>
                  <a:cubicBezTo>
                    <a:pt x="366" y="971"/>
                    <a:pt x="354" y="976"/>
                    <a:pt x="344" y="990"/>
                  </a:cubicBezTo>
                  <a:cubicBezTo>
                    <a:pt x="294" y="1056"/>
                    <a:pt x="500" y="1163"/>
                    <a:pt x="580" y="1203"/>
                  </a:cubicBezTo>
                  <a:cubicBezTo>
                    <a:pt x="490" y="1313"/>
                    <a:pt x="1" y="1792"/>
                    <a:pt x="124" y="1942"/>
                  </a:cubicBezTo>
                  <a:cubicBezTo>
                    <a:pt x="357" y="1746"/>
                    <a:pt x="520" y="1482"/>
                    <a:pt x="734" y="1267"/>
                  </a:cubicBezTo>
                  <a:cubicBezTo>
                    <a:pt x="890" y="1346"/>
                    <a:pt x="1043" y="1426"/>
                    <a:pt x="1200" y="1506"/>
                  </a:cubicBezTo>
                  <a:cubicBezTo>
                    <a:pt x="1073" y="1719"/>
                    <a:pt x="877" y="1889"/>
                    <a:pt x="834" y="2146"/>
                  </a:cubicBezTo>
                  <a:cubicBezTo>
                    <a:pt x="1046" y="2072"/>
                    <a:pt x="1220" y="1752"/>
                    <a:pt x="1356" y="1586"/>
                  </a:cubicBezTo>
                  <a:cubicBezTo>
                    <a:pt x="1371" y="1614"/>
                    <a:pt x="1574" y="1701"/>
                    <a:pt x="1652" y="1701"/>
                  </a:cubicBezTo>
                  <a:cubicBezTo>
                    <a:pt x="1665" y="1701"/>
                    <a:pt x="1675" y="1698"/>
                    <a:pt x="1679" y="1692"/>
                  </a:cubicBezTo>
                  <a:cubicBezTo>
                    <a:pt x="1736" y="1613"/>
                    <a:pt x="1469" y="1522"/>
                    <a:pt x="1476" y="1462"/>
                  </a:cubicBezTo>
                  <a:cubicBezTo>
                    <a:pt x="1479" y="1386"/>
                    <a:pt x="1573" y="1293"/>
                    <a:pt x="1626" y="1219"/>
                  </a:cubicBezTo>
                  <a:cubicBezTo>
                    <a:pt x="1688" y="1134"/>
                    <a:pt x="1741" y="1016"/>
                    <a:pt x="1825" y="1016"/>
                  </a:cubicBezTo>
                  <a:cubicBezTo>
                    <a:pt x="1826" y="1016"/>
                    <a:pt x="1828" y="1016"/>
                    <a:pt x="1829" y="1016"/>
                  </a:cubicBezTo>
                  <a:cubicBezTo>
                    <a:pt x="1866" y="1019"/>
                    <a:pt x="2019" y="1156"/>
                    <a:pt x="2093" y="1156"/>
                  </a:cubicBezTo>
                  <a:cubicBezTo>
                    <a:pt x="2123" y="1156"/>
                    <a:pt x="2140" y="1132"/>
                    <a:pt x="2128" y="1063"/>
                  </a:cubicBezTo>
                  <a:cubicBezTo>
                    <a:pt x="2116" y="987"/>
                    <a:pt x="1879" y="903"/>
                    <a:pt x="1949" y="797"/>
                  </a:cubicBezTo>
                  <a:cubicBezTo>
                    <a:pt x="1976" y="760"/>
                    <a:pt x="1999" y="727"/>
                    <a:pt x="2028" y="694"/>
                  </a:cubicBezTo>
                  <a:cubicBezTo>
                    <a:pt x="2156" y="530"/>
                    <a:pt x="2425" y="317"/>
                    <a:pt x="2492" y="120"/>
                  </a:cubicBezTo>
                  <a:cubicBezTo>
                    <a:pt x="2521" y="32"/>
                    <a:pt x="2510" y="0"/>
                    <a:pt x="2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506;p67">
              <a:extLst>
                <a:ext uri="{FF2B5EF4-FFF2-40B4-BE49-F238E27FC236}">
                  <a16:creationId xmlns:a16="http://schemas.microsoft.com/office/drawing/2014/main" id="{8D2CB172-1CA0-B84D-8685-2084DB463204}"/>
                </a:ext>
              </a:extLst>
            </p:cNvPr>
            <p:cNvSpPr/>
            <p:nvPr/>
          </p:nvSpPr>
          <p:spPr>
            <a:xfrm>
              <a:off x="-3356004" y="2295926"/>
              <a:ext cx="137843" cy="196583"/>
            </a:xfrm>
            <a:custGeom>
              <a:avLst/>
              <a:gdLst/>
              <a:ahLst/>
              <a:cxnLst/>
              <a:rect l="l" t="t" r="r" b="b"/>
              <a:pathLst>
                <a:path w="880" h="1255" extrusionOk="0">
                  <a:moveTo>
                    <a:pt x="586" y="1"/>
                  </a:moveTo>
                  <a:cubicBezTo>
                    <a:pt x="435" y="1"/>
                    <a:pt x="273" y="152"/>
                    <a:pt x="194" y="269"/>
                  </a:cubicBezTo>
                  <a:cubicBezTo>
                    <a:pt x="81" y="439"/>
                    <a:pt x="48" y="632"/>
                    <a:pt x="21" y="831"/>
                  </a:cubicBezTo>
                  <a:cubicBezTo>
                    <a:pt x="8" y="922"/>
                    <a:pt x="1" y="1002"/>
                    <a:pt x="24" y="1091"/>
                  </a:cubicBezTo>
                  <a:cubicBezTo>
                    <a:pt x="38" y="1145"/>
                    <a:pt x="58" y="1225"/>
                    <a:pt x="104" y="1254"/>
                  </a:cubicBezTo>
                  <a:cubicBezTo>
                    <a:pt x="105" y="1254"/>
                    <a:pt x="107" y="1255"/>
                    <a:pt x="109" y="1255"/>
                  </a:cubicBezTo>
                  <a:cubicBezTo>
                    <a:pt x="131" y="1255"/>
                    <a:pt x="177" y="1233"/>
                    <a:pt x="211" y="1225"/>
                  </a:cubicBezTo>
                  <a:cubicBezTo>
                    <a:pt x="231" y="1218"/>
                    <a:pt x="257" y="1211"/>
                    <a:pt x="281" y="1201"/>
                  </a:cubicBezTo>
                  <a:cubicBezTo>
                    <a:pt x="337" y="1178"/>
                    <a:pt x="391" y="1151"/>
                    <a:pt x="440" y="1114"/>
                  </a:cubicBezTo>
                  <a:cubicBezTo>
                    <a:pt x="574" y="1018"/>
                    <a:pt x="680" y="895"/>
                    <a:pt x="760" y="748"/>
                  </a:cubicBezTo>
                  <a:cubicBezTo>
                    <a:pt x="834" y="605"/>
                    <a:pt x="880" y="472"/>
                    <a:pt x="854" y="309"/>
                  </a:cubicBezTo>
                  <a:cubicBezTo>
                    <a:pt x="837" y="209"/>
                    <a:pt x="807" y="132"/>
                    <a:pt x="734" y="63"/>
                  </a:cubicBezTo>
                  <a:cubicBezTo>
                    <a:pt x="688" y="19"/>
                    <a:pt x="638" y="1"/>
                    <a:pt x="5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07;p67">
              <a:extLst>
                <a:ext uri="{FF2B5EF4-FFF2-40B4-BE49-F238E27FC236}">
                  <a16:creationId xmlns:a16="http://schemas.microsoft.com/office/drawing/2014/main" id="{ABECC756-774D-9C47-BDD2-31371619DD1D}"/>
                </a:ext>
              </a:extLst>
            </p:cNvPr>
            <p:cNvSpPr/>
            <p:nvPr/>
          </p:nvSpPr>
          <p:spPr>
            <a:xfrm>
              <a:off x="-3283953" y="2461486"/>
              <a:ext cx="167135" cy="173870"/>
            </a:xfrm>
            <a:custGeom>
              <a:avLst/>
              <a:gdLst/>
              <a:ahLst/>
              <a:cxnLst/>
              <a:rect l="l" t="t" r="r" b="b"/>
              <a:pathLst>
                <a:path w="1067" h="1110" extrusionOk="0">
                  <a:moveTo>
                    <a:pt x="208" y="1"/>
                  </a:moveTo>
                  <a:cubicBezTo>
                    <a:pt x="161" y="1"/>
                    <a:pt x="116" y="14"/>
                    <a:pt x="77" y="51"/>
                  </a:cubicBezTo>
                  <a:cubicBezTo>
                    <a:pt x="0" y="164"/>
                    <a:pt x="57" y="344"/>
                    <a:pt x="100" y="461"/>
                  </a:cubicBezTo>
                  <a:cubicBezTo>
                    <a:pt x="174" y="650"/>
                    <a:pt x="274" y="827"/>
                    <a:pt x="414" y="973"/>
                  </a:cubicBezTo>
                  <a:cubicBezTo>
                    <a:pt x="499" y="1063"/>
                    <a:pt x="618" y="1109"/>
                    <a:pt x="741" y="1109"/>
                  </a:cubicBezTo>
                  <a:cubicBezTo>
                    <a:pt x="801" y="1109"/>
                    <a:pt x="862" y="1098"/>
                    <a:pt x="919" y="1076"/>
                  </a:cubicBezTo>
                  <a:cubicBezTo>
                    <a:pt x="1027" y="1033"/>
                    <a:pt x="1067" y="920"/>
                    <a:pt x="1056" y="813"/>
                  </a:cubicBezTo>
                  <a:cubicBezTo>
                    <a:pt x="1043" y="687"/>
                    <a:pt x="967" y="587"/>
                    <a:pt x="890" y="484"/>
                  </a:cubicBezTo>
                  <a:cubicBezTo>
                    <a:pt x="780" y="334"/>
                    <a:pt x="633" y="191"/>
                    <a:pt x="474" y="97"/>
                  </a:cubicBezTo>
                  <a:cubicBezTo>
                    <a:pt x="412" y="62"/>
                    <a:pt x="307" y="1"/>
                    <a:pt x="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08;p67">
              <a:extLst>
                <a:ext uri="{FF2B5EF4-FFF2-40B4-BE49-F238E27FC236}">
                  <a16:creationId xmlns:a16="http://schemas.microsoft.com/office/drawing/2014/main" id="{491DCAC6-7889-9F48-A502-24BA510A34C3}"/>
                </a:ext>
              </a:extLst>
            </p:cNvPr>
            <p:cNvSpPr/>
            <p:nvPr/>
          </p:nvSpPr>
          <p:spPr>
            <a:xfrm>
              <a:off x="-3187937" y="2282925"/>
              <a:ext cx="183739" cy="157736"/>
            </a:xfrm>
            <a:custGeom>
              <a:avLst/>
              <a:gdLst/>
              <a:ahLst/>
              <a:cxnLst/>
              <a:rect l="l" t="t" r="r" b="b"/>
              <a:pathLst>
                <a:path w="1173" h="1007" extrusionOk="0">
                  <a:moveTo>
                    <a:pt x="841" y="1"/>
                  </a:moveTo>
                  <a:cubicBezTo>
                    <a:pt x="820" y="1"/>
                    <a:pt x="800" y="3"/>
                    <a:pt x="783" y="6"/>
                  </a:cubicBezTo>
                  <a:cubicBezTo>
                    <a:pt x="689" y="23"/>
                    <a:pt x="600" y="66"/>
                    <a:pt x="523" y="115"/>
                  </a:cubicBezTo>
                  <a:cubicBezTo>
                    <a:pt x="346" y="229"/>
                    <a:pt x="180" y="405"/>
                    <a:pt x="103" y="605"/>
                  </a:cubicBezTo>
                  <a:cubicBezTo>
                    <a:pt x="74" y="682"/>
                    <a:pt x="0" y="928"/>
                    <a:pt x="80" y="991"/>
                  </a:cubicBezTo>
                  <a:cubicBezTo>
                    <a:pt x="125" y="1002"/>
                    <a:pt x="168" y="1007"/>
                    <a:pt x="208" y="1007"/>
                  </a:cubicBezTo>
                  <a:cubicBezTo>
                    <a:pt x="316" y="1007"/>
                    <a:pt x="407" y="973"/>
                    <a:pt x="480" y="931"/>
                  </a:cubicBezTo>
                  <a:cubicBezTo>
                    <a:pt x="629" y="848"/>
                    <a:pt x="769" y="742"/>
                    <a:pt x="886" y="615"/>
                  </a:cubicBezTo>
                  <a:cubicBezTo>
                    <a:pt x="1003" y="492"/>
                    <a:pt x="1173" y="238"/>
                    <a:pt x="1039" y="72"/>
                  </a:cubicBezTo>
                  <a:cubicBezTo>
                    <a:pt x="998" y="21"/>
                    <a:pt x="913" y="1"/>
                    <a:pt x="8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09;p67">
              <a:extLst>
                <a:ext uri="{FF2B5EF4-FFF2-40B4-BE49-F238E27FC236}">
                  <a16:creationId xmlns:a16="http://schemas.microsoft.com/office/drawing/2014/main" id="{FECCEB7D-01E3-5A43-93FC-440A5EDA9A1D}"/>
                </a:ext>
              </a:extLst>
            </p:cNvPr>
            <p:cNvSpPr/>
            <p:nvPr/>
          </p:nvSpPr>
          <p:spPr>
            <a:xfrm>
              <a:off x="-3027858" y="2426557"/>
              <a:ext cx="142072" cy="182956"/>
            </a:xfrm>
            <a:custGeom>
              <a:avLst/>
              <a:gdLst/>
              <a:ahLst/>
              <a:cxnLst/>
              <a:rect l="l" t="t" r="r" b="b"/>
              <a:pathLst>
                <a:path w="907" h="1168" extrusionOk="0">
                  <a:moveTo>
                    <a:pt x="100" y="1"/>
                  </a:moveTo>
                  <a:cubicBezTo>
                    <a:pt x="17" y="111"/>
                    <a:pt x="1" y="314"/>
                    <a:pt x="17" y="440"/>
                  </a:cubicBezTo>
                  <a:cubicBezTo>
                    <a:pt x="40" y="617"/>
                    <a:pt x="71" y="777"/>
                    <a:pt x="167" y="927"/>
                  </a:cubicBezTo>
                  <a:cubicBezTo>
                    <a:pt x="252" y="1059"/>
                    <a:pt x="371" y="1168"/>
                    <a:pt x="519" y="1168"/>
                  </a:cubicBezTo>
                  <a:cubicBezTo>
                    <a:pt x="557" y="1168"/>
                    <a:pt x="598" y="1160"/>
                    <a:pt x="640" y="1143"/>
                  </a:cubicBezTo>
                  <a:cubicBezTo>
                    <a:pt x="906" y="1036"/>
                    <a:pt x="860" y="687"/>
                    <a:pt x="743" y="480"/>
                  </a:cubicBezTo>
                  <a:cubicBezTo>
                    <a:pt x="660" y="331"/>
                    <a:pt x="540" y="184"/>
                    <a:pt x="397" y="88"/>
                  </a:cubicBezTo>
                  <a:cubicBezTo>
                    <a:pt x="357" y="61"/>
                    <a:pt x="307" y="37"/>
                    <a:pt x="263" y="21"/>
                  </a:cubicBezTo>
                  <a:cubicBezTo>
                    <a:pt x="217" y="8"/>
                    <a:pt x="167" y="14"/>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10;p67">
              <a:extLst>
                <a:ext uri="{FF2B5EF4-FFF2-40B4-BE49-F238E27FC236}">
                  <a16:creationId xmlns:a16="http://schemas.microsoft.com/office/drawing/2014/main" id="{2FD0B501-CDDA-A347-893B-F2DCA3ADC540}"/>
                </a:ext>
              </a:extLst>
            </p:cNvPr>
            <p:cNvSpPr/>
            <p:nvPr/>
          </p:nvSpPr>
          <p:spPr>
            <a:xfrm>
              <a:off x="-2971001" y="2287938"/>
              <a:ext cx="114504" cy="144579"/>
            </a:xfrm>
            <a:custGeom>
              <a:avLst/>
              <a:gdLst/>
              <a:ahLst/>
              <a:cxnLst/>
              <a:rect l="l" t="t" r="r" b="b"/>
              <a:pathLst>
                <a:path w="731" h="923" extrusionOk="0">
                  <a:moveTo>
                    <a:pt x="465" y="1"/>
                  </a:moveTo>
                  <a:cubicBezTo>
                    <a:pt x="324" y="1"/>
                    <a:pt x="168" y="123"/>
                    <a:pt x="103" y="233"/>
                  </a:cubicBezTo>
                  <a:cubicBezTo>
                    <a:pt x="20" y="380"/>
                    <a:pt x="0" y="510"/>
                    <a:pt x="48" y="670"/>
                  </a:cubicBezTo>
                  <a:cubicBezTo>
                    <a:pt x="67" y="736"/>
                    <a:pt x="91" y="790"/>
                    <a:pt x="137" y="842"/>
                  </a:cubicBezTo>
                  <a:cubicBezTo>
                    <a:pt x="160" y="866"/>
                    <a:pt x="223" y="910"/>
                    <a:pt x="231" y="922"/>
                  </a:cubicBezTo>
                  <a:cubicBezTo>
                    <a:pt x="347" y="919"/>
                    <a:pt x="467" y="763"/>
                    <a:pt x="507" y="719"/>
                  </a:cubicBezTo>
                  <a:cubicBezTo>
                    <a:pt x="593" y="630"/>
                    <a:pt x="660" y="503"/>
                    <a:pt x="690" y="380"/>
                  </a:cubicBezTo>
                  <a:cubicBezTo>
                    <a:pt x="730" y="230"/>
                    <a:pt x="683" y="26"/>
                    <a:pt x="500" y="3"/>
                  </a:cubicBezTo>
                  <a:cubicBezTo>
                    <a:pt x="488" y="1"/>
                    <a:pt x="477" y="1"/>
                    <a:pt x="4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1;p67">
              <a:extLst>
                <a:ext uri="{FF2B5EF4-FFF2-40B4-BE49-F238E27FC236}">
                  <a16:creationId xmlns:a16="http://schemas.microsoft.com/office/drawing/2014/main" id="{8B7DA94E-5DC0-874E-933F-607033C0619C}"/>
                </a:ext>
              </a:extLst>
            </p:cNvPr>
            <p:cNvSpPr/>
            <p:nvPr/>
          </p:nvSpPr>
          <p:spPr>
            <a:xfrm>
              <a:off x="-2771764" y="2277913"/>
              <a:ext cx="213970" cy="158363"/>
            </a:xfrm>
            <a:custGeom>
              <a:avLst/>
              <a:gdLst/>
              <a:ahLst/>
              <a:cxnLst/>
              <a:rect l="l" t="t" r="r" b="b"/>
              <a:pathLst>
                <a:path w="1366" h="1011" extrusionOk="0">
                  <a:moveTo>
                    <a:pt x="956" y="1"/>
                  </a:moveTo>
                  <a:cubicBezTo>
                    <a:pt x="764" y="1"/>
                    <a:pt x="532" y="132"/>
                    <a:pt x="394" y="250"/>
                  </a:cubicBezTo>
                  <a:cubicBezTo>
                    <a:pt x="237" y="384"/>
                    <a:pt x="94" y="570"/>
                    <a:pt x="37" y="760"/>
                  </a:cubicBezTo>
                  <a:cubicBezTo>
                    <a:pt x="1" y="894"/>
                    <a:pt x="284" y="954"/>
                    <a:pt x="347" y="966"/>
                  </a:cubicBezTo>
                  <a:cubicBezTo>
                    <a:pt x="457" y="991"/>
                    <a:pt x="570" y="1011"/>
                    <a:pt x="682" y="1011"/>
                  </a:cubicBezTo>
                  <a:cubicBezTo>
                    <a:pt x="753" y="1011"/>
                    <a:pt x="824" y="1003"/>
                    <a:pt x="893" y="983"/>
                  </a:cubicBezTo>
                  <a:cubicBezTo>
                    <a:pt x="1113" y="923"/>
                    <a:pt x="1366" y="650"/>
                    <a:pt x="1336" y="414"/>
                  </a:cubicBezTo>
                  <a:cubicBezTo>
                    <a:pt x="1309" y="218"/>
                    <a:pt x="1179" y="7"/>
                    <a:pt x="963" y="1"/>
                  </a:cubicBezTo>
                  <a:cubicBezTo>
                    <a:pt x="961" y="1"/>
                    <a:pt x="958" y="1"/>
                    <a:pt x="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12;p67">
              <a:extLst>
                <a:ext uri="{FF2B5EF4-FFF2-40B4-BE49-F238E27FC236}">
                  <a16:creationId xmlns:a16="http://schemas.microsoft.com/office/drawing/2014/main" id="{2B47F408-DD87-C543-8B0F-5625BD64B932}"/>
                </a:ext>
              </a:extLst>
            </p:cNvPr>
            <p:cNvSpPr/>
            <p:nvPr/>
          </p:nvSpPr>
          <p:spPr>
            <a:xfrm>
              <a:off x="-3397668" y="2276190"/>
              <a:ext cx="851025" cy="369670"/>
            </a:xfrm>
            <a:custGeom>
              <a:avLst/>
              <a:gdLst/>
              <a:ahLst/>
              <a:cxnLst/>
              <a:rect l="l" t="t" r="r" b="b"/>
              <a:pathLst>
                <a:path w="5433" h="2360" extrusionOk="0">
                  <a:moveTo>
                    <a:pt x="3158" y="184"/>
                  </a:moveTo>
                  <a:cubicBezTo>
                    <a:pt x="3293" y="184"/>
                    <a:pt x="3413" y="285"/>
                    <a:pt x="3384" y="435"/>
                  </a:cubicBezTo>
                  <a:cubicBezTo>
                    <a:pt x="3357" y="578"/>
                    <a:pt x="3164" y="748"/>
                    <a:pt x="3074" y="861"/>
                  </a:cubicBezTo>
                  <a:cubicBezTo>
                    <a:pt x="3064" y="734"/>
                    <a:pt x="3138" y="611"/>
                    <a:pt x="3101" y="485"/>
                  </a:cubicBezTo>
                  <a:lnTo>
                    <a:pt x="3101" y="485"/>
                  </a:lnTo>
                  <a:cubicBezTo>
                    <a:pt x="2961" y="555"/>
                    <a:pt x="2938" y="741"/>
                    <a:pt x="2915" y="877"/>
                  </a:cubicBezTo>
                  <a:cubicBezTo>
                    <a:pt x="2728" y="681"/>
                    <a:pt x="2811" y="261"/>
                    <a:pt x="3091" y="192"/>
                  </a:cubicBezTo>
                  <a:cubicBezTo>
                    <a:pt x="3113" y="186"/>
                    <a:pt x="3136" y="184"/>
                    <a:pt x="3158" y="184"/>
                  </a:cubicBezTo>
                  <a:close/>
                  <a:moveTo>
                    <a:pt x="2161" y="132"/>
                  </a:moveTo>
                  <a:cubicBezTo>
                    <a:pt x="2219" y="132"/>
                    <a:pt x="2274" y="150"/>
                    <a:pt x="2325" y="192"/>
                  </a:cubicBezTo>
                  <a:cubicBezTo>
                    <a:pt x="2615" y="428"/>
                    <a:pt x="1773" y="891"/>
                    <a:pt x="1573" y="914"/>
                  </a:cubicBezTo>
                  <a:cubicBezTo>
                    <a:pt x="1709" y="771"/>
                    <a:pt x="1848" y="628"/>
                    <a:pt x="1988" y="485"/>
                  </a:cubicBezTo>
                  <a:cubicBezTo>
                    <a:pt x="1974" y="463"/>
                    <a:pt x="1953" y="454"/>
                    <a:pt x="1929" y="454"/>
                  </a:cubicBezTo>
                  <a:cubicBezTo>
                    <a:pt x="1791" y="454"/>
                    <a:pt x="1525" y="768"/>
                    <a:pt x="1462" y="828"/>
                  </a:cubicBezTo>
                  <a:cubicBezTo>
                    <a:pt x="1510" y="616"/>
                    <a:pt x="1864" y="132"/>
                    <a:pt x="2161" y="132"/>
                  </a:cubicBezTo>
                  <a:close/>
                  <a:moveTo>
                    <a:pt x="4923" y="108"/>
                  </a:moveTo>
                  <a:cubicBezTo>
                    <a:pt x="5037" y="108"/>
                    <a:pt x="5138" y="163"/>
                    <a:pt x="5205" y="305"/>
                  </a:cubicBezTo>
                  <a:cubicBezTo>
                    <a:pt x="5315" y="538"/>
                    <a:pt x="5122" y="791"/>
                    <a:pt x="4919" y="888"/>
                  </a:cubicBezTo>
                  <a:cubicBezTo>
                    <a:pt x="4812" y="940"/>
                    <a:pt x="4714" y="962"/>
                    <a:pt x="4618" y="962"/>
                  </a:cubicBezTo>
                  <a:cubicBezTo>
                    <a:pt x="4467" y="962"/>
                    <a:pt x="4323" y="908"/>
                    <a:pt x="4163" y="831"/>
                  </a:cubicBezTo>
                  <a:cubicBezTo>
                    <a:pt x="4350" y="738"/>
                    <a:pt x="4590" y="714"/>
                    <a:pt x="4702" y="515"/>
                  </a:cubicBezTo>
                  <a:cubicBezTo>
                    <a:pt x="4683" y="495"/>
                    <a:pt x="4663" y="487"/>
                    <a:pt x="4642" y="487"/>
                  </a:cubicBezTo>
                  <a:cubicBezTo>
                    <a:pt x="4581" y="487"/>
                    <a:pt x="4515" y="550"/>
                    <a:pt x="4463" y="575"/>
                  </a:cubicBezTo>
                  <a:cubicBezTo>
                    <a:pt x="4356" y="621"/>
                    <a:pt x="4240" y="641"/>
                    <a:pt x="4123" y="668"/>
                  </a:cubicBezTo>
                  <a:cubicBezTo>
                    <a:pt x="4238" y="478"/>
                    <a:pt x="4626" y="108"/>
                    <a:pt x="4923" y="108"/>
                  </a:cubicBezTo>
                  <a:close/>
                  <a:moveTo>
                    <a:pt x="855" y="231"/>
                  </a:moveTo>
                  <a:cubicBezTo>
                    <a:pt x="893" y="231"/>
                    <a:pt x="931" y="243"/>
                    <a:pt x="966" y="272"/>
                  </a:cubicBezTo>
                  <a:cubicBezTo>
                    <a:pt x="1109" y="388"/>
                    <a:pt x="1003" y="734"/>
                    <a:pt x="933" y="865"/>
                  </a:cubicBezTo>
                  <a:cubicBezTo>
                    <a:pt x="843" y="1037"/>
                    <a:pt x="690" y="1164"/>
                    <a:pt x="517" y="1248"/>
                  </a:cubicBezTo>
                  <a:cubicBezTo>
                    <a:pt x="603" y="1037"/>
                    <a:pt x="706" y="834"/>
                    <a:pt x="730" y="605"/>
                  </a:cubicBezTo>
                  <a:lnTo>
                    <a:pt x="730" y="605"/>
                  </a:lnTo>
                  <a:cubicBezTo>
                    <a:pt x="543" y="714"/>
                    <a:pt x="457" y="1041"/>
                    <a:pt x="367" y="1224"/>
                  </a:cubicBezTo>
                  <a:cubicBezTo>
                    <a:pt x="310" y="997"/>
                    <a:pt x="394" y="718"/>
                    <a:pt x="500" y="515"/>
                  </a:cubicBezTo>
                  <a:cubicBezTo>
                    <a:pt x="553" y="406"/>
                    <a:pt x="708" y="231"/>
                    <a:pt x="855" y="231"/>
                  </a:cubicBezTo>
                  <a:close/>
                  <a:moveTo>
                    <a:pt x="2672" y="1154"/>
                  </a:moveTo>
                  <a:lnTo>
                    <a:pt x="2672" y="1154"/>
                  </a:lnTo>
                  <a:cubicBezTo>
                    <a:pt x="2835" y="1237"/>
                    <a:pt x="3007" y="1377"/>
                    <a:pt x="3074" y="1554"/>
                  </a:cubicBezTo>
                  <a:cubicBezTo>
                    <a:pt x="3124" y="1690"/>
                    <a:pt x="3121" y="1944"/>
                    <a:pt x="2961" y="2016"/>
                  </a:cubicBezTo>
                  <a:cubicBezTo>
                    <a:pt x="2925" y="2033"/>
                    <a:pt x="2890" y="2040"/>
                    <a:pt x="2859" y="2040"/>
                  </a:cubicBezTo>
                  <a:cubicBezTo>
                    <a:pt x="2575" y="2040"/>
                    <a:pt x="2468" y="1446"/>
                    <a:pt x="2498" y="1260"/>
                  </a:cubicBezTo>
                  <a:lnTo>
                    <a:pt x="2498" y="1260"/>
                  </a:lnTo>
                  <a:cubicBezTo>
                    <a:pt x="2548" y="1339"/>
                    <a:pt x="2703" y="1664"/>
                    <a:pt x="2799" y="1664"/>
                  </a:cubicBezTo>
                  <a:cubicBezTo>
                    <a:pt x="2813" y="1664"/>
                    <a:pt x="2827" y="1657"/>
                    <a:pt x="2838" y="1640"/>
                  </a:cubicBezTo>
                  <a:cubicBezTo>
                    <a:pt x="2921" y="1527"/>
                    <a:pt x="2581" y="1214"/>
                    <a:pt x="2672" y="1154"/>
                  </a:cubicBezTo>
                  <a:close/>
                  <a:moveTo>
                    <a:pt x="1043" y="1357"/>
                  </a:moveTo>
                  <a:cubicBezTo>
                    <a:pt x="1312" y="1357"/>
                    <a:pt x="1920" y="1946"/>
                    <a:pt x="1569" y="2153"/>
                  </a:cubicBezTo>
                  <a:cubicBezTo>
                    <a:pt x="1521" y="2181"/>
                    <a:pt x="1473" y="2194"/>
                    <a:pt x="1426" y="2194"/>
                  </a:cubicBezTo>
                  <a:cubicBezTo>
                    <a:pt x="1124" y="2194"/>
                    <a:pt x="857" y="1675"/>
                    <a:pt x="840" y="1447"/>
                  </a:cubicBezTo>
                  <a:lnTo>
                    <a:pt x="840" y="1447"/>
                  </a:lnTo>
                  <a:cubicBezTo>
                    <a:pt x="884" y="1482"/>
                    <a:pt x="1251" y="1807"/>
                    <a:pt x="1320" y="1807"/>
                  </a:cubicBezTo>
                  <a:cubicBezTo>
                    <a:pt x="1324" y="1807"/>
                    <a:pt x="1327" y="1806"/>
                    <a:pt x="1329" y="1804"/>
                  </a:cubicBezTo>
                  <a:cubicBezTo>
                    <a:pt x="1416" y="1687"/>
                    <a:pt x="1060" y="1411"/>
                    <a:pt x="1009" y="1360"/>
                  </a:cubicBezTo>
                  <a:cubicBezTo>
                    <a:pt x="1020" y="1358"/>
                    <a:pt x="1031" y="1357"/>
                    <a:pt x="1043" y="1357"/>
                  </a:cubicBezTo>
                  <a:close/>
                  <a:moveTo>
                    <a:pt x="4925" y="1"/>
                  </a:moveTo>
                  <a:cubicBezTo>
                    <a:pt x="4709" y="1"/>
                    <a:pt x="4468" y="92"/>
                    <a:pt x="4326" y="205"/>
                  </a:cubicBezTo>
                  <a:cubicBezTo>
                    <a:pt x="4146" y="348"/>
                    <a:pt x="4080" y="641"/>
                    <a:pt x="3900" y="754"/>
                  </a:cubicBezTo>
                  <a:cubicBezTo>
                    <a:pt x="3743" y="854"/>
                    <a:pt x="3400" y="891"/>
                    <a:pt x="3217" y="894"/>
                  </a:cubicBezTo>
                  <a:cubicBezTo>
                    <a:pt x="3341" y="751"/>
                    <a:pt x="3567" y="548"/>
                    <a:pt x="3544" y="341"/>
                  </a:cubicBezTo>
                  <a:cubicBezTo>
                    <a:pt x="3519" y="168"/>
                    <a:pt x="3329" y="43"/>
                    <a:pt x="3163" y="43"/>
                  </a:cubicBezTo>
                  <a:cubicBezTo>
                    <a:pt x="3151" y="43"/>
                    <a:pt x="3139" y="44"/>
                    <a:pt x="3127" y="46"/>
                  </a:cubicBezTo>
                  <a:cubicBezTo>
                    <a:pt x="2648" y="98"/>
                    <a:pt x="2661" y="578"/>
                    <a:pt x="2732" y="928"/>
                  </a:cubicBezTo>
                  <a:lnTo>
                    <a:pt x="2035" y="928"/>
                  </a:lnTo>
                  <a:cubicBezTo>
                    <a:pt x="2019" y="874"/>
                    <a:pt x="2272" y="705"/>
                    <a:pt x="2322" y="651"/>
                  </a:cubicBezTo>
                  <a:cubicBezTo>
                    <a:pt x="2415" y="555"/>
                    <a:pt x="2565" y="401"/>
                    <a:pt x="2548" y="255"/>
                  </a:cubicBezTo>
                  <a:cubicBezTo>
                    <a:pt x="2525" y="71"/>
                    <a:pt x="2377" y="8"/>
                    <a:pt x="2218" y="8"/>
                  </a:cubicBezTo>
                  <a:cubicBezTo>
                    <a:pt x="2101" y="8"/>
                    <a:pt x="1978" y="43"/>
                    <a:pt x="1896" y="89"/>
                  </a:cubicBezTo>
                  <a:cubicBezTo>
                    <a:pt x="1689" y="201"/>
                    <a:pt x="1502" y="358"/>
                    <a:pt x="1396" y="575"/>
                  </a:cubicBezTo>
                  <a:cubicBezTo>
                    <a:pt x="1339" y="691"/>
                    <a:pt x="1349" y="845"/>
                    <a:pt x="1296" y="954"/>
                  </a:cubicBezTo>
                  <a:cubicBezTo>
                    <a:pt x="1233" y="1080"/>
                    <a:pt x="1083" y="1080"/>
                    <a:pt x="957" y="1114"/>
                  </a:cubicBezTo>
                  <a:cubicBezTo>
                    <a:pt x="1086" y="861"/>
                    <a:pt x="1256" y="588"/>
                    <a:pt x="1153" y="292"/>
                  </a:cubicBezTo>
                  <a:cubicBezTo>
                    <a:pt x="1102" y="148"/>
                    <a:pt x="985" y="88"/>
                    <a:pt x="857" y="88"/>
                  </a:cubicBezTo>
                  <a:cubicBezTo>
                    <a:pt x="766" y="88"/>
                    <a:pt x="669" y="119"/>
                    <a:pt x="587" y="172"/>
                  </a:cubicBezTo>
                  <a:cubicBezTo>
                    <a:pt x="350" y="321"/>
                    <a:pt x="257" y="668"/>
                    <a:pt x="224" y="931"/>
                  </a:cubicBezTo>
                  <a:cubicBezTo>
                    <a:pt x="210" y="1045"/>
                    <a:pt x="274" y="1314"/>
                    <a:pt x="234" y="1404"/>
                  </a:cubicBezTo>
                  <a:cubicBezTo>
                    <a:pt x="187" y="1500"/>
                    <a:pt x="47" y="1520"/>
                    <a:pt x="1" y="1634"/>
                  </a:cubicBezTo>
                  <a:cubicBezTo>
                    <a:pt x="234" y="1567"/>
                    <a:pt x="440" y="1434"/>
                    <a:pt x="677" y="1384"/>
                  </a:cubicBezTo>
                  <a:cubicBezTo>
                    <a:pt x="722" y="1731"/>
                    <a:pt x="990" y="2359"/>
                    <a:pt x="1413" y="2359"/>
                  </a:cubicBezTo>
                  <a:cubicBezTo>
                    <a:pt x="1481" y="2359"/>
                    <a:pt x="1553" y="2343"/>
                    <a:pt x="1629" y="2306"/>
                  </a:cubicBezTo>
                  <a:cubicBezTo>
                    <a:pt x="2238" y="2013"/>
                    <a:pt x="1489" y="1420"/>
                    <a:pt x="1229" y="1224"/>
                  </a:cubicBezTo>
                  <a:cubicBezTo>
                    <a:pt x="1456" y="1097"/>
                    <a:pt x="1819" y="1091"/>
                    <a:pt x="2068" y="1088"/>
                  </a:cubicBezTo>
                  <a:cubicBezTo>
                    <a:pt x="2098" y="1086"/>
                    <a:pt x="2143" y="1082"/>
                    <a:pt x="2189" y="1082"/>
                  </a:cubicBezTo>
                  <a:cubicBezTo>
                    <a:pt x="2257" y="1082"/>
                    <a:pt x="2325" y="1091"/>
                    <a:pt x="2345" y="1131"/>
                  </a:cubicBezTo>
                  <a:cubicBezTo>
                    <a:pt x="2368" y="1180"/>
                    <a:pt x="2312" y="1337"/>
                    <a:pt x="2315" y="1397"/>
                  </a:cubicBezTo>
                  <a:cubicBezTo>
                    <a:pt x="2315" y="1497"/>
                    <a:pt x="2332" y="1594"/>
                    <a:pt x="2365" y="1690"/>
                  </a:cubicBezTo>
                  <a:cubicBezTo>
                    <a:pt x="2441" y="1902"/>
                    <a:pt x="2668" y="2193"/>
                    <a:pt x="2902" y="2193"/>
                  </a:cubicBezTo>
                  <a:cubicBezTo>
                    <a:pt x="2985" y="2193"/>
                    <a:pt x="3069" y="2156"/>
                    <a:pt x="3147" y="2067"/>
                  </a:cubicBezTo>
                  <a:cubicBezTo>
                    <a:pt x="3451" y="1724"/>
                    <a:pt x="3144" y="1334"/>
                    <a:pt x="2895" y="1094"/>
                  </a:cubicBezTo>
                  <a:cubicBezTo>
                    <a:pt x="3161" y="1037"/>
                    <a:pt x="3434" y="1037"/>
                    <a:pt x="3700" y="968"/>
                  </a:cubicBezTo>
                  <a:cubicBezTo>
                    <a:pt x="3804" y="940"/>
                    <a:pt x="3875" y="914"/>
                    <a:pt x="3954" y="914"/>
                  </a:cubicBezTo>
                  <a:cubicBezTo>
                    <a:pt x="3999" y="914"/>
                    <a:pt x="4046" y="923"/>
                    <a:pt x="4103" y="945"/>
                  </a:cubicBezTo>
                  <a:cubicBezTo>
                    <a:pt x="4236" y="997"/>
                    <a:pt x="4353" y="1080"/>
                    <a:pt x="4499" y="1104"/>
                  </a:cubicBezTo>
                  <a:cubicBezTo>
                    <a:pt x="4538" y="1111"/>
                    <a:pt x="4577" y="1115"/>
                    <a:pt x="4616" y="1115"/>
                  </a:cubicBezTo>
                  <a:cubicBezTo>
                    <a:pt x="5013" y="1115"/>
                    <a:pt x="5433" y="779"/>
                    <a:pt x="5375" y="358"/>
                  </a:cubicBezTo>
                  <a:cubicBezTo>
                    <a:pt x="5340" y="95"/>
                    <a:pt x="5145" y="1"/>
                    <a:pt x="49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6">
                                            <p:txEl>
                                              <p:pRg st="0" end="0"/>
                                            </p:txEl>
                                          </p:spTgt>
                                        </p:tgtEl>
                                        <p:attrNameLst>
                                          <p:attrName>style.visibility</p:attrName>
                                        </p:attrNameLst>
                                      </p:cBhvr>
                                      <p:to>
                                        <p:strVal val="visible"/>
                                      </p:to>
                                    </p:set>
                                    <p:animEffect transition="in" filter="randombar(horizontal)">
                                      <p:cBhvr>
                                        <p:cTn id="7" dur="500"/>
                                        <p:tgtEl>
                                          <p:spTgt spid="2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86">
                                            <p:txEl>
                                              <p:pRg st="1" end="1"/>
                                            </p:txEl>
                                          </p:spTgt>
                                        </p:tgtEl>
                                        <p:attrNameLst>
                                          <p:attrName>style.visibility</p:attrName>
                                        </p:attrNameLst>
                                      </p:cBhvr>
                                      <p:to>
                                        <p:strVal val="visible"/>
                                      </p:to>
                                    </p:set>
                                    <p:animEffect transition="in" filter="randombar(horizontal)">
                                      <p:cBhvr>
                                        <p:cTn id="12" dur="500"/>
                                        <p:tgtEl>
                                          <p:spTgt spid="286">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86">
                                            <p:txEl>
                                              <p:pRg st="2" end="2"/>
                                            </p:txEl>
                                          </p:spTgt>
                                        </p:tgtEl>
                                        <p:attrNameLst>
                                          <p:attrName>style.visibility</p:attrName>
                                        </p:attrNameLst>
                                      </p:cBhvr>
                                      <p:to>
                                        <p:strVal val="visible"/>
                                      </p:to>
                                    </p:set>
                                    <p:animEffect transition="in" filter="randombar(horizontal)">
                                      <p:cBhvr>
                                        <p:cTn id="20" dur="500"/>
                                        <p:tgtEl>
                                          <p:spTgt spid="286">
                                            <p:txEl>
                                              <p:pRg st="2" end="2"/>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B60D0714-893C-954B-B3E1-5F8A0C7336E4}"/>
              </a:ext>
            </a:extLst>
          </p:cNvPr>
          <p:cNvSpPr txBox="1">
            <a:spLocks/>
          </p:cNvSpPr>
          <p:nvPr/>
        </p:nvSpPr>
        <p:spPr>
          <a:xfrm>
            <a:off x="171452" y="-17557"/>
            <a:ext cx="8928846"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VN" sz="2400" b="1" dirty="0">
                <a:latin typeface="Calibri" panose="020F0502020204030204" pitchFamily="34" charset="0"/>
                <a:cs typeface="Calibri" panose="020F0502020204030204" pitchFamily="34" charset="0"/>
              </a:rPr>
              <a:t>Ex 3. (p 56) Circle the correct answer.</a:t>
            </a:r>
          </a:p>
        </p:txBody>
      </p:sp>
      <p:graphicFrame>
        <p:nvGraphicFramePr>
          <p:cNvPr id="8" name="Table 8">
            <a:extLst>
              <a:ext uri="{FF2B5EF4-FFF2-40B4-BE49-F238E27FC236}">
                <a16:creationId xmlns:a16="http://schemas.microsoft.com/office/drawing/2014/main" id="{8190F7F8-4E66-0947-94FC-476A73CA3878}"/>
              </a:ext>
            </a:extLst>
          </p:cNvPr>
          <p:cNvGraphicFramePr>
            <a:graphicFrameLocks noGrp="1"/>
          </p:cNvGraphicFramePr>
          <p:nvPr>
            <p:extLst>
              <p:ext uri="{D42A27DB-BD31-4B8C-83A1-F6EECF244321}">
                <p14:modId xmlns:p14="http://schemas.microsoft.com/office/powerpoint/2010/main" val="2322242666"/>
              </p:ext>
            </p:extLst>
          </p:nvPr>
        </p:nvGraphicFramePr>
        <p:xfrm>
          <a:off x="447112" y="555143"/>
          <a:ext cx="8525436" cy="4332263"/>
        </p:xfrm>
        <a:graphic>
          <a:graphicData uri="http://schemas.openxmlformats.org/drawingml/2006/table">
            <a:tbl>
              <a:tblPr firstRow="1" bandRow="1">
                <a:tableStyleId>{A00C1FA8-0752-4185-AF9C-545D49DDDAF2}</a:tableStyleId>
              </a:tblPr>
              <a:tblGrid>
                <a:gridCol w="3903008">
                  <a:extLst>
                    <a:ext uri="{9D8B030D-6E8A-4147-A177-3AD203B41FA5}">
                      <a16:colId xmlns:a16="http://schemas.microsoft.com/office/drawing/2014/main" val="1327785401"/>
                    </a:ext>
                  </a:extLst>
                </a:gridCol>
                <a:gridCol w="4622428">
                  <a:extLst>
                    <a:ext uri="{9D8B030D-6E8A-4147-A177-3AD203B41FA5}">
                      <a16:colId xmlns:a16="http://schemas.microsoft.com/office/drawing/2014/main" val="1907501450"/>
                    </a:ext>
                  </a:extLst>
                </a:gridCol>
              </a:tblGrid>
              <a:tr h="4332263">
                <a:tc>
                  <a:txBody>
                    <a:bodyPr/>
                    <a:lstStyle/>
                    <a:p>
                      <a:pPr algn="l" rtl="0">
                        <a:lnSpc>
                          <a:spcPts val="2700"/>
                        </a:lnSpc>
                      </a:pPr>
                      <a:r>
                        <a:rPr lang="en-US" sz="2000" b="1" i="0" u="none" strike="noStrike" dirty="0">
                          <a:solidFill>
                            <a:srgbClr val="002060"/>
                          </a:solidFill>
                          <a:effectLst/>
                          <a:latin typeface="Calibri" panose="020F0502020204030204" pitchFamily="34" charset="0"/>
                          <a:cs typeface="Calibri" panose="020F0502020204030204" pitchFamily="34" charset="0"/>
                        </a:rPr>
                        <a:t>1. The text is mainly about ____.</a:t>
                      </a:r>
                    </a:p>
                    <a:p>
                      <a:pPr algn="l" rtl="0">
                        <a:lnSpc>
                          <a:spcPts val="2700"/>
                        </a:lnSpc>
                      </a:pPr>
                      <a:r>
                        <a:rPr lang="en-US" sz="2000" b="0" i="0" u="none" strike="noStrike" dirty="0">
                          <a:solidFill>
                            <a:srgbClr val="000000"/>
                          </a:solidFill>
                          <a:effectLst/>
                          <a:latin typeface="Calibri" panose="020F0502020204030204" pitchFamily="34" charset="0"/>
                          <a:cs typeface="Calibri" panose="020F0502020204030204" pitchFamily="34" charset="0"/>
                        </a:rPr>
                        <a:t>A. pho, a popular dish in Viet Nam</a:t>
                      </a:r>
                    </a:p>
                    <a:p>
                      <a:pPr algn="l" rtl="0">
                        <a:lnSpc>
                          <a:spcPts val="2700"/>
                        </a:lnSpc>
                      </a:pPr>
                      <a:r>
                        <a:rPr lang="en-US" sz="2000" b="0" i="0" u="none" strike="noStrike" dirty="0">
                          <a:solidFill>
                            <a:srgbClr val="000000"/>
                          </a:solidFill>
                          <a:effectLst/>
                          <a:latin typeface="Calibri" panose="020F0502020204030204" pitchFamily="34" charset="0"/>
                          <a:cs typeface="Calibri" panose="020F0502020204030204" pitchFamily="34" charset="0"/>
                        </a:rPr>
                        <a:t>B. popular dishes in Viet Nam</a:t>
                      </a:r>
                    </a:p>
                    <a:p>
                      <a:pPr algn="l" rtl="0">
                        <a:lnSpc>
                          <a:spcPts val="2700"/>
                        </a:lnSpc>
                      </a:pPr>
                      <a:r>
                        <a:rPr lang="en-US" sz="2000" b="0" i="0" u="none" strike="noStrike" dirty="0">
                          <a:solidFill>
                            <a:srgbClr val="000000"/>
                          </a:solidFill>
                          <a:effectLst/>
                          <a:latin typeface="Calibri" panose="020F0502020204030204" pitchFamily="34" charset="0"/>
                          <a:cs typeface="Calibri" panose="020F0502020204030204" pitchFamily="34" charset="0"/>
                        </a:rPr>
                        <a:t>C. different ways to cook pho</a:t>
                      </a:r>
                    </a:p>
                    <a:p>
                      <a:pPr algn="l" rtl="0">
                        <a:lnSpc>
                          <a:spcPts val="2700"/>
                        </a:lnSpc>
                      </a:pPr>
                      <a:r>
                        <a:rPr lang="en-US" sz="2000" b="1" i="0" u="none" strike="noStrike" dirty="0">
                          <a:solidFill>
                            <a:srgbClr val="002060"/>
                          </a:solidFill>
                          <a:effectLst/>
                          <a:latin typeface="Calibri" panose="020F0502020204030204" pitchFamily="34" charset="0"/>
                          <a:cs typeface="Calibri" panose="020F0502020204030204" pitchFamily="34" charset="0"/>
                        </a:rPr>
                        <a:t>2. Pho is made mainly with ____.</a:t>
                      </a:r>
                    </a:p>
                    <a:p>
                      <a:pPr algn="l" rtl="0">
                        <a:lnSpc>
                          <a:spcPts val="2700"/>
                        </a:lnSpc>
                      </a:pPr>
                      <a:r>
                        <a:rPr lang="en-US" sz="2000" b="0" i="0" u="none" strike="noStrike" dirty="0">
                          <a:solidFill>
                            <a:srgbClr val="000000"/>
                          </a:solidFill>
                          <a:effectLst/>
                          <a:latin typeface="Calibri" panose="020F0502020204030204" pitchFamily="34" charset="0"/>
                          <a:cs typeface="Calibri" panose="020F0502020204030204" pitchFamily="34" charset="0"/>
                        </a:rPr>
                        <a:t>A. rice noodles and beef or chicken</a:t>
                      </a:r>
                    </a:p>
                    <a:p>
                      <a:pPr algn="l" rtl="0">
                        <a:lnSpc>
                          <a:spcPts val="2700"/>
                        </a:lnSpc>
                      </a:pPr>
                      <a:r>
                        <a:rPr lang="en-US" sz="2000" b="0" i="0" u="none" strike="noStrike" dirty="0">
                          <a:solidFill>
                            <a:srgbClr val="000000"/>
                          </a:solidFill>
                          <a:effectLst/>
                          <a:latin typeface="Calibri" panose="020F0502020204030204" pitchFamily="34" charset="0"/>
                          <a:cs typeface="Calibri" panose="020F0502020204030204" pitchFamily="34" charset="0"/>
                        </a:rPr>
                        <a:t>B. rice, pork, and vegetables</a:t>
                      </a:r>
                    </a:p>
                    <a:p>
                      <a:pPr algn="l" rtl="0">
                        <a:lnSpc>
                          <a:spcPts val="2700"/>
                        </a:lnSpc>
                      </a:pPr>
                      <a:r>
                        <a:rPr lang="en-US" sz="2000" b="0" i="0" u="none" strike="noStrike" dirty="0">
                          <a:solidFill>
                            <a:srgbClr val="000000"/>
                          </a:solidFill>
                          <a:effectLst/>
                          <a:latin typeface="Calibri" panose="020F0502020204030204" pitchFamily="34" charset="0"/>
                          <a:cs typeface="Calibri" panose="020F0502020204030204" pitchFamily="34" charset="0"/>
                        </a:rPr>
                        <a:t>C. fish, shrimp, and noodles</a:t>
                      </a:r>
                    </a:p>
                    <a:p>
                      <a:pPr algn="l" rtl="0">
                        <a:lnSpc>
                          <a:spcPts val="2700"/>
                        </a:lnSpc>
                      </a:pPr>
                      <a:r>
                        <a:rPr lang="en-US" sz="2000" b="1" i="0" u="none" strike="noStrike" dirty="0">
                          <a:solidFill>
                            <a:srgbClr val="002060"/>
                          </a:solidFill>
                          <a:effectLst/>
                          <a:latin typeface="Calibri" panose="020F0502020204030204" pitchFamily="34" charset="0"/>
                          <a:cs typeface="Calibri" panose="020F0502020204030204" pitchFamily="34" charset="0"/>
                        </a:rPr>
                        <a:t>3. We enjoy pho ____.</a:t>
                      </a:r>
                    </a:p>
                    <a:p>
                      <a:pPr algn="l" rtl="0">
                        <a:lnSpc>
                          <a:spcPts val="2700"/>
                        </a:lnSpc>
                      </a:pPr>
                      <a:r>
                        <a:rPr lang="en-US" sz="2000" b="0" i="0" u="none" strike="noStrike" dirty="0">
                          <a:solidFill>
                            <a:srgbClr val="000000"/>
                          </a:solidFill>
                          <a:effectLst/>
                          <a:latin typeface="Calibri" panose="020F0502020204030204" pitchFamily="34" charset="0"/>
                          <a:cs typeface="Calibri" panose="020F0502020204030204" pitchFamily="34" charset="0"/>
                        </a:rPr>
                        <a:t>A. only for breakfast </a:t>
                      </a:r>
                    </a:p>
                    <a:p>
                      <a:pPr algn="l" rtl="0">
                        <a:lnSpc>
                          <a:spcPts val="2700"/>
                        </a:lnSpc>
                      </a:pPr>
                      <a:r>
                        <a:rPr lang="en-US" sz="2000" b="0" i="0" u="none" strike="noStrike" dirty="0">
                          <a:solidFill>
                            <a:srgbClr val="000000"/>
                          </a:solidFill>
                          <a:effectLst/>
                          <a:latin typeface="Calibri" panose="020F0502020204030204" pitchFamily="34" charset="0"/>
                          <a:cs typeface="Calibri" panose="020F0502020204030204" pitchFamily="34" charset="0"/>
                        </a:rPr>
                        <a:t>B. for lunch and dinner</a:t>
                      </a:r>
                    </a:p>
                    <a:p>
                      <a:pPr algn="l" rtl="0">
                        <a:lnSpc>
                          <a:spcPts val="2700"/>
                        </a:lnSpc>
                      </a:pPr>
                      <a:r>
                        <a:rPr lang="en-US" sz="2000" b="0" i="0" u="none" strike="noStrike" dirty="0">
                          <a:solidFill>
                            <a:srgbClr val="000000"/>
                          </a:solidFill>
                          <a:effectLst/>
                          <a:latin typeface="Calibri" panose="020F0502020204030204" pitchFamily="34" charset="0"/>
                          <a:cs typeface="Calibri" panose="020F0502020204030204" pitchFamily="34" charset="0"/>
                        </a:rPr>
                        <a:t>C. at any time of the day</a:t>
                      </a:r>
                    </a:p>
                  </a:txBody>
                  <a:tcPr>
                    <a:lnL w="28575" cap="flat" cmpd="sng" algn="ctr">
                      <a:solidFill>
                        <a:schemeClr val="bg1">
                          <a:lumMod val="75000"/>
                        </a:schemeClr>
                      </a:solidFill>
                      <a:prstDash val="lgDash"/>
                      <a:round/>
                      <a:headEnd type="none" w="med" len="med"/>
                      <a:tailEnd type="none" w="med" len="med"/>
                    </a:lnL>
                    <a:lnR w="28575" cap="flat" cmpd="sng" algn="ctr">
                      <a:solidFill>
                        <a:schemeClr val="bg1">
                          <a:lumMod val="75000"/>
                        </a:schemeClr>
                      </a:solidFill>
                      <a:prstDash val="lgDash"/>
                      <a:round/>
                      <a:headEnd type="none" w="med" len="med"/>
                      <a:tailEnd type="none" w="med" len="med"/>
                    </a:lnR>
                    <a:lnT w="28575" cap="flat" cmpd="sng" algn="ctr">
                      <a:solidFill>
                        <a:schemeClr val="bg1">
                          <a:lumMod val="75000"/>
                        </a:schemeClr>
                      </a:solidFill>
                      <a:prstDash val="lgDash"/>
                      <a:round/>
                      <a:headEnd type="none" w="med" len="med"/>
                      <a:tailEnd type="none" w="med" len="med"/>
                    </a:lnT>
                    <a:lnB w="28575" cap="flat" cmpd="sng" algn="ctr">
                      <a:solidFill>
                        <a:schemeClr val="bg1">
                          <a:lumMod val="75000"/>
                        </a:schemeClr>
                      </a:solidFill>
                      <a:prstDash val="lgDash"/>
                      <a:round/>
                      <a:headEnd type="none" w="med" len="med"/>
                      <a:tailEnd type="none" w="med" len="med"/>
                    </a:lnB>
                    <a:solidFill>
                      <a:schemeClr val="tx2">
                        <a:lumMod val="40000"/>
                        <a:lumOff val="60000"/>
                      </a:schemeClr>
                    </a:solidFill>
                  </a:tcPr>
                </a:tc>
                <a:tc>
                  <a:txBody>
                    <a:bodyPr/>
                    <a:lstStyle/>
                    <a:p>
                      <a:pPr rtl="0">
                        <a:lnSpc>
                          <a:spcPts val="2700"/>
                        </a:lnSpc>
                      </a:pPr>
                      <a:r>
                        <a:rPr lang="en-US" sz="2000" b="1" i="0" u="none" strike="noStrike" dirty="0">
                          <a:solidFill>
                            <a:srgbClr val="002060"/>
                          </a:solidFill>
                          <a:effectLst/>
                          <a:latin typeface="Calibri" panose="020F0502020204030204" pitchFamily="34" charset="0"/>
                          <a:cs typeface="Calibri" panose="020F0502020204030204" pitchFamily="34" charset="0"/>
                        </a:rPr>
                        <a:t>4. To make noodles for pho, we use ____.</a:t>
                      </a:r>
                    </a:p>
                    <a:p>
                      <a:pPr algn="l" rtl="0">
                        <a:lnSpc>
                          <a:spcPts val="2700"/>
                        </a:lnSpc>
                      </a:pPr>
                      <a:r>
                        <a:rPr lang="en-US" sz="2000" b="0" i="0" u="none" strike="noStrike" dirty="0">
                          <a:solidFill>
                            <a:srgbClr val="000000"/>
                          </a:solidFill>
                          <a:effectLst/>
                          <a:latin typeface="Calibri" panose="020F0502020204030204" pitchFamily="34" charset="0"/>
                          <a:cs typeface="Calibri" panose="020F0502020204030204" pitchFamily="34" charset="0"/>
                        </a:rPr>
                        <a:t>A. a variety of sticky rice</a:t>
                      </a:r>
                    </a:p>
                    <a:p>
                      <a:pPr algn="l" rtl="0">
                        <a:lnSpc>
                          <a:spcPts val="2700"/>
                        </a:lnSpc>
                      </a:pPr>
                      <a:r>
                        <a:rPr lang="en-US" sz="2000" b="0" i="0" u="none" strike="noStrike" dirty="0">
                          <a:solidFill>
                            <a:srgbClr val="000000"/>
                          </a:solidFill>
                          <a:effectLst/>
                          <a:latin typeface="Calibri" panose="020F0502020204030204" pitchFamily="34" charset="0"/>
                          <a:cs typeface="Calibri" panose="020F0502020204030204" pitchFamily="34" charset="0"/>
                        </a:rPr>
                        <a:t>B. the best kind of rice</a:t>
                      </a:r>
                    </a:p>
                    <a:p>
                      <a:pPr algn="l" rtl="0">
                        <a:lnSpc>
                          <a:spcPts val="2700"/>
                        </a:lnSpc>
                      </a:pPr>
                      <a:r>
                        <a:rPr lang="en-US" sz="2000" b="0" i="0" u="none" strike="noStrike" dirty="0">
                          <a:solidFill>
                            <a:srgbClr val="000000"/>
                          </a:solidFill>
                          <a:effectLst/>
                          <a:latin typeface="Calibri" panose="020F0502020204030204" pitchFamily="34" charset="0"/>
                          <a:cs typeface="Calibri" panose="020F0502020204030204" pitchFamily="34" charset="0"/>
                        </a:rPr>
                        <a:t>C. eggs and rice flour</a:t>
                      </a:r>
                    </a:p>
                    <a:p>
                      <a:pPr algn="l" rtl="0">
                        <a:lnSpc>
                          <a:spcPts val="2700"/>
                        </a:lnSpc>
                      </a:pPr>
                      <a:r>
                        <a:rPr lang="en-US" sz="2000" b="1" i="0" u="none" strike="noStrike" dirty="0">
                          <a:solidFill>
                            <a:srgbClr val="002060"/>
                          </a:solidFill>
                          <a:effectLst/>
                          <a:latin typeface="Calibri" panose="020F0502020204030204" pitchFamily="34" charset="0"/>
                          <a:cs typeface="Calibri" panose="020F0502020204030204" pitchFamily="34" charset="0"/>
                        </a:rPr>
                        <a:t>5. The broth for pho is made by ____.</a:t>
                      </a:r>
                    </a:p>
                    <a:p>
                      <a:pPr algn="l" rtl="0">
                        <a:lnSpc>
                          <a:spcPts val="2700"/>
                        </a:lnSpc>
                      </a:pPr>
                      <a:r>
                        <a:rPr lang="en-US" sz="2000" b="0" i="0" u="none" strike="noStrike" dirty="0">
                          <a:solidFill>
                            <a:srgbClr val="000000"/>
                          </a:solidFill>
                          <a:effectLst/>
                          <a:latin typeface="Calibri" panose="020F0502020204030204" pitchFamily="34" charset="0"/>
                          <a:cs typeface="Calibri" panose="020F0502020204030204" pitchFamily="34" charset="0"/>
                        </a:rPr>
                        <a:t>A. slowly cooking beef or chicken bones</a:t>
                      </a:r>
                    </a:p>
                    <a:p>
                      <a:pPr algn="l" rtl="0">
                        <a:lnSpc>
                          <a:spcPts val="2700"/>
                        </a:lnSpc>
                      </a:pPr>
                      <a:r>
                        <a:rPr lang="en-US" sz="2000" b="0" i="0" u="none" strike="noStrike" dirty="0">
                          <a:solidFill>
                            <a:srgbClr val="000000"/>
                          </a:solidFill>
                          <a:effectLst/>
                          <a:latin typeface="Calibri" panose="020F0502020204030204" pitchFamily="34" charset="0"/>
                          <a:cs typeface="Calibri" panose="020F0502020204030204" pitchFamily="34" charset="0"/>
                        </a:rPr>
                        <a:t>B. cooking beef or chicken with fish sauce</a:t>
                      </a:r>
                    </a:p>
                    <a:p>
                      <a:pPr algn="l" rtl="0">
                        <a:lnSpc>
                          <a:spcPts val="2700"/>
                        </a:lnSpc>
                      </a:pPr>
                      <a:r>
                        <a:rPr lang="en-US" sz="2000" b="0" i="0" u="none" strike="noStrike" dirty="0">
                          <a:solidFill>
                            <a:srgbClr val="000000"/>
                          </a:solidFill>
                          <a:effectLst/>
                          <a:latin typeface="Calibri" panose="020F0502020204030204" pitchFamily="34" charset="0"/>
                          <a:cs typeface="Calibri" panose="020F0502020204030204" pitchFamily="34" charset="0"/>
                        </a:rPr>
                        <a:t>C. boiling potatoes and chicken bones for a long time </a:t>
                      </a:r>
                    </a:p>
                    <a:p>
                      <a:pPr>
                        <a:lnSpc>
                          <a:spcPts val="2700"/>
                        </a:lnSpc>
                      </a:pPr>
                      <a:endParaRPr lang="en-VN" sz="2000" dirty="0"/>
                    </a:p>
                  </a:txBody>
                  <a:tcPr>
                    <a:lnL w="28575" cap="flat" cmpd="sng" algn="ctr">
                      <a:solidFill>
                        <a:schemeClr val="bg1">
                          <a:lumMod val="75000"/>
                        </a:schemeClr>
                      </a:solidFill>
                      <a:prstDash val="lgDash"/>
                      <a:round/>
                      <a:headEnd type="none" w="med" len="med"/>
                      <a:tailEnd type="none" w="med" len="med"/>
                    </a:lnL>
                    <a:lnR w="28575" cap="flat" cmpd="sng" algn="ctr">
                      <a:solidFill>
                        <a:schemeClr val="bg1">
                          <a:lumMod val="75000"/>
                        </a:schemeClr>
                      </a:solidFill>
                      <a:prstDash val="lgDash"/>
                      <a:round/>
                      <a:headEnd type="none" w="med" len="med"/>
                      <a:tailEnd type="none" w="med" len="med"/>
                    </a:lnR>
                    <a:lnT w="28575" cap="flat" cmpd="sng" algn="ctr">
                      <a:solidFill>
                        <a:schemeClr val="bg1">
                          <a:lumMod val="75000"/>
                        </a:schemeClr>
                      </a:solidFill>
                      <a:prstDash val="lgDash"/>
                      <a:round/>
                      <a:headEnd type="none" w="med" len="med"/>
                      <a:tailEnd type="none" w="med" len="med"/>
                    </a:lnT>
                    <a:lnB w="28575" cap="flat" cmpd="sng" algn="ctr">
                      <a:solidFill>
                        <a:schemeClr val="bg1">
                          <a:lumMod val="75000"/>
                        </a:schemeClr>
                      </a:solidFill>
                      <a:prstDash val="lgDash"/>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2668521561"/>
                  </a:ext>
                </a:extLst>
              </a:tr>
            </a:tbl>
          </a:graphicData>
        </a:graphic>
      </p:graphicFrame>
      <p:sp>
        <p:nvSpPr>
          <p:cNvPr id="10" name="TextBox 9">
            <a:extLst>
              <a:ext uri="{FF2B5EF4-FFF2-40B4-BE49-F238E27FC236}">
                <a16:creationId xmlns:a16="http://schemas.microsoft.com/office/drawing/2014/main" id="{B3502383-0BD6-1640-8084-071CF6E1CC52}"/>
              </a:ext>
            </a:extLst>
          </p:cNvPr>
          <p:cNvSpPr txBox="1"/>
          <p:nvPr/>
        </p:nvSpPr>
        <p:spPr>
          <a:xfrm>
            <a:off x="522409" y="609368"/>
            <a:ext cx="3740309" cy="419730"/>
          </a:xfrm>
          <a:prstGeom prst="rect">
            <a:avLst/>
          </a:prstGeom>
          <a:solidFill>
            <a:schemeClr val="tx2">
              <a:lumMod val="40000"/>
              <a:lumOff val="60000"/>
            </a:schemeClr>
          </a:solidFill>
        </p:spPr>
        <p:txBody>
          <a:bodyPr wrap="square">
            <a:spAutoFit/>
          </a:bodyPr>
          <a:lstStyle/>
          <a:p>
            <a:pPr algn="l" rtl="0">
              <a:lnSpc>
                <a:spcPts val="2700"/>
              </a:lnSpc>
            </a:pPr>
            <a:r>
              <a:rPr lang="en-US" sz="2000" b="1" i="0" u="none" strike="noStrike" dirty="0">
                <a:solidFill>
                  <a:srgbClr val="002060"/>
                </a:solidFill>
                <a:effectLst/>
                <a:latin typeface="Calibri" panose="020F0502020204030204" pitchFamily="34" charset="0"/>
                <a:cs typeface="Calibri" panose="020F0502020204030204" pitchFamily="34" charset="0"/>
              </a:rPr>
              <a:t>1. The </a:t>
            </a:r>
            <a:r>
              <a:rPr lang="en-US" sz="2000" b="1" i="0" u="none" strike="noStrike" dirty="0">
                <a:solidFill>
                  <a:srgbClr val="002060"/>
                </a:solidFill>
                <a:effectLst/>
                <a:highlight>
                  <a:srgbClr val="FABAAB"/>
                </a:highlight>
                <a:latin typeface="Calibri" panose="020F0502020204030204" pitchFamily="34" charset="0"/>
                <a:cs typeface="Calibri" panose="020F0502020204030204" pitchFamily="34" charset="0"/>
              </a:rPr>
              <a:t>text</a:t>
            </a:r>
            <a:r>
              <a:rPr lang="en-US" sz="2000" b="1" i="0" u="none" strike="noStrike" dirty="0">
                <a:solidFill>
                  <a:srgbClr val="002060"/>
                </a:solidFill>
                <a:effectLst/>
                <a:latin typeface="Calibri" panose="020F0502020204030204" pitchFamily="34" charset="0"/>
                <a:cs typeface="Calibri" panose="020F0502020204030204" pitchFamily="34" charset="0"/>
              </a:rPr>
              <a:t> is </a:t>
            </a:r>
            <a:r>
              <a:rPr lang="en-US" sz="2000" b="1" i="0" u="none" strike="noStrike" dirty="0">
                <a:solidFill>
                  <a:srgbClr val="002060"/>
                </a:solidFill>
                <a:effectLst/>
                <a:highlight>
                  <a:srgbClr val="FABAAB"/>
                </a:highlight>
                <a:latin typeface="Calibri" panose="020F0502020204030204" pitchFamily="34" charset="0"/>
                <a:cs typeface="Calibri" panose="020F0502020204030204" pitchFamily="34" charset="0"/>
              </a:rPr>
              <a:t>mainly abou</a:t>
            </a:r>
            <a:r>
              <a:rPr lang="en-US" sz="2000" b="1" i="0" u="none" strike="noStrike" dirty="0">
                <a:solidFill>
                  <a:srgbClr val="002060"/>
                </a:solidFill>
                <a:effectLst/>
                <a:latin typeface="Calibri" panose="020F0502020204030204" pitchFamily="34" charset="0"/>
                <a:cs typeface="Calibri" panose="020F0502020204030204" pitchFamily="34" charset="0"/>
              </a:rPr>
              <a:t>t ____.</a:t>
            </a:r>
          </a:p>
        </p:txBody>
      </p:sp>
      <p:sp>
        <p:nvSpPr>
          <p:cNvPr id="12" name="TextBox 11">
            <a:extLst>
              <a:ext uri="{FF2B5EF4-FFF2-40B4-BE49-F238E27FC236}">
                <a16:creationId xmlns:a16="http://schemas.microsoft.com/office/drawing/2014/main" id="{0B7CA45B-1450-5D47-928C-AD947474EAE2}"/>
              </a:ext>
            </a:extLst>
          </p:cNvPr>
          <p:cNvSpPr txBox="1"/>
          <p:nvPr/>
        </p:nvSpPr>
        <p:spPr>
          <a:xfrm>
            <a:off x="522409" y="1922464"/>
            <a:ext cx="3667688" cy="419730"/>
          </a:xfrm>
          <a:prstGeom prst="rect">
            <a:avLst/>
          </a:prstGeom>
          <a:solidFill>
            <a:schemeClr val="tx2">
              <a:lumMod val="40000"/>
              <a:lumOff val="60000"/>
            </a:schemeClr>
          </a:solidFill>
        </p:spPr>
        <p:txBody>
          <a:bodyPr wrap="square">
            <a:spAutoFit/>
          </a:bodyPr>
          <a:lstStyle/>
          <a:p>
            <a:pPr algn="l" rtl="0">
              <a:lnSpc>
                <a:spcPts val="2700"/>
              </a:lnSpc>
            </a:pPr>
            <a:r>
              <a:rPr lang="en-US" sz="2000" b="1" i="0" u="none" strike="noStrike" dirty="0">
                <a:solidFill>
                  <a:srgbClr val="002060"/>
                </a:solidFill>
                <a:effectLst/>
                <a:latin typeface="Calibri" panose="020F0502020204030204" pitchFamily="34" charset="0"/>
                <a:cs typeface="Calibri" panose="020F0502020204030204" pitchFamily="34" charset="0"/>
              </a:rPr>
              <a:t>2. </a:t>
            </a:r>
            <a:r>
              <a:rPr lang="en-US" sz="2000" b="1" i="0" u="none" strike="noStrike" dirty="0">
                <a:solidFill>
                  <a:srgbClr val="002060"/>
                </a:solidFill>
                <a:effectLst/>
                <a:highlight>
                  <a:srgbClr val="FABAAB"/>
                </a:highlight>
                <a:latin typeface="Calibri" panose="020F0502020204030204" pitchFamily="34" charset="0"/>
                <a:cs typeface="Calibri" panose="020F0502020204030204" pitchFamily="34" charset="0"/>
              </a:rPr>
              <a:t>Pho</a:t>
            </a:r>
            <a:r>
              <a:rPr lang="en-US" sz="2000" b="1" i="0" u="none" strike="noStrike" dirty="0">
                <a:solidFill>
                  <a:srgbClr val="002060"/>
                </a:solidFill>
                <a:effectLst/>
                <a:latin typeface="Calibri" panose="020F0502020204030204" pitchFamily="34" charset="0"/>
                <a:cs typeface="Calibri" panose="020F0502020204030204" pitchFamily="34" charset="0"/>
              </a:rPr>
              <a:t> is </a:t>
            </a:r>
            <a:r>
              <a:rPr lang="en-US" sz="2000" b="1" i="0" u="none" strike="noStrike" dirty="0">
                <a:solidFill>
                  <a:srgbClr val="002060"/>
                </a:solidFill>
                <a:effectLst/>
                <a:highlight>
                  <a:srgbClr val="FABAAB"/>
                </a:highlight>
                <a:latin typeface="Calibri" panose="020F0502020204030204" pitchFamily="34" charset="0"/>
                <a:cs typeface="Calibri" panose="020F0502020204030204" pitchFamily="34" charset="0"/>
              </a:rPr>
              <a:t>made mainly with</a:t>
            </a:r>
            <a:r>
              <a:rPr lang="en-US" sz="2000" b="1" i="0" u="none" strike="noStrike" dirty="0">
                <a:solidFill>
                  <a:srgbClr val="002060"/>
                </a:solidFill>
                <a:effectLst/>
                <a:latin typeface="Calibri" panose="020F0502020204030204" pitchFamily="34" charset="0"/>
                <a:cs typeface="Calibri" panose="020F0502020204030204" pitchFamily="34" charset="0"/>
              </a:rPr>
              <a:t> ____.</a:t>
            </a:r>
          </a:p>
        </p:txBody>
      </p:sp>
      <p:sp>
        <p:nvSpPr>
          <p:cNvPr id="14" name="TextBox 13">
            <a:extLst>
              <a:ext uri="{FF2B5EF4-FFF2-40B4-BE49-F238E27FC236}">
                <a16:creationId xmlns:a16="http://schemas.microsoft.com/office/drawing/2014/main" id="{60BB139E-865D-464E-A0C7-E1F5759E469A}"/>
              </a:ext>
            </a:extLst>
          </p:cNvPr>
          <p:cNvSpPr txBox="1"/>
          <p:nvPr/>
        </p:nvSpPr>
        <p:spPr>
          <a:xfrm>
            <a:off x="530239" y="3290105"/>
            <a:ext cx="2565029" cy="419730"/>
          </a:xfrm>
          <a:prstGeom prst="rect">
            <a:avLst/>
          </a:prstGeom>
          <a:solidFill>
            <a:schemeClr val="tx2">
              <a:lumMod val="40000"/>
              <a:lumOff val="60000"/>
            </a:schemeClr>
          </a:solidFill>
        </p:spPr>
        <p:txBody>
          <a:bodyPr wrap="square">
            <a:spAutoFit/>
          </a:bodyPr>
          <a:lstStyle/>
          <a:p>
            <a:pPr algn="l" rtl="0">
              <a:lnSpc>
                <a:spcPts val="2700"/>
              </a:lnSpc>
            </a:pPr>
            <a:r>
              <a:rPr lang="en-US" sz="2000" b="1" i="0" u="none" strike="noStrike" dirty="0">
                <a:solidFill>
                  <a:srgbClr val="002060"/>
                </a:solidFill>
                <a:effectLst/>
                <a:latin typeface="Calibri" panose="020F0502020204030204" pitchFamily="34" charset="0"/>
                <a:cs typeface="Calibri" panose="020F0502020204030204" pitchFamily="34" charset="0"/>
              </a:rPr>
              <a:t>3. We </a:t>
            </a:r>
            <a:r>
              <a:rPr lang="en-US" sz="2000" b="1" i="0" u="none" strike="noStrike" dirty="0">
                <a:solidFill>
                  <a:srgbClr val="002060"/>
                </a:solidFill>
                <a:effectLst/>
                <a:highlight>
                  <a:srgbClr val="FABAAB"/>
                </a:highlight>
                <a:latin typeface="Calibri" panose="020F0502020204030204" pitchFamily="34" charset="0"/>
                <a:cs typeface="Calibri" panose="020F0502020204030204" pitchFamily="34" charset="0"/>
              </a:rPr>
              <a:t>enjoy</a:t>
            </a:r>
            <a:r>
              <a:rPr lang="en-US" sz="2000" b="1" i="0" u="none" strike="noStrike" dirty="0">
                <a:solidFill>
                  <a:srgbClr val="002060"/>
                </a:solidFill>
                <a:effectLst/>
                <a:latin typeface="Calibri" panose="020F0502020204030204" pitchFamily="34" charset="0"/>
                <a:cs typeface="Calibri" panose="020F0502020204030204" pitchFamily="34" charset="0"/>
              </a:rPr>
              <a:t> </a:t>
            </a:r>
            <a:r>
              <a:rPr lang="en-US" sz="2000" b="1" i="0" u="none" strike="noStrike" dirty="0">
                <a:solidFill>
                  <a:srgbClr val="002060"/>
                </a:solidFill>
                <a:effectLst/>
                <a:highlight>
                  <a:srgbClr val="FABAAB"/>
                </a:highlight>
                <a:latin typeface="Calibri" panose="020F0502020204030204" pitchFamily="34" charset="0"/>
                <a:cs typeface="Calibri" panose="020F0502020204030204" pitchFamily="34" charset="0"/>
              </a:rPr>
              <a:t>pho</a:t>
            </a:r>
            <a:r>
              <a:rPr lang="en-US" sz="2000" b="1" i="0" u="none" strike="noStrike" dirty="0">
                <a:solidFill>
                  <a:srgbClr val="002060"/>
                </a:solidFill>
                <a:effectLst/>
                <a:latin typeface="Calibri" panose="020F0502020204030204" pitchFamily="34" charset="0"/>
                <a:cs typeface="Calibri" panose="020F0502020204030204" pitchFamily="34" charset="0"/>
              </a:rPr>
              <a:t> ____.</a:t>
            </a:r>
          </a:p>
        </p:txBody>
      </p:sp>
      <p:sp>
        <p:nvSpPr>
          <p:cNvPr id="16" name="TextBox 15">
            <a:extLst>
              <a:ext uri="{FF2B5EF4-FFF2-40B4-BE49-F238E27FC236}">
                <a16:creationId xmlns:a16="http://schemas.microsoft.com/office/drawing/2014/main" id="{F1BB3AC0-CD32-CA4E-ADA7-D125055D09C6}"/>
              </a:ext>
            </a:extLst>
          </p:cNvPr>
          <p:cNvSpPr txBox="1"/>
          <p:nvPr/>
        </p:nvSpPr>
        <p:spPr>
          <a:xfrm>
            <a:off x="4400548" y="598429"/>
            <a:ext cx="4572000" cy="419730"/>
          </a:xfrm>
          <a:prstGeom prst="rect">
            <a:avLst/>
          </a:prstGeom>
          <a:solidFill>
            <a:schemeClr val="tx2">
              <a:lumMod val="40000"/>
              <a:lumOff val="60000"/>
            </a:schemeClr>
          </a:solidFill>
        </p:spPr>
        <p:txBody>
          <a:bodyPr wrap="square">
            <a:spAutoFit/>
          </a:bodyPr>
          <a:lstStyle/>
          <a:p>
            <a:pPr rtl="0">
              <a:lnSpc>
                <a:spcPts val="2700"/>
              </a:lnSpc>
            </a:pPr>
            <a:r>
              <a:rPr lang="en-US" sz="2000" b="1" i="0" u="none" strike="noStrike" dirty="0">
                <a:solidFill>
                  <a:srgbClr val="002060"/>
                </a:solidFill>
                <a:effectLst/>
                <a:latin typeface="Calibri" panose="020F0502020204030204" pitchFamily="34" charset="0"/>
                <a:cs typeface="Calibri" panose="020F0502020204030204" pitchFamily="34" charset="0"/>
              </a:rPr>
              <a:t>4. </a:t>
            </a:r>
            <a:r>
              <a:rPr lang="en-US" sz="2000" b="1" i="0" u="none" strike="noStrike" dirty="0">
                <a:solidFill>
                  <a:srgbClr val="002060"/>
                </a:solidFill>
                <a:effectLst/>
                <a:highlight>
                  <a:srgbClr val="FABAAB"/>
                </a:highlight>
                <a:latin typeface="Calibri" panose="020F0502020204030204" pitchFamily="34" charset="0"/>
                <a:cs typeface="Calibri" panose="020F0502020204030204" pitchFamily="34" charset="0"/>
              </a:rPr>
              <a:t>To make noodles for pho</a:t>
            </a:r>
            <a:r>
              <a:rPr lang="en-US" sz="2000" b="1" i="0" u="none" strike="noStrike" dirty="0">
                <a:solidFill>
                  <a:srgbClr val="002060"/>
                </a:solidFill>
                <a:effectLst/>
                <a:latin typeface="Calibri" panose="020F0502020204030204" pitchFamily="34" charset="0"/>
                <a:cs typeface="Calibri" panose="020F0502020204030204" pitchFamily="34" charset="0"/>
              </a:rPr>
              <a:t>, we </a:t>
            </a:r>
            <a:r>
              <a:rPr lang="en-US" sz="2000" b="1" i="0" u="none" strike="noStrike" dirty="0">
                <a:solidFill>
                  <a:srgbClr val="002060"/>
                </a:solidFill>
                <a:effectLst/>
                <a:highlight>
                  <a:srgbClr val="FABAAB"/>
                </a:highlight>
                <a:latin typeface="Calibri" panose="020F0502020204030204" pitchFamily="34" charset="0"/>
                <a:cs typeface="Calibri" panose="020F0502020204030204" pitchFamily="34" charset="0"/>
              </a:rPr>
              <a:t>use</a:t>
            </a:r>
            <a:r>
              <a:rPr lang="en-US" sz="2000" b="1" i="0" u="none" strike="noStrike" dirty="0">
                <a:solidFill>
                  <a:srgbClr val="002060"/>
                </a:solidFill>
                <a:effectLst/>
                <a:latin typeface="Calibri" panose="020F0502020204030204" pitchFamily="34" charset="0"/>
                <a:cs typeface="Calibri" panose="020F0502020204030204" pitchFamily="34" charset="0"/>
              </a:rPr>
              <a:t> ____.</a:t>
            </a:r>
          </a:p>
        </p:txBody>
      </p:sp>
      <p:sp>
        <p:nvSpPr>
          <p:cNvPr id="19" name="TextBox 18">
            <a:extLst>
              <a:ext uri="{FF2B5EF4-FFF2-40B4-BE49-F238E27FC236}">
                <a16:creationId xmlns:a16="http://schemas.microsoft.com/office/drawing/2014/main" id="{94E83E0D-B2E4-E54D-83DA-34F9ABCF31D5}"/>
              </a:ext>
            </a:extLst>
          </p:cNvPr>
          <p:cNvSpPr txBox="1"/>
          <p:nvPr/>
        </p:nvSpPr>
        <p:spPr>
          <a:xfrm>
            <a:off x="4400548" y="1922464"/>
            <a:ext cx="4134678" cy="419730"/>
          </a:xfrm>
          <a:prstGeom prst="rect">
            <a:avLst/>
          </a:prstGeom>
          <a:solidFill>
            <a:schemeClr val="tx2">
              <a:lumMod val="40000"/>
              <a:lumOff val="60000"/>
            </a:schemeClr>
          </a:solidFill>
        </p:spPr>
        <p:txBody>
          <a:bodyPr wrap="square">
            <a:spAutoFit/>
          </a:bodyPr>
          <a:lstStyle/>
          <a:p>
            <a:pPr algn="l" rtl="0">
              <a:lnSpc>
                <a:spcPts val="2700"/>
              </a:lnSpc>
            </a:pPr>
            <a:r>
              <a:rPr lang="en-US" sz="2000" b="1" i="0" u="none" strike="noStrike" dirty="0">
                <a:solidFill>
                  <a:srgbClr val="002060"/>
                </a:solidFill>
                <a:effectLst/>
                <a:latin typeface="Calibri" panose="020F0502020204030204" pitchFamily="34" charset="0"/>
                <a:cs typeface="Calibri" panose="020F0502020204030204" pitchFamily="34" charset="0"/>
              </a:rPr>
              <a:t>5. </a:t>
            </a:r>
            <a:r>
              <a:rPr lang="en-US" sz="2000" b="1" i="0" u="none" strike="noStrike" dirty="0">
                <a:solidFill>
                  <a:srgbClr val="002060"/>
                </a:solidFill>
                <a:effectLst/>
                <a:highlight>
                  <a:srgbClr val="FABAAB"/>
                </a:highlight>
                <a:latin typeface="Calibri" panose="020F0502020204030204" pitchFamily="34" charset="0"/>
                <a:cs typeface="Calibri" panose="020F0502020204030204" pitchFamily="34" charset="0"/>
              </a:rPr>
              <a:t>The broth for pho</a:t>
            </a:r>
            <a:r>
              <a:rPr lang="en-US" sz="2000" b="1" i="0" u="none" strike="noStrike" dirty="0">
                <a:solidFill>
                  <a:srgbClr val="002060"/>
                </a:solidFill>
                <a:effectLst/>
                <a:latin typeface="Calibri" panose="020F0502020204030204" pitchFamily="34" charset="0"/>
                <a:cs typeface="Calibri" panose="020F0502020204030204" pitchFamily="34" charset="0"/>
              </a:rPr>
              <a:t> is </a:t>
            </a:r>
            <a:r>
              <a:rPr lang="en-US" sz="2000" b="1" i="0" u="none" strike="noStrike" dirty="0">
                <a:solidFill>
                  <a:srgbClr val="002060"/>
                </a:solidFill>
                <a:effectLst/>
                <a:highlight>
                  <a:srgbClr val="FABAAB"/>
                </a:highlight>
                <a:latin typeface="Calibri" panose="020F0502020204030204" pitchFamily="34" charset="0"/>
                <a:cs typeface="Calibri" panose="020F0502020204030204" pitchFamily="34" charset="0"/>
              </a:rPr>
              <a:t>made by </a:t>
            </a:r>
            <a:r>
              <a:rPr lang="en-US" sz="2000" b="1" i="0" u="none" strike="noStrike" dirty="0">
                <a:solidFill>
                  <a:srgbClr val="002060"/>
                </a:solidFill>
                <a:effectLst/>
                <a:latin typeface="Calibri" panose="020F0502020204030204" pitchFamily="34" charset="0"/>
                <a:cs typeface="Calibri" panose="020F0502020204030204" pitchFamily="34" charset="0"/>
              </a:rPr>
              <a:t>____.</a:t>
            </a:r>
          </a:p>
        </p:txBody>
      </p:sp>
    </p:spTree>
    <p:extLst>
      <p:ext uri="{BB962C8B-B14F-4D97-AF65-F5344CB8AC3E}">
        <p14:creationId xmlns:p14="http://schemas.microsoft.com/office/powerpoint/2010/main" val="208555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bg/>
                                          </p:spTgt>
                                        </p:tgtEl>
                                        <p:attrNameLst>
                                          <p:attrName>style.visibility</p:attrName>
                                        </p:attrNameLst>
                                      </p:cBhvr>
                                      <p:to>
                                        <p:strVal val="visible"/>
                                      </p:to>
                                    </p:set>
                                    <p:animEffect transition="in" filter="randombar(horizontal)">
                                      <p:cBhvr>
                                        <p:cTn id="12" dur="500"/>
                                        <p:tgtEl>
                                          <p:spTgt spid="12">
                                            <p:bg/>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build="allAtOnce" animBg="1"/>
      <p:bldP spid="14" grpId="0" animBg="1"/>
      <p:bldP spid="16"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FFA448-86FB-994A-9013-AF530F0D3012}"/>
              </a:ext>
            </a:extLst>
          </p:cNvPr>
          <p:cNvSpPr txBox="1">
            <a:spLocks/>
          </p:cNvSpPr>
          <p:nvPr/>
        </p:nvSpPr>
        <p:spPr>
          <a:xfrm>
            <a:off x="739011" y="245202"/>
            <a:ext cx="8928846"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VN" sz="2400" b="1" dirty="0">
                <a:latin typeface="Calibri" panose="020F0502020204030204" pitchFamily="34" charset="0"/>
                <a:cs typeface="Calibri" panose="020F0502020204030204" pitchFamily="34" charset="0"/>
              </a:rPr>
              <a:t>Ex 3. (p 56) Circle the correct answer.</a:t>
            </a:r>
          </a:p>
        </p:txBody>
      </p:sp>
      <p:sp>
        <p:nvSpPr>
          <p:cNvPr id="6" name="TextBox 5">
            <a:extLst>
              <a:ext uri="{FF2B5EF4-FFF2-40B4-BE49-F238E27FC236}">
                <a16:creationId xmlns:a16="http://schemas.microsoft.com/office/drawing/2014/main" id="{66049B0B-F0D4-9841-8145-655E828B0E82}"/>
              </a:ext>
            </a:extLst>
          </p:cNvPr>
          <p:cNvSpPr txBox="1"/>
          <p:nvPr/>
        </p:nvSpPr>
        <p:spPr>
          <a:xfrm>
            <a:off x="2063314" y="904800"/>
            <a:ext cx="5311336" cy="2303066"/>
          </a:xfrm>
          <a:prstGeom prst="rect">
            <a:avLst/>
          </a:prstGeom>
          <a:noFill/>
        </p:spPr>
        <p:txBody>
          <a:bodyPr wrap="square">
            <a:spAutoFit/>
          </a:bodyPr>
          <a:lstStyle/>
          <a:p>
            <a:pPr algn="l" rtl="0">
              <a:lnSpc>
                <a:spcPts val="4360"/>
              </a:lnSpc>
            </a:pPr>
            <a:r>
              <a:rPr lang="en-US" sz="2800" b="1" i="0" u="none" strike="noStrike" dirty="0">
                <a:solidFill>
                  <a:srgbClr val="002060"/>
                </a:solidFill>
                <a:effectLst/>
                <a:latin typeface="Calibri" panose="020F0502020204030204" pitchFamily="34" charset="0"/>
                <a:cs typeface="Calibri" panose="020F0502020204030204" pitchFamily="34" charset="0"/>
              </a:rPr>
              <a:t>1. </a:t>
            </a:r>
            <a:r>
              <a:rPr lang="en-US" sz="2800" b="1" i="0" u="none" strike="noStrike" dirty="0">
                <a:solidFill>
                  <a:srgbClr val="002060"/>
                </a:solidFill>
                <a:effectLst/>
                <a:highlight>
                  <a:srgbClr val="FABAAB"/>
                </a:highlight>
                <a:latin typeface="Calibri" panose="020F0502020204030204" pitchFamily="34" charset="0"/>
                <a:cs typeface="Calibri" panose="020F0502020204030204" pitchFamily="34" charset="0"/>
              </a:rPr>
              <a:t>The text</a:t>
            </a:r>
            <a:r>
              <a:rPr lang="en-US" sz="2800" b="1" i="0" u="none" strike="noStrike" dirty="0">
                <a:solidFill>
                  <a:srgbClr val="002060"/>
                </a:solidFill>
                <a:effectLst/>
                <a:latin typeface="Calibri" panose="020F0502020204030204" pitchFamily="34" charset="0"/>
                <a:cs typeface="Calibri" panose="020F0502020204030204" pitchFamily="34" charset="0"/>
              </a:rPr>
              <a:t> is </a:t>
            </a:r>
            <a:r>
              <a:rPr lang="en-US" sz="2800" b="1" i="0" u="none" strike="noStrike" dirty="0">
                <a:solidFill>
                  <a:srgbClr val="002060"/>
                </a:solidFill>
                <a:effectLst/>
                <a:highlight>
                  <a:srgbClr val="FABAAB"/>
                </a:highlight>
                <a:latin typeface="Calibri" panose="020F0502020204030204" pitchFamily="34" charset="0"/>
                <a:cs typeface="Calibri" panose="020F0502020204030204" pitchFamily="34" charset="0"/>
              </a:rPr>
              <a:t>mainly about</a:t>
            </a:r>
            <a:r>
              <a:rPr lang="en-US" sz="2800" b="1" i="0" u="none" strike="noStrike" dirty="0">
                <a:solidFill>
                  <a:srgbClr val="002060"/>
                </a:solidFill>
                <a:effectLst/>
                <a:latin typeface="Calibri" panose="020F0502020204030204" pitchFamily="34" charset="0"/>
                <a:cs typeface="Calibri" panose="020F0502020204030204" pitchFamily="34" charset="0"/>
              </a:rPr>
              <a:t> ____.</a:t>
            </a:r>
          </a:p>
          <a:p>
            <a:pPr algn="l" rtl="0">
              <a:lnSpc>
                <a:spcPts val="4360"/>
              </a:lnSpc>
            </a:pPr>
            <a:r>
              <a:rPr lang="en-US" sz="2800" b="0" i="0" u="none" strike="noStrike" dirty="0">
                <a:solidFill>
                  <a:srgbClr val="000000"/>
                </a:solidFill>
                <a:effectLst/>
                <a:latin typeface="Calibri" panose="020F0502020204030204" pitchFamily="34" charset="0"/>
                <a:cs typeface="Calibri" panose="020F0502020204030204" pitchFamily="34" charset="0"/>
              </a:rPr>
              <a:t>A. pho, a popular dish in Viet Nam</a:t>
            </a:r>
          </a:p>
          <a:p>
            <a:pPr algn="l" rtl="0">
              <a:lnSpc>
                <a:spcPts val="4360"/>
              </a:lnSpc>
            </a:pPr>
            <a:r>
              <a:rPr lang="en-US" sz="2800" b="0" i="0" u="none" strike="noStrike" dirty="0">
                <a:solidFill>
                  <a:srgbClr val="000000"/>
                </a:solidFill>
                <a:effectLst/>
                <a:latin typeface="Calibri" panose="020F0502020204030204" pitchFamily="34" charset="0"/>
                <a:cs typeface="Calibri" panose="020F0502020204030204" pitchFamily="34" charset="0"/>
              </a:rPr>
              <a:t>B. popular dishes in Viet Nam</a:t>
            </a:r>
          </a:p>
          <a:p>
            <a:pPr algn="l" rtl="0">
              <a:lnSpc>
                <a:spcPts val="4360"/>
              </a:lnSpc>
            </a:pPr>
            <a:r>
              <a:rPr lang="en-US" sz="2800" b="0" i="0" u="none" strike="noStrike" dirty="0">
                <a:solidFill>
                  <a:srgbClr val="000000"/>
                </a:solidFill>
                <a:effectLst/>
                <a:latin typeface="Calibri" panose="020F0502020204030204" pitchFamily="34" charset="0"/>
                <a:cs typeface="Calibri" panose="020F0502020204030204" pitchFamily="34" charset="0"/>
              </a:rPr>
              <a:t>C. different ways to cook pho</a:t>
            </a:r>
          </a:p>
        </p:txBody>
      </p:sp>
      <p:sp>
        <p:nvSpPr>
          <p:cNvPr id="8" name="TextBox 7">
            <a:extLst>
              <a:ext uri="{FF2B5EF4-FFF2-40B4-BE49-F238E27FC236}">
                <a16:creationId xmlns:a16="http://schemas.microsoft.com/office/drawing/2014/main" id="{CFC30E88-4062-F947-A5D4-8218C65130A4}"/>
              </a:ext>
            </a:extLst>
          </p:cNvPr>
          <p:cNvSpPr txBox="1"/>
          <p:nvPr/>
        </p:nvSpPr>
        <p:spPr>
          <a:xfrm>
            <a:off x="1163776" y="3633806"/>
            <a:ext cx="7110411" cy="461665"/>
          </a:xfrm>
          <a:prstGeom prst="rect">
            <a:avLst/>
          </a:prstGeom>
          <a:solidFill>
            <a:srgbClr val="F1B312"/>
          </a:solidFill>
        </p:spPr>
        <p:txBody>
          <a:bodyPr wrap="square">
            <a:spAutoFit/>
          </a:bodyPr>
          <a:lstStyle/>
          <a:p>
            <a:r>
              <a:rPr lang="en-US" sz="2400" b="1" i="0" u="none" strike="noStrike" dirty="0">
                <a:solidFill>
                  <a:srgbClr val="000000"/>
                </a:solidFill>
                <a:effectLst/>
                <a:latin typeface="Calibri" panose="020F0502020204030204" pitchFamily="34" charset="0"/>
                <a:cs typeface="Calibri" panose="020F0502020204030204" pitchFamily="34" charset="0"/>
              </a:rPr>
              <a:t>→ Pho is a special kind of traditional Vietnamese dish.</a:t>
            </a:r>
            <a:endParaRPr lang="en-VN" sz="2400" b="1" dirty="0"/>
          </a:p>
        </p:txBody>
      </p:sp>
      <p:pic>
        <p:nvPicPr>
          <p:cNvPr id="1026" name="Picture 2" descr="Red Circle Hand Drawn Chalk On: Hình minh họa có sẵn 591848420 |  Shutterstock">
            <a:extLst>
              <a:ext uri="{FF2B5EF4-FFF2-40B4-BE49-F238E27FC236}">
                <a16:creationId xmlns:a16="http://schemas.microsoft.com/office/drawing/2014/main" id="{9662C60C-7508-3042-82C9-0B23F9BF616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86910" y="1350799"/>
            <a:ext cx="930166" cy="986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48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heel(1)">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FFA448-86FB-994A-9013-AF530F0D3012}"/>
              </a:ext>
            </a:extLst>
          </p:cNvPr>
          <p:cNvSpPr txBox="1">
            <a:spLocks/>
          </p:cNvSpPr>
          <p:nvPr/>
        </p:nvSpPr>
        <p:spPr>
          <a:xfrm>
            <a:off x="739011" y="245202"/>
            <a:ext cx="8928846"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VN" sz="2400" b="1" dirty="0">
                <a:latin typeface="Calibri" panose="020F0502020204030204" pitchFamily="34" charset="0"/>
                <a:cs typeface="Calibri" panose="020F0502020204030204" pitchFamily="34" charset="0"/>
              </a:rPr>
              <a:t>Ex 3. (p 56) Circle the correct answer.</a:t>
            </a:r>
          </a:p>
        </p:txBody>
      </p:sp>
      <p:sp>
        <p:nvSpPr>
          <p:cNvPr id="6" name="TextBox 5">
            <a:extLst>
              <a:ext uri="{FF2B5EF4-FFF2-40B4-BE49-F238E27FC236}">
                <a16:creationId xmlns:a16="http://schemas.microsoft.com/office/drawing/2014/main" id="{66049B0B-F0D4-9841-8145-655E828B0E82}"/>
              </a:ext>
            </a:extLst>
          </p:cNvPr>
          <p:cNvSpPr txBox="1"/>
          <p:nvPr/>
        </p:nvSpPr>
        <p:spPr>
          <a:xfrm>
            <a:off x="2063314" y="904800"/>
            <a:ext cx="5311336" cy="2254976"/>
          </a:xfrm>
          <a:prstGeom prst="rect">
            <a:avLst/>
          </a:prstGeom>
          <a:noFill/>
        </p:spPr>
        <p:txBody>
          <a:bodyPr wrap="square">
            <a:spAutoFit/>
          </a:bodyPr>
          <a:lstStyle/>
          <a:p>
            <a:pPr>
              <a:lnSpc>
                <a:spcPts val="4300"/>
              </a:lnSpc>
            </a:pPr>
            <a:r>
              <a:rPr lang="en-US" sz="2800" b="1" dirty="0">
                <a:solidFill>
                  <a:srgbClr val="002060"/>
                </a:solidFill>
                <a:latin typeface="Calibri" panose="020F0502020204030204" pitchFamily="34" charset="0"/>
                <a:cs typeface="Calibri" panose="020F0502020204030204" pitchFamily="34" charset="0"/>
              </a:rPr>
              <a:t>2. </a:t>
            </a:r>
            <a:r>
              <a:rPr lang="en-US" sz="2800" b="1" dirty="0">
                <a:solidFill>
                  <a:srgbClr val="002060"/>
                </a:solidFill>
                <a:highlight>
                  <a:srgbClr val="FABAAB"/>
                </a:highlight>
                <a:latin typeface="Calibri" panose="020F0502020204030204" pitchFamily="34" charset="0"/>
                <a:cs typeface="Calibri" panose="020F0502020204030204" pitchFamily="34" charset="0"/>
              </a:rPr>
              <a:t>Pho</a:t>
            </a:r>
            <a:r>
              <a:rPr lang="en-US" sz="2800" b="1" dirty="0">
                <a:solidFill>
                  <a:srgbClr val="002060"/>
                </a:solidFill>
                <a:latin typeface="Calibri" panose="020F0502020204030204" pitchFamily="34" charset="0"/>
                <a:cs typeface="Calibri" panose="020F0502020204030204" pitchFamily="34" charset="0"/>
              </a:rPr>
              <a:t> is </a:t>
            </a:r>
            <a:r>
              <a:rPr lang="en-US" sz="2800" b="1" dirty="0">
                <a:solidFill>
                  <a:srgbClr val="002060"/>
                </a:solidFill>
                <a:highlight>
                  <a:srgbClr val="FABAAB"/>
                </a:highlight>
                <a:latin typeface="Calibri" panose="020F0502020204030204" pitchFamily="34" charset="0"/>
                <a:cs typeface="Calibri" panose="020F0502020204030204" pitchFamily="34" charset="0"/>
              </a:rPr>
              <a:t>made mainly with</a:t>
            </a:r>
            <a:r>
              <a:rPr lang="en-US" sz="2800" b="1" dirty="0">
                <a:solidFill>
                  <a:srgbClr val="002060"/>
                </a:solidFill>
                <a:latin typeface="Calibri" panose="020F0502020204030204" pitchFamily="34" charset="0"/>
                <a:cs typeface="Calibri" panose="020F0502020204030204" pitchFamily="34" charset="0"/>
              </a:rPr>
              <a:t> ____.</a:t>
            </a:r>
          </a:p>
          <a:p>
            <a:pPr>
              <a:lnSpc>
                <a:spcPts val="4300"/>
              </a:lnSpc>
            </a:pPr>
            <a:r>
              <a:rPr lang="en-US" sz="2800" dirty="0">
                <a:latin typeface="Calibri" panose="020F0502020204030204" pitchFamily="34" charset="0"/>
                <a:cs typeface="Calibri" panose="020F0502020204030204" pitchFamily="34" charset="0"/>
              </a:rPr>
              <a:t>A. rice noodles and beef or chicken</a:t>
            </a:r>
          </a:p>
          <a:p>
            <a:pPr>
              <a:lnSpc>
                <a:spcPts val="4300"/>
              </a:lnSpc>
            </a:pPr>
            <a:r>
              <a:rPr lang="en-US" sz="2800" dirty="0">
                <a:latin typeface="Calibri" panose="020F0502020204030204" pitchFamily="34" charset="0"/>
                <a:cs typeface="Calibri" panose="020F0502020204030204" pitchFamily="34" charset="0"/>
              </a:rPr>
              <a:t>B. rice, pork, and vegetables</a:t>
            </a:r>
          </a:p>
          <a:p>
            <a:pPr>
              <a:lnSpc>
                <a:spcPts val="4300"/>
              </a:lnSpc>
            </a:pPr>
            <a:r>
              <a:rPr lang="en-US" sz="2800" dirty="0">
                <a:latin typeface="Calibri" panose="020F0502020204030204" pitchFamily="34" charset="0"/>
                <a:cs typeface="Calibri" panose="020F0502020204030204" pitchFamily="34" charset="0"/>
              </a:rPr>
              <a:t>C. fish, shrimp, and noodles</a:t>
            </a:r>
          </a:p>
        </p:txBody>
      </p:sp>
      <p:sp>
        <p:nvSpPr>
          <p:cNvPr id="8" name="TextBox 7">
            <a:extLst>
              <a:ext uri="{FF2B5EF4-FFF2-40B4-BE49-F238E27FC236}">
                <a16:creationId xmlns:a16="http://schemas.microsoft.com/office/drawing/2014/main" id="{CFC30E88-4062-F947-A5D4-8218C65130A4}"/>
              </a:ext>
            </a:extLst>
          </p:cNvPr>
          <p:cNvSpPr txBox="1"/>
          <p:nvPr/>
        </p:nvSpPr>
        <p:spPr>
          <a:xfrm>
            <a:off x="1163776" y="3497172"/>
            <a:ext cx="7110411" cy="830997"/>
          </a:xfrm>
          <a:prstGeom prst="rect">
            <a:avLst/>
          </a:prstGeom>
          <a:solidFill>
            <a:srgbClr val="60AB83"/>
          </a:solidFill>
        </p:spPr>
        <p:txBody>
          <a:bodyPr wrap="square">
            <a:spAutoFit/>
          </a:bodyPr>
          <a:lstStyle/>
          <a:p>
            <a:r>
              <a:rPr lang="en-US" sz="2400" b="1" i="0" u="none" strike="noStrike" dirty="0">
                <a:solidFill>
                  <a:srgbClr val="000000"/>
                </a:solidFill>
                <a:effectLst/>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Its main ingredients are rice noodles and slices of beef or chicken.</a:t>
            </a:r>
            <a:endParaRPr lang="en-VN" sz="2400" b="1" dirty="0"/>
          </a:p>
        </p:txBody>
      </p:sp>
      <p:pic>
        <p:nvPicPr>
          <p:cNvPr id="1026" name="Picture 2" descr="Red Circle Hand Drawn Chalk On: Hình minh họa có sẵn 591848420 |  Shutterstock">
            <a:extLst>
              <a:ext uri="{FF2B5EF4-FFF2-40B4-BE49-F238E27FC236}">
                <a16:creationId xmlns:a16="http://schemas.microsoft.com/office/drawing/2014/main" id="{9662C60C-7508-3042-82C9-0B23F9BF616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86910" y="1350799"/>
            <a:ext cx="930166" cy="986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542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heel(1)">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FFA448-86FB-994A-9013-AF530F0D3012}"/>
              </a:ext>
            </a:extLst>
          </p:cNvPr>
          <p:cNvSpPr txBox="1">
            <a:spLocks/>
          </p:cNvSpPr>
          <p:nvPr/>
        </p:nvSpPr>
        <p:spPr>
          <a:xfrm>
            <a:off x="739011" y="245202"/>
            <a:ext cx="8928846"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VN" sz="2400" b="1" dirty="0">
                <a:latin typeface="Calibri" panose="020F0502020204030204" pitchFamily="34" charset="0"/>
                <a:cs typeface="Calibri" panose="020F0502020204030204" pitchFamily="34" charset="0"/>
              </a:rPr>
              <a:t>Ex 3. (p 56) Circle the correct answer.</a:t>
            </a:r>
          </a:p>
        </p:txBody>
      </p:sp>
      <p:sp>
        <p:nvSpPr>
          <p:cNvPr id="6" name="TextBox 5">
            <a:extLst>
              <a:ext uri="{FF2B5EF4-FFF2-40B4-BE49-F238E27FC236}">
                <a16:creationId xmlns:a16="http://schemas.microsoft.com/office/drawing/2014/main" id="{66049B0B-F0D4-9841-8145-655E828B0E82}"/>
              </a:ext>
            </a:extLst>
          </p:cNvPr>
          <p:cNvSpPr txBox="1"/>
          <p:nvPr/>
        </p:nvSpPr>
        <p:spPr>
          <a:xfrm>
            <a:off x="2839927" y="815331"/>
            <a:ext cx="5311336" cy="2254976"/>
          </a:xfrm>
          <a:prstGeom prst="rect">
            <a:avLst/>
          </a:prstGeom>
          <a:noFill/>
        </p:spPr>
        <p:txBody>
          <a:bodyPr wrap="square">
            <a:spAutoFit/>
          </a:bodyPr>
          <a:lstStyle/>
          <a:p>
            <a:pPr>
              <a:lnSpc>
                <a:spcPts val="4300"/>
              </a:lnSpc>
            </a:pPr>
            <a:r>
              <a:rPr lang="en-US" sz="2800" b="1" dirty="0">
                <a:solidFill>
                  <a:srgbClr val="002060"/>
                </a:solidFill>
                <a:latin typeface="Calibri" panose="020F0502020204030204" pitchFamily="34" charset="0"/>
                <a:cs typeface="Calibri" panose="020F0502020204030204" pitchFamily="34" charset="0"/>
              </a:rPr>
              <a:t>3. We </a:t>
            </a:r>
            <a:r>
              <a:rPr lang="en-US" sz="2800" b="1" dirty="0">
                <a:solidFill>
                  <a:srgbClr val="002060"/>
                </a:solidFill>
                <a:highlight>
                  <a:srgbClr val="FABAAB"/>
                </a:highlight>
                <a:latin typeface="Calibri" panose="020F0502020204030204" pitchFamily="34" charset="0"/>
                <a:cs typeface="Calibri" panose="020F0502020204030204" pitchFamily="34" charset="0"/>
              </a:rPr>
              <a:t>enjoy</a:t>
            </a:r>
            <a:r>
              <a:rPr lang="en-US" sz="2800" b="1" dirty="0">
                <a:solidFill>
                  <a:srgbClr val="002060"/>
                </a:solidFill>
                <a:latin typeface="Calibri" panose="020F0502020204030204" pitchFamily="34" charset="0"/>
                <a:cs typeface="Calibri" panose="020F0502020204030204" pitchFamily="34" charset="0"/>
              </a:rPr>
              <a:t> </a:t>
            </a:r>
            <a:r>
              <a:rPr lang="en-US" sz="2800" b="1" dirty="0">
                <a:solidFill>
                  <a:srgbClr val="002060"/>
                </a:solidFill>
                <a:highlight>
                  <a:srgbClr val="FABAAB"/>
                </a:highlight>
                <a:latin typeface="Calibri" panose="020F0502020204030204" pitchFamily="34" charset="0"/>
                <a:cs typeface="Calibri" panose="020F0502020204030204" pitchFamily="34" charset="0"/>
              </a:rPr>
              <a:t>pho</a:t>
            </a:r>
            <a:r>
              <a:rPr lang="en-US" sz="2800" b="1" dirty="0">
                <a:solidFill>
                  <a:srgbClr val="002060"/>
                </a:solidFill>
                <a:latin typeface="Calibri" panose="020F0502020204030204" pitchFamily="34" charset="0"/>
                <a:cs typeface="Calibri" panose="020F0502020204030204" pitchFamily="34" charset="0"/>
              </a:rPr>
              <a:t> ____.</a:t>
            </a:r>
          </a:p>
          <a:p>
            <a:pPr>
              <a:lnSpc>
                <a:spcPts val="4300"/>
              </a:lnSpc>
            </a:pPr>
            <a:r>
              <a:rPr lang="en-US" sz="2800" dirty="0">
                <a:latin typeface="Calibri" panose="020F0502020204030204" pitchFamily="34" charset="0"/>
                <a:cs typeface="Calibri" panose="020F0502020204030204" pitchFamily="34" charset="0"/>
              </a:rPr>
              <a:t>A. only for breakfast </a:t>
            </a:r>
          </a:p>
          <a:p>
            <a:pPr>
              <a:lnSpc>
                <a:spcPts val="4300"/>
              </a:lnSpc>
            </a:pPr>
            <a:r>
              <a:rPr lang="en-US" sz="2800" dirty="0">
                <a:latin typeface="Calibri" panose="020F0502020204030204" pitchFamily="34" charset="0"/>
                <a:cs typeface="Calibri" panose="020F0502020204030204" pitchFamily="34" charset="0"/>
              </a:rPr>
              <a:t>B. for lunch and dinner</a:t>
            </a:r>
          </a:p>
          <a:p>
            <a:pPr>
              <a:lnSpc>
                <a:spcPts val="4300"/>
              </a:lnSpc>
            </a:pPr>
            <a:r>
              <a:rPr lang="en-US" sz="2800" dirty="0">
                <a:latin typeface="Calibri" panose="020F0502020204030204" pitchFamily="34" charset="0"/>
                <a:cs typeface="Calibri" panose="020F0502020204030204" pitchFamily="34" charset="0"/>
              </a:rPr>
              <a:t>C. at any time of the day</a:t>
            </a:r>
          </a:p>
        </p:txBody>
      </p:sp>
      <p:sp>
        <p:nvSpPr>
          <p:cNvPr id="8" name="TextBox 7">
            <a:extLst>
              <a:ext uri="{FF2B5EF4-FFF2-40B4-BE49-F238E27FC236}">
                <a16:creationId xmlns:a16="http://schemas.microsoft.com/office/drawing/2014/main" id="{CFC30E88-4062-F947-A5D4-8218C65130A4}"/>
              </a:ext>
            </a:extLst>
          </p:cNvPr>
          <p:cNvSpPr txBox="1"/>
          <p:nvPr/>
        </p:nvSpPr>
        <p:spPr>
          <a:xfrm>
            <a:off x="1163776" y="3497172"/>
            <a:ext cx="7110411" cy="830997"/>
          </a:xfrm>
          <a:prstGeom prst="rect">
            <a:avLst/>
          </a:prstGeom>
          <a:solidFill>
            <a:srgbClr val="F4502E"/>
          </a:solidFill>
        </p:spPr>
        <p:txBody>
          <a:bodyPr wrap="square">
            <a:spAutoFit/>
          </a:bodyPr>
          <a:lstStyle/>
          <a:p>
            <a:r>
              <a:rPr lang="en-US" sz="2400" b="1" i="0" u="none" strike="noStrike" dirty="0">
                <a:solidFill>
                  <a:srgbClr val="000000"/>
                </a:solidFill>
                <a:effectLst/>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People enjoy pho at all times of the day, even for a late-night </a:t>
            </a:r>
            <a:r>
              <a:rPr lang="en-US" sz="2400" b="1" u="sng" dirty="0">
                <a:latin typeface="Calibri" panose="020F0502020204030204" pitchFamily="34" charset="0"/>
                <a:cs typeface="Calibri" panose="020F0502020204030204" pitchFamily="34" charset="0"/>
              </a:rPr>
              <a:t>snack</a:t>
            </a:r>
            <a:r>
              <a:rPr lang="en-US" sz="2400" b="1" dirty="0">
                <a:latin typeface="Calibri" panose="020F0502020204030204" pitchFamily="34" charset="0"/>
                <a:cs typeface="Calibri" panose="020F0502020204030204" pitchFamily="34" charset="0"/>
              </a:rPr>
              <a:t>.</a:t>
            </a:r>
            <a:endParaRPr lang="en-VN" sz="2400" b="1" dirty="0"/>
          </a:p>
        </p:txBody>
      </p:sp>
      <p:pic>
        <p:nvPicPr>
          <p:cNvPr id="1026" name="Picture 2" descr="Red Circle Hand Drawn Chalk On: Hình minh họa có sẵn 591848420 |  Shutterstock">
            <a:extLst>
              <a:ext uri="{FF2B5EF4-FFF2-40B4-BE49-F238E27FC236}">
                <a16:creationId xmlns:a16="http://schemas.microsoft.com/office/drawing/2014/main" id="{9662C60C-7508-3042-82C9-0B23F9BF616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453013" y="2343896"/>
            <a:ext cx="930166" cy="986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8016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heel(1)">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FFA448-86FB-994A-9013-AF530F0D3012}"/>
              </a:ext>
            </a:extLst>
          </p:cNvPr>
          <p:cNvSpPr txBox="1">
            <a:spLocks/>
          </p:cNvSpPr>
          <p:nvPr/>
        </p:nvSpPr>
        <p:spPr>
          <a:xfrm>
            <a:off x="739011" y="245202"/>
            <a:ext cx="8928846"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VN" sz="2400" b="1" dirty="0">
                <a:latin typeface="Calibri" panose="020F0502020204030204" pitchFamily="34" charset="0"/>
                <a:cs typeface="Calibri" panose="020F0502020204030204" pitchFamily="34" charset="0"/>
              </a:rPr>
              <a:t>Ex 3. (p 56) Circle the correct answer.</a:t>
            </a:r>
          </a:p>
        </p:txBody>
      </p:sp>
      <p:sp>
        <p:nvSpPr>
          <p:cNvPr id="6" name="TextBox 5">
            <a:extLst>
              <a:ext uri="{FF2B5EF4-FFF2-40B4-BE49-F238E27FC236}">
                <a16:creationId xmlns:a16="http://schemas.microsoft.com/office/drawing/2014/main" id="{66049B0B-F0D4-9841-8145-655E828B0E82}"/>
              </a:ext>
            </a:extLst>
          </p:cNvPr>
          <p:cNvSpPr txBox="1"/>
          <p:nvPr/>
        </p:nvSpPr>
        <p:spPr>
          <a:xfrm>
            <a:off x="1637428" y="929852"/>
            <a:ext cx="6454385" cy="2254976"/>
          </a:xfrm>
          <a:prstGeom prst="rect">
            <a:avLst/>
          </a:prstGeom>
          <a:noFill/>
        </p:spPr>
        <p:txBody>
          <a:bodyPr wrap="square">
            <a:spAutoFit/>
          </a:bodyPr>
          <a:lstStyle/>
          <a:p>
            <a:pPr>
              <a:lnSpc>
                <a:spcPts val="4300"/>
              </a:lnSpc>
            </a:pPr>
            <a:r>
              <a:rPr lang="en-US" sz="2800" b="1" dirty="0">
                <a:solidFill>
                  <a:srgbClr val="002060"/>
                </a:solidFill>
                <a:latin typeface="Calibri" panose="020F0502020204030204" pitchFamily="34" charset="0"/>
                <a:cs typeface="Calibri" panose="020F0502020204030204" pitchFamily="34" charset="0"/>
              </a:rPr>
              <a:t>4. </a:t>
            </a:r>
            <a:r>
              <a:rPr lang="en-US" sz="2800" b="1" dirty="0">
                <a:solidFill>
                  <a:srgbClr val="002060"/>
                </a:solidFill>
                <a:highlight>
                  <a:srgbClr val="FABAAB"/>
                </a:highlight>
                <a:latin typeface="Calibri" panose="020F0502020204030204" pitchFamily="34" charset="0"/>
                <a:cs typeface="Calibri" panose="020F0502020204030204" pitchFamily="34" charset="0"/>
              </a:rPr>
              <a:t>To make noodles for pho</a:t>
            </a:r>
            <a:r>
              <a:rPr lang="en-US" sz="2800" b="1" dirty="0">
                <a:solidFill>
                  <a:srgbClr val="002060"/>
                </a:solidFill>
                <a:latin typeface="Calibri" panose="020F0502020204030204" pitchFamily="34" charset="0"/>
                <a:cs typeface="Calibri" panose="020F0502020204030204" pitchFamily="34" charset="0"/>
              </a:rPr>
              <a:t>, we </a:t>
            </a:r>
            <a:r>
              <a:rPr lang="en-US" sz="2800" b="1" dirty="0">
                <a:solidFill>
                  <a:srgbClr val="002060"/>
                </a:solidFill>
                <a:highlight>
                  <a:srgbClr val="FABAAB"/>
                </a:highlight>
                <a:latin typeface="Calibri" panose="020F0502020204030204" pitchFamily="34" charset="0"/>
                <a:cs typeface="Calibri" panose="020F0502020204030204" pitchFamily="34" charset="0"/>
              </a:rPr>
              <a:t>use</a:t>
            </a:r>
            <a:r>
              <a:rPr lang="en-US" sz="2800" b="1" dirty="0">
                <a:solidFill>
                  <a:srgbClr val="002060"/>
                </a:solidFill>
                <a:latin typeface="Calibri" panose="020F0502020204030204" pitchFamily="34" charset="0"/>
                <a:cs typeface="Calibri" panose="020F0502020204030204" pitchFamily="34" charset="0"/>
              </a:rPr>
              <a:t> ____.</a:t>
            </a:r>
          </a:p>
          <a:p>
            <a:pPr>
              <a:lnSpc>
                <a:spcPts val="4300"/>
              </a:lnSpc>
            </a:pPr>
            <a:r>
              <a:rPr lang="en-US" sz="2800" dirty="0">
                <a:latin typeface="Calibri" panose="020F0502020204030204" pitchFamily="34" charset="0"/>
                <a:cs typeface="Calibri" panose="020F0502020204030204" pitchFamily="34" charset="0"/>
              </a:rPr>
              <a:t>A. a variety of sticky rice</a:t>
            </a:r>
          </a:p>
          <a:p>
            <a:pPr>
              <a:lnSpc>
                <a:spcPts val="4300"/>
              </a:lnSpc>
            </a:pPr>
            <a:r>
              <a:rPr lang="en-US" sz="2800" dirty="0">
                <a:latin typeface="Calibri" panose="020F0502020204030204" pitchFamily="34" charset="0"/>
                <a:cs typeface="Calibri" panose="020F0502020204030204" pitchFamily="34" charset="0"/>
              </a:rPr>
              <a:t>B. the best kind of rice</a:t>
            </a:r>
          </a:p>
          <a:p>
            <a:pPr>
              <a:lnSpc>
                <a:spcPts val="4300"/>
              </a:lnSpc>
            </a:pPr>
            <a:r>
              <a:rPr lang="en-US" sz="2800" dirty="0">
                <a:latin typeface="Calibri" panose="020F0502020204030204" pitchFamily="34" charset="0"/>
                <a:cs typeface="Calibri" panose="020F0502020204030204" pitchFamily="34" charset="0"/>
              </a:rPr>
              <a:t>C. eggs and rice flour</a:t>
            </a:r>
          </a:p>
        </p:txBody>
      </p:sp>
      <p:sp>
        <p:nvSpPr>
          <p:cNvPr id="8" name="TextBox 7">
            <a:extLst>
              <a:ext uri="{FF2B5EF4-FFF2-40B4-BE49-F238E27FC236}">
                <a16:creationId xmlns:a16="http://schemas.microsoft.com/office/drawing/2014/main" id="{CFC30E88-4062-F947-A5D4-8218C65130A4}"/>
              </a:ext>
            </a:extLst>
          </p:cNvPr>
          <p:cNvSpPr txBox="1"/>
          <p:nvPr/>
        </p:nvSpPr>
        <p:spPr>
          <a:xfrm>
            <a:off x="1163776" y="3633806"/>
            <a:ext cx="7353922" cy="461665"/>
          </a:xfrm>
          <a:prstGeom prst="rect">
            <a:avLst/>
          </a:prstGeom>
          <a:solidFill>
            <a:srgbClr val="F1B312"/>
          </a:solidFill>
        </p:spPr>
        <p:txBody>
          <a:bodyPr wrap="square">
            <a:spAutoFit/>
          </a:bodyPr>
          <a:lstStyle/>
          <a:p>
            <a:r>
              <a:rPr lang="en-US" sz="2400" b="1" i="0" u="none" strike="noStrike" dirty="0">
                <a:solidFill>
                  <a:srgbClr val="000000"/>
                </a:solidFill>
                <a:effectLst/>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The rice noodles are made from the best kind of rice.</a:t>
            </a:r>
            <a:endParaRPr lang="en-VN" sz="2400" b="1" dirty="0"/>
          </a:p>
        </p:txBody>
      </p:sp>
      <p:pic>
        <p:nvPicPr>
          <p:cNvPr id="1026" name="Picture 2" descr="Red Circle Hand Drawn Chalk On: Hình minh họa có sẵn 591848420 |  Shutterstock">
            <a:extLst>
              <a:ext uri="{FF2B5EF4-FFF2-40B4-BE49-F238E27FC236}">
                <a16:creationId xmlns:a16="http://schemas.microsoft.com/office/drawing/2014/main" id="{9662C60C-7508-3042-82C9-0B23F9BF616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72555" y="1942033"/>
            <a:ext cx="930166" cy="986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796443"/>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heel(1)">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FFA448-86FB-994A-9013-AF530F0D3012}"/>
              </a:ext>
            </a:extLst>
          </p:cNvPr>
          <p:cNvSpPr txBox="1">
            <a:spLocks/>
          </p:cNvSpPr>
          <p:nvPr/>
        </p:nvSpPr>
        <p:spPr>
          <a:xfrm>
            <a:off x="739011" y="245202"/>
            <a:ext cx="8928846"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VN" sz="2400" b="1" dirty="0">
                <a:latin typeface="Calibri" panose="020F0502020204030204" pitchFamily="34" charset="0"/>
                <a:cs typeface="Calibri" panose="020F0502020204030204" pitchFamily="34" charset="0"/>
              </a:rPr>
              <a:t>Ex 3. (p 56) Circle the correct answer.</a:t>
            </a:r>
          </a:p>
        </p:txBody>
      </p:sp>
      <p:sp>
        <p:nvSpPr>
          <p:cNvPr id="6" name="TextBox 5">
            <a:extLst>
              <a:ext uri="{FF2B5EF4-FFF2-40B4-BE49-F238E27FC236}">
                <a16:creationId xmlns:a16="http://schemas.microsoft.com/office/drawing/2014/main" id="{66049B0B-F0D4-9841-8145-655E828B0E82}"/>
              </a:ext>
            </a:extLst>
          </p:cNvPr>
          <p:cNvSpPr txBox="1"/>
          <p:nvPr/>
        </p:nvSpPr>
        <p:spPr>
          <a:xfrm>
            <a:off x="845108" y="850247"/>
            <a:ext cx="8255797" cy="2254976"/>
          </a:xfrm>
          <a:prstGeom prst="rect">
            <a:avLst/>
          </a:prstGeom>
          <a:noFill/>
        </p:spPr>
        <p:txBody>
          <a:bodyPr wrap="square">
            <a:spAutoFit/>
          </a:bodyPr>
          <a:lstStyle/>
          <a:p>
            <a:pPr>
              <a:lnSpc>
                <a:spcPts val="4300"/>
              </a:lnSpc>
            </a:pPr>
            <a:r>
              <a:rPr lang="en-US" sz="2800" b="1" dirty="0">
                <a:solidFill>
                  <a:srgbClr val="002060"/>
                </a:solidFill>
                <a:latin typeface="Calibri" panose="020F0502020204030204" pitchFamily="34" charset="0"/>
                <a:cs typeface="Calibri" panose="020F0502020204030204" pitchFamily="34" charset="0"/>
              </a:rPr>
              <a:t>5. </a:t>
            </a:r>
            <a:r>
              <a:rPr lang="en-US" sz="2800" b="1" dirty="0">
                <a:solidFill>
                  <a:srgbClr val="002060"/>
                </a:solidFill>
                <a:highlight>
                  <a:srgbClr val="FABAAB"/>
                </a:highlight>
                <a:latin typeface="Calibri" panose="020F0502020204030204" pitchFamily="34" charset="0"/>
                <a:cs typeface="Calibri" panose="020F0502020204030204" pitchFamily="34" charset="0"/>
              </a:rPr>
              <a:t>The broth for pho</a:t>
            </a:r>
            <a:r>
              <a:rPr lang="en-US" sz="2800" b="1" dirty="0">
                <a:solidFill>
                  <a:srgbClr val="002060"/>
                </a:solidFill>
                <a:latin typeface="Calibri" panose="020F0502020204030204" pitchFamily="34" charset="0"/>
                <a:cs typeface="Calibri" panose="020F0502020204030204" pitchFamily="34" charset="0"/>
              </a:rPr>
              <a:t> is </a:t>
            </a:r>
            <a:r>
              <a:rPr lang="en-US" sz="2800" b="1" dirty="0">
                <a:solidFill>
                  <a:srgbClr val="002060"/>
                </a:solidFill>
                <a:highlight>
                  <a:srgbClr val="FABAAB"/>
                </a:highlight>
                <a:latin typeface="Calibri" panose="020F0502020204030204" pitchFamily="34" charset="0"/>
                <a:cs typeface="Calibri" panose="020F0502020204030204" pitchFamily="34" charset="0"/>
              </a:rPr>
              <a:t>made by</a:t>
            </a:r>
            <a:r>
              <a:rPr lang="en-US" sz="2800" b="1" dirty="0">
                <a:solidFill>
                  <a:srgbClr val="002060"/>
                </a:solidFill>
                <a:latin typeface="Calibri" panose="020F0502020204030204" pitchFamily="34" charset="0"/>
                <a:cs typeface="Calibri" panose="020F0502020204030204" pitchFamily="34" charset="0"/>
              </a:rPr>
              <a:t> ____.</a:t>
            </a:r>
          </a:p>
          <a:p>
            <a:pPr>
              <a:lnSpc>
                <a:spcPts val="4300"/>
              </a:lnSpc>
            </a:pPr>
            <a:r>
              <a:rPr lang="en-US" sz="2800" dirty="0">
                <a:latin typeface="Calibri" panose="020F0502020204030204" pitchFamily="34" charset="0"/>
                <a:cs typeface="Calibri" panose="020F0502020204030204" pitchFamily="34" charset="0"/>
              </a:rPr>
              <a:t>A. slowly cooking beef or chicken bones</a:t>
            </a:r>
          </a:p>
          <a:p>
            <a:pPr>
              <a:lnSpc>
                <a:spcPts val="4300"/>
              </a:lnSpc>
            </a:pPr>
            <a:r>
              <a:rPr lang="en-US" sz="2800" dirty="0">
                <a:latin typeface="Calibri" panose="020F0502020204030204" pitchFamily="34" charset="0"/>
                <a:cs typeface="Calibri" panose="020F0502020204030204" pitchFamily="34" charset="0"/>
              </a:rPr>
              <a:t>B. cooking beef or chicken with fish sauce</a:t>
            </a:r>
          </a:p>
          <a:p>
            <a:pPr>
              <a:lnSpc>
                <a:spcPts val="4300"/>
              </a:lnSpc>
            </a:pPr>
            <a:r>
              <a:rPr lang="en-US" sz="2800" dirty="0">
                <a:latin typeface="Calibri" panose="020F0502020204030204" pitchFamily="34" charset="0"/>
                <a:cs typeface="Calibri" panose="020F0502020204030204" pitchFamily="34" charset="0"/>
              </a:rPr>
              <a:t>C. boiling potatoes and chicken bones for a long time </a:t>
            </a:r>
          </a:p>
        </p:txBody>
      </p:sp>
      <p:sp>
        <p:nvSpPr>
          <p:cNvPr id="8" name="TextBox 7">
            <a:extLst>
              <a:ext uri="{FF2B5EF4-FFF2-40B4-BE49-F238E27FC236}">
                <a16:creationId xmlns:a16="http://schemas.microsoft.com/office/drawing/2014/main" id="{CFC30E88-4062-F947-A5D4-8218C65130A4}"/>
              </a:ext>
            </a:extLst>
          </p:cNvPr>
          <p:cNvSpPr txBox="1"/>
          <p:nvPr/>
        </p:nvSpPr>
        <p:spPr>
          <a:xfrm>
            <a:off x="1163776" y="3497172"/>
            <a:ext cx="7110411" cy="830997"/>
          </a:xfrm>
          <a:prstGeom prst="rect">
            <a:avLst/>
          </a:prstGeom>
          <a:solidFill>
            <a:srgbClr val="60AB83"/>
          </a:solidFill>
        </p:spPr>
        <p:txBody>
          <a:bodyPr wrap="square">
            <a:spAutoFit/>
          </a:bodyPr>
          <a:lstStyle/>
          <a:p>
            <a:r>
              <a:rPr lang="en-US" sz="2400" b="1" i="0" u="none" strike="noStrike" dirty="0">
                <a:solidFill>
                  <a:srgbClr val="000000"/>
                </a:solidFill>
                <a:effectLst/>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The </a:t>
            </a:r>
            <a:r>
              <a:rPr lang="en-US" sz="2400" b="1" u="sng" dirty="0">
                <a:latin typeface="Calibri" panose="020F0502020204030204" pitchFamily="34" charset="0"/>
                <a:cs typeface="Calibri" panose="020F0502020204030204" pitchFamily="34" charset="0"/>
              </a:rPr>
              <a:t>broth</a:t>
            </a:r>
            <a:r>
              <a:rPr lang="en-US" sz="2400" b="1" dirty="0">
                <a:latin typeface="Calibri" panose="020F0502020204030204" pitchFamily="34" charset="0"/>
                <a:cs typeface="Calibri" panose="020F0502020204030204" pitchFamily="34" charset="0"/>
              </a:rPr>
              <a:t> for pho is made by </a:t>
            </a:r>
            <a:r>
              <a:rPr lang="en-US" sz="2400" b="1" u="sng" dirty="0">
                <a:latin typeface="Calibri" panose="020F0502020204030204" pitchFamily="34" charset="0"/>
                <a:cs typeface="Calibri" panose="020F0502020204030204" pitchFamily="34" charset="0"/>
              </a:rPr>
              <a:t>stewing</a:t>
            </a:r>
            <a:r>
              <a:rPr lang="en-US" sz="2400" b="1" dirty="0">
                <a:latin typeface="Calibri" panose="020F0502020204030204" pitchFamily="34" charset="0"/>
                <a:cs typeface="Calibri" panose="020F0502020204030204" pitchFamily="34" charset="0"/>
              </a:rPr>
              <a:t> beef or chicken bones for a long time in a big pot.</a:t>
            </a:r>
            <a:endParaRPr lang="en-VN" sz="2400" b="1" dirty="0"/>
          </a:p>
        </p:txBody>
      </p:sp>
      <p:pic>
        <p:nvPicPr>
          <p:cNvPr id="1026" name="Picture 2" descr="Red Circle Hand Drawn Chalk On: Hình minh họa có sẵn 591848420 |  Shutterstock">
            <a:extLst>
              <a:ext uri="{FF2B5EF4-FFF2-40B4-BE49-F238E27FC236}">
                <a16:creationId xmlns:a16="http://schemas.microsoft.com/office/drawing/2014/main" id="{9662C60C-7508-3042-82C9-0B23F9BF616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6937" y="1300694"/>
            <a:ext cx="930166" cy="986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492715"/>
      </p:ext>
    </p:extLst>
  </p:cSld>
  <p:clrMapOvr>
    <a:masterClrMapping/>
  </p:clrMapOvr>
  <mc:AlternateContent xmlns:mc="http://schemas.openxmlformats.org/markup-compatibility/2006">
    <mc:Choice xmlns:p14="http://schemas.microsoft.com/office/powerpoint/2010/main" Requires="p14">
      <p:transition spd="slow" p14:dur="3400">
        <p14:reveal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heel(1)">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grpSp>
        <p:nvGrpSpPr>
          <p:cNvPr id="496" name="Google Shape;496;p37"/>
          <p:cNvGrpSpPr/>
          <p:nvPr/>
        </p:nvGrpSpPr>
        <p:grpSpPr>
          <a:xfrm>
            <a:off x="714724" y="552450"/>
            <a:ext cx="7714276" cy="4056257"/>
            <a:chOff x="714724" y="552450"/>
            <a:chExt cx="7714276" cy="4056257"/>
          </a:xfrm>
        </p:grpSpPr>
        <p:grpSp>
          <p:nvGrpSpPr>
            <p:cNvPr id="497" name="Google Shape;497;p37"/>
            <p:cNvGrpSpPr/>
            <p:nvPr/>
          </p:nvGrpSpPr>
          <p:grpSpPr>
            <a:xfrm>
              <a:off x="714724" y="3144400"/>
              <a:ext cx="7714276" cy="1464307"/>
              <a:chOff x="714724" y="3144400"/>
              <a:chExt cx="7714276" cy="1464307"/>
            </a:xfrm>
          </p:grpSpPr>
          <p:sp>
            <p:nvSpPr>
              <p:cNvPr id="498" name="Google Shape;498;p37"/>
              <p:cNvSpPr/>
              <p:nvPr/>
            </p:nvSpPr>
            <p:spPr>
              <a:xfrm rot="5400000">
                <a:off x="6104523" y="2284229"/>
                <a:ext cx="1464307" cy="3184648"/>
              </a:xfrm>
              <a:custGeom>
                <a:avLst/>
                <a:gdLst/>
                <a:ahLst/>
                <a:cxnLst/>
                <a:rect l="l" t="t" r="r" b="b"/>
                <a:pathLst>
                  <a:path w="153733" h="121424" extrusionOk="0">
                    <a:moveTo>
                      <a:pt x="0" y="121424"/>
                    </a:moveTo>
                    <a:lnTo>
                      <a:pt x="0" y="126"/>
                    </a:lnTo>
                    <a:lnTo>
                      <a:pt x="137410" y="0"/>
                    </a:lnTo>
                    <a:lnTo>
                      <a:pt x="153733" y="121285"/>
                    </a:lnTo>
                    <a:close/>
                  </a:path>
                </a:pathLst>
              </a:custGeom>
              <a:noFill/>
              <a:ln w="28575" cap="flat" cmpd="sng">
                <a:solidFill>
                  <a:schemeClr val="dk2"/>
                </a:solidFill>
                <a:prstDash val="solid"/>
                <a:round/>
                <a:headEnd type="none" w="med" len="med"/>
                <a:tailEnd type="none" w="med" len="med"/>
              </a:ln>
            </p:spPr>
          </p:sp>
          <p:pic>
            <p:nvPicPr>
              <p:cNvPr id="499" name="Google Shape;499;p37"/>
              <p:cNvPicPr preferRelativeResize="0"/>
              <p:nvPr/>
            </p:nvPicPr>
            <p:blipFill rotWithShape="1">
              <a:blip r:embed="rId3">
                <a:alphaModFix/>
              </a:blip>
              <a:srcRect l="24520" t="24645" r="7948" b="47193"/>
              <a:stretch/>
            </p:blipFill>
            <p:spPr>
              <a:xfrm flipH="1">
                <a:off x="714724" y="3160050"/>
                <a:ext cx="4381701" cy="1448450"/>
              </a:xfrm>
              <a:prstGeom prst="rect">
                <a:avLst/>
              </a:prstGeom>
              <a:noFill/>
              <a:ln w="28575" cap="flat" cmpd="sng">
                <a:solidFill>
                  <a:schemeClr val="dk2"/>
                </a:solidFill>
                <a:prstDash val="solid"/>
                <a:round/>
                <a:headEnd type="none" w="sm" len="sm"/>
                <a:tailEnd type="none" w="sm" len="sm"/>
              </a:ln>
            </p:spPr>
          </p:pic>
        </p:grpSp>
        <p:sp>
          <p:nvSpPr>
            <p:cNvPr id="500" name="Google Shape;500;p37"/>
            <p:cNvSpPr/>
            <p:nvPr/>
          </p:nvSpPr>
          <p:spPr>
            <a:xfrm>
              <a:off x="723900" y="552450"/>
              <a:ext cx="7704900" cy="24648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1" name="Google Shape;501;p37"/>
          <p:cNvSpPr txBox="1">
            <a:spLocks noGrp="1"/>
          </p:cNvSpPr>
          <p:nvPr>
            <p:ph type="subTitle" idx="1"/>
          </p:nvPr>
        </p:nvSpPr>
        <p:spPr>
          <a:xfrm>
            <a:off x="1414991" y="1716048"/>
            <a:ext cx="6777755" cy="807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a:t>What is ‘pho’ for Vietnamese people? </a:t>
            </a:r>
            <a:endParaRPr sz="2400" b="1" dirty="0"/>
          </a:p>
        </p:txBody>
      </p:sp>
      <p:sp>
        <p:nvSpPr>
          <p:cNvPr id="502" name="Google Shape;502;p37"/>
          <p:cNvSpPr txBox="1">
            <a:spLocks noGrp="1"/>
          </p:cNvSpPr>
          <p:nvPr>
            <p:ph type="title"/>
          </p:nvPr>
        </p:nvSpPr>
        <p:spPr>
          <a:xfrm>
            <a:off x="1514400" y="1068699"/>
            <a:ext cx="6115200" cy="52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SPEAKING</a:t>
            </a:r>
            <a:endParaRPr dirty="0"/>
          </a:p>
        </p:txBody>
      </p:sp>
      <p:sp>
        <p:nvSpPr>
          <p:cNvPr id="503" name="Google Shape;503;p37"/>
          <p:cNvSpPr/>
          <p:nvPr/>
        </p:nvSpPr>
        <p:spPr>
          <a:xfrm>
            <a:off x="3260900" y="3298612"/>
            <a:ext cx="1733700" cy="1155900"/>
          </a:xfrm>
          <a:prstGeom prst="wedgeEllipseCallout">
            <a:avLst>
              <a:gd name="adj1" fmla="val 71774"/>
              <a:gd name="adj2" fmla="val 10140"/>
            </a:avLst>
          </a:prstGeom>
          <a:solidFill>
            <a:schemeClr val="lt2"/>
          </a:solidFill>
          <a:ln w="28575" cap="flat" cmpd="sng">
            <a:solidFill>
              <a:schemeClr val="dk2"/>
            </a:solidFill>
            <a:prstDash val="solid"/>
            <a:round/>
            <a:headEnd type="none" w="sm" len="sm"/>
            <a:tailEnd type="none" w="sm" len="sm"/>
          </a:ln>
        </p:spPr>
        <p:txBody>
          <a:bodyPr spcFirstLastPara="1" wrap="square" lIns="0" tIns="91425" rIns="0" bIns="91425" anchor="ctr" anchorCtr="0">
            <a:noAutofit/>
          </a:bodyPr>
          <a:lstStyle/>
          <a:p>
            <a:pPr marL="0" lvl="0" indent="0" algn="ctr" rtl="0">
              <a:lnSpc>
                <a:spcPct val="150000"/>
              </a:lnSpc>
              <a:spcBef>
                <a:spcPts val="0"/>
              </a:spcBef>
              <a:spcAft>
                <a:spcPts val="0"/>
              </a:spcAft>
              <a:buNone/>
            </a:pPr>
            <a:r>
              <a:rPr lang="en" dirty="0">
                <a:solidFill>
                  <a:schemeClr val="dk2"/>
                </a:solidFill>
                <a:latin typeface="Rammetto One"/>
                <a:ea typeface="Rammetto One"/>
                <a:cs typeface="Rammetto One"/>
                <a:sym typeface="Rammetto One"/>
              </a:rPr>
              <a:t>typical food</a:t>
            </a:r>
            <a:endParaRPr sz="300" dirty="0"/>
          </a:p>
        </p:txBody>
      </p:sp>
      <p:pic>
        <p:nvPicPr>
          <p:cNvPr id="127" name="Picture 2" descr="Địa điểm ăn uống hấp dẫn: ăn phở Hà Nội thì đi đâu? - SPK">
            <a:extLst>
              <a:ext uri="{FF2B5EF4-FFF2-40B4-BE49-F238E27FC236}">
                <a16:creationId xmlns:a16="http://schemas.microsoft.com/office/drawing/2014/main" id="{577AA9B9-BEA5-E846-908B-8F1F9718E1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530" y="3202695"/>
            <a:ext cx="2478157" cy="12560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01">
                                            <p:txEl>
                                              <p:pRg st="0" end="0"/>
                                            </p:txEl>
                                          </p:spTgt>
                                        </p:tgtEl>
                                        <p:attrNameLst>
                                          <p:attrName>style.visibility</p:attrName>
                                        </p:attrNameLst>
                                      </p:cBhvr>
                                      <p:to>
                                        <p:strVal val="visible"/>
                                      </p:to>
                                    </p:set>
                                    <p:animEffect transition="in" filter="randombar(horizontal)">
                                      <p:cBhvr>
                                        <p:cTn id="7" dur="500"/>
                                        <p:tgtEl>
                                          <p:spTgt spid="5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03"/>
                                        </p:tgtEl>
                                        <p:attrNameLst>
                                          <p:attrName>style.visibility</p:attrName>
                                        </p:attrNameLst>
                                      </p:cBhvr>
                                      <p:to>
                                        <p:strVal val="visible"/>
                                      </p:to>
                                    </p:set>
                                    <p:animEffect transition="in" filter="circle(in)">
                                      <p:cBhvr>
                                        <p:cTn id="12" dur="2000"/>
                                        <p:tgtEl>
                                          <p:spTgt spid="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 grpId="0" build="p"/>
      <p:bldP spid="50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graphicFrame>
        <p:nvGraphicFramePr>
          <p:cNvPr id="1113" name="Google Shape;1113;p47"/>
          <p:cNvGraphicFramePr/>
          <p:nvPr>
            <p:extLst>
              <p:ext uri="{D42A27DB-BD31-4B8C-83A1-F6EECF244321}">
                <p14:modId xmlns:p14="http://schemas.microsoft.com/office/powerpoint/2010/main" val="1419757762"/>
              </p:ext>
            </p:extLst>
          </p:nvPr>
        </p:nvGraphicFramePr>
        <p:xfrm>
          <a:off x="903890" y="1621644"/>
          <a:ext cx="7462344" cy="3223998"/>
        </p:xfrm>
        <a:graphic>
          <a:graphicData uri="http://schemas.openxmlformats.org/drawingml/2006/table">
            <a:tbl>
              <a:tblPr>
                <a:noFill/>
                <a:tableStyleId>{A00C1FA8-0752-4185-AF9C-545D49DDDAF2}</a:tableStyleId>
              </a:tblPr>
              <a:tblGrid>
                <a:gridCol w="2487448">
                  <a:extLst>
                    <a:ext uri="{9D8B030D-6E8A-4147-A177-3AD203B41FA5}">
                      <a16:colId xmlns:a16="http://schemas.microsoft.com/office/drawing/2014/main" val="20000"/>
                    </a:ext>
                  </a:extLst>
                </a:gridCol>
                <a:gridCol w="2487448">
                  <a:extLst>
                    <a:ext uri="{9D8B030D-6E8A-4147-A177-3AD203B41FA5}">
                      <a16:colId xmlns:a16="http://schemas.microsoft.com/office/drawing/2014/main" val="20001"/>
                    </a:ext>
                  </a:extLst>
                </a:gridCol>
                <a:gridCol w="2487448">
                  <a:extLst>
                    <a:ext uri="{9D8B030D-6E8A-4147-A177-3AD203B41FA5}">
                      <a16:colId xmlns:a16="http://schemas.microsoft.com/office/drawing/2014/main" val="152649373"/>
                    </a:ext>
                  </a:extLst>
                </a:gridCol>
              </a:tblGrid>
              <a:tr h="665907">
                <a:tc>
                  <a:txBody>
                    <a:bodyPr/>
                    <a:lstStyle/>
                    <a:p>
                      <a:pPr marL="0" marR="0" lvl="0" indent="0" algn="ctr" rtl="0">
                        <a:lnSpc>
                          <a:spcPct val="100000"/>
                        </a:lnSpc>
                        <a:spcBef>
                          <a:spcPts val="0"/>
                        </a:spcBef>
                        <a:spcAft>
                          <a:spcPts val="0"/>
                        </a:spcAft>
                        <a:buNone/>
                      </a:pPr>
                      <a:r>
                        <a:rPr lang="en" sz="1700" dirty="0">
                          <a:solidFill>
                            <a:schemeClr val="dk1"/>
                          </a:solidFill>
                          <a:latin typeface="Rammetto One"/>
                          <a:ea typeface="Rammetto One"/>
                          <a:cs typeface="Rammetto One"/>
                          <a:sym typeface="Rammetto One"/>
                        </a:rPr>
                        <a:t>FOOD OR DRINK</a:t>
                      </a:r>
                      <a:endParaRPr sz="1700" dirty="0">
                        <a:solidFill>
                          <a:schemeClr val="dk1"/>
                        </a:solidFill>
                        <a:latin typeface="Rammetto One"/>
                        <a:ea typeface="Rammetto One"/>
                        <a:cs typeface="Rammetto One"/>
                        <a:sym typeface="Rammetto One"/>
                      </a:endParaRPr>
                    </a:p>
                  </a:txBody>
                  <a:tcPr marL="91425" marR="91425" marT="91425" marB="91425" anchor="ctr">
                    <a:lnL w="28575" cap="flat" cmpd="sng">
                      <a:solidFill>
                        <a:schemeClr val="dk2"/>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None/>
                      </a:pPr>
                      <a:r>
                        <a:rPr lang="en" sz="1700" dirty="0">
                          <a:solidFill>
                            <a:schemeClr val="dk1"/>
                          </a:solidFill>
                          <a:latin typeface="Rammetto One"/>
                          <a:ea typeface="Rammetto One"/>
                          <a:cs typeface="Rammetto One"/>
                          <a:sym typeface="Rammetto One"/>
                        </a:rPr>
                        <a:t>INGREDIENTS</a:t>
                      </a:r>
                      <a:endParaRPr sz="1700" dirty="0">
                        <a:solidFill>
                          <a:schemeClr val="dk1"/>
                        </a:solidFill>
                        <a:latin typeface="Rammetto One"/>
                        <a:ea typeface="Rammetto One"/>
                        <a:cs typeface="Rammetto One"/>
                        <a:sym typeface="Rammetto One"/>
                      </a:endParaRPr>
                    </a:p>
                  </a:txBody>
                  <a:tcPr marL="91425" marR="91425" marT="91425" marB="91425" anchor="ctr">
                    <a:lnL w="28575" cap="flat" cmpd="sng">
                      <a:solidFill>
                        <a:schemeClr val="dk1"/>
                      </a:solidFill>
                      <a:prstDash val="solid"/>
                      <a:round/>
                      <a:headEnd type="none" w="sm" len="sm"/>
                      <a:tailEnd type="none" w="sm" len="sm"/>
                    </a:lnL>
                    <a:lnR w="28575" cap="flat" cmpd="sng" algn="ctr">
                      <a:solidFill>
                        <a:schemeClr val="dk1"/>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None/>
                      </a:pPr>
                      <a:r>
                        <a:rPr lang="vi-VN" sz="1700" dirty="0">
                          <a:solidFill>
                            <a:schemeClr val="dk1"/>
                          </a:solidFill>
                          <a:latin typeface="Rammetto One"/>
                          <a:ea typeface="Rammetto One"/>
                          <a:cs typeface="Rammetto One"/>
                          <a:sym typeface="Rammetto One"/>
                        </a:rPr>
                        <a:t>HOW OFTEN </a:t>
                      </a:r>
                    </a:p>
                    <a:p>
                      <a:pPr marL="0" marR="0" lvl="0" indent="0" algn="ctr" rtl="0">
                        <a:lnSpc>
                          <a:spcPct val="100000"/>
                        </a:lnSpc>
                        <a:spcBef>
                          <a:spcPts val="0"/>
                        </a:spcBef>
                        <a:spcAft>
                          <a:spcPts val="0"/>
                        </a:spcAft>
                        <a:buNone/>
                      </a:pPr>
                      <a:r>
                        <a:rPr lang="vi-VN" sz="1700" dirty="0">
                          <a:solidFill>
                            <a:schemeClr val="dk1"/>
                          </a:solidFill>
                          <a:latin typeface="Rammetto One"/>
                          <a:ea typeface="Rammetto One"/>
                          <a:cs typeface="Rammetto One"/>
                          <a:sym typeface="Rammetto One"/>
                        </a:rPr>
                        <a:t>AND WHEN</a:t>
                      </a:r>
                      <a:endParaRPr sz="1700" dirty="0">
                        <a:solidFill>
                          <a:schemeClr val="dk1"/>
                        </a:solidFill>
                        <a:latin typeface="Rammetto One"/>
                        <a:ea typeface="Rammetto One"/>
                        <a:cs typeface="Rammetto One"/>
                        <a:sym typeface="Rammetto One"/>
                      </a:endParaRPr>
                    </a:p>
                  </a:txBody>
                  <a:tcPr marL="91425" marR="91425" marT="91425" marB="91425" anchor="ctr">
                    <a:lnL w="28575" cap="flat" cmpd="sng">
                      <a:solidFill>
                        <a:schemeClr val="dk1"/>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lgn="ctr">
                      <a:solidFill>
                        <a:schemeClr val="dk2"/>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2522988">
                <a:tc>
                  <a:txBody>
                    <a:bodyPr/>
                    <a:lstStyle/>
                    <a:p>
                      <a:pPr marL="457200" marR="0" lvl="0" indent="-317500" algn="l" rtl="0">
                        <a:lnSpc>
                          <a:spcPct val="150000"/>
                        </a:lnSpc>
                        <a:spcBef>
                          <a:spcPts val="0"/>
                        </a:spcBef>
                        <a:spcAft>
                          <a:spcPts val="0"/>
                        </a:spcAft>
                        <a:buClr>
                          <a:schemeClr val="accent2"/>
                        </a:buClr>
                        <a:buSzPts val="1400"/>
                        <a:buFont typeface="Open Sans"/>
                        <a:buChar char="●"/>
                      </a:pPr>
                      <a:r>
                        <a:rPr lang="en-US" sz="1300" dirty="0">
                          <a:solidFill>
                            <a:schemeClr val="bg1">
                              <a:lumMod val="10000"/>
                            </a:schemeClr>
                          </a:solidFill>
                          <a:latin typeface="Open Sans"/>
                          <a:ea typeface="Open Sans"/>
                          <a:cs typeface="Open Sans"/>
                          <a:sym typeface="Open Sans"/>
                        </a:rPr>
                        <a:t>Pho</a:t>
                      </a:r>
                      <a:endParaRPr sz="1300" dirty="0">
                        <a:solidFill>
                          <a:schemeClr val="bg1">
                            <a:lumMod val="10000"/>
                          </a:schemeClr>
                        </a:solidFill>
                        <a:latin typeface="Open Sans"/>
                        <a:ea typeface="Open Sans"/>
                        <a:cs typeface="Open Sans"/>
                        <a:sym typeface="Open Sans"/>
                      </a:endParaRPr>
                    </a:p>
                  </a:txBody>
                  <a:tcPr marL="91425" marR="91425" marT="91425" marB="91425">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tcPr>
                </a:tc>
                <a:tc>
                  <a:txBody>
                    <a:bodyPr/>
                    <a:lstStyle/>
                    <a:p>
                      <a:pPr marL="457200" marR="0" lvl="0" indent="-317500" algn="l" rtl="0">
                        <a:lnSpc>
                          <a:spcPct val="150000"/>
                        </a:lnSpc>
                        <a:spcBef>
                          <a:spcPts val="0"/>
                        </a:spcBef>
                        <a:spcAft>
                          <a:spcPts val="0"/>
                        </a:spcAft>
                        <a:buClr>
                          <a:schemeClr val="accent2"/>
                        </a:buClr>
                        <a:buSzPts val="1400"/>
                        <a:buFont typeface="Open Sans"/>
                        <a:buChar char="●"/>
                      </a:pPr>
                      <a:r>
                        <a:rPr lang="en-US" sz="1300" dirty="0">
                          <a:solidFill>
                            <a:schemeClr val="bg1">
                              <a:lumMod val="10000"/>
                            </a:schemeClr>
                          </a:solidFill>
                          <a:latin typeface="Open Sans"/>
                          <a:ea typeface="Open Sans"/>
                          <a:cs typeface="Open Sans"/>
                          <a:sym typeface="Open Sans"/>
                        </a:rPr>
                        <a:t>Rice noodles</a:t>
                      </a:r>
                    </a:p>
                    <a:p>
                      <a:pPr marL="457200" marR="0" lvl="0" indent="-317500" algn="l" rtl="0">
                        <a:lnSpc>
                          <a:spcPct val="150000"/>
                        </a:lnSpc>
                        <a:spcBef>
                          <a:spcPts val="0"/>
                        </a:spcBef>
                        <a:spcAft>
                          <a:spcPts val="0"/>
                        </a:spcAft>
                        <a:buClr>
                          <a:schemeClr val="accent2"/>
                        </a:buClr>
                        <a:buSzPts val="1400"/>
                        <a:buFont typeface="Open Sans"/>
                        <a:buChar char="●"/>
                      </a:pPr>
                      <a:r>
                        <a:rPr lang="en-US" sz="1300" dirty="0">
                          <a:solidFill>
                            <a:schemeClr val="bg1">
                              <a:lumMod val="10000"/>
                            </a:schemeClr>
                          </a:solidFill>
                          <a:latin typeface="Open Sans"/>
                          <a:ea typeface="Open Sans"/>
                          <a:cs typeface="Open Sans"/>
                          <a:sym typeface="Open Sans"/>
                        </a:rPr>
                        <a:t>Slices of</a:t>
                      </a:r>
                      <a:r>
                        <a:rPr lang="en-US" sz="1300" baseline="0" dirty="0">
                          <a:solidFill>
                            <a:schemeClr val="bg1">
                              <a:lumMod val="10000"/>
                            </a:schemeClr>
                          </a:solidFill>
                          <a:latin typeface="Open Sans"/>
                          <a:ea typeface="Open Sans"/>
                          <a:cs typeface="Open Sans"/>
                          <a:sym typeface="Open Sans"/>
                        </a:rPr>
                        <a:t> beef or chicken</a:t>
                      </a:r>
                    </a:p>
                    <a:p>
                      <a:pPr marL="457200" marR="0" lvl="0" indent="-317500" algn="l" rtl="0">
                        <a:lnSpc>
                          <a:spcPct val="150000"/>
                        </a:lnSpc>
                        <a:spcBef>
                          <a:spcPts val="0"/>
                        </a:spcBef>
                        <a:spcAft>
                          <a:spcPts val="0"/>
                        </a:spcAft>
                        <a:buClr>
                          <a:schemeClr val="accent2"/>
                        </a:buClr>
                        <a:buSzPts val="1400"/>
                        <a:buFont typeface="Open Sans"/>
                        <a:buChar char="●"/>
                      </a:pPr>
                      <a:r>
                        <a:rPr lang="en-US" sz="1300" baseline="0" dirty="0">
                          <a:solidFill>
                            <a:schemeClr val="bg1">
                              <a:lumMod val="10000"/>
                            </a:schemeClr>
                          </a:solidFill>
                          <a:latin typeface="Open Sans"/>
                          <a:ea typeface="Open Sans"/>
                          <a:cs typeface="Open Sans"/>
                          <a:sym typeface="Open Sans"/>
                        </a:rPr>
                        <a:t>Broth of stewing beef or chicken bones</a:t>
                      </a:r>
                    </a:p>
                    <a:p>
                      <a:pPr marL="457200" marR="0" lvl="0" indent="-317500" algn="l" rtl="0">
                        <a:lnSpc>
                          <a:spcPct val="150000"/>
                        </a:lnSpc>
                        <a:spcBef>
                          <a:spcPts val="0"/>
                        </a:spcBef>
                        <a:spcAft>
                          <a:spcPts val="0"/>
                        </a:spcAft>
                        <a:buClr>
                          <a:schemeClr val="accent2"/>
                        </a:buClr>
                        <a:buSzPts val="1400"/>
                        <a:buFont typeface="Open Sans"/>
                        <a:buChar char="●"/>
                      </a:pPr>
                      <a:r>
                        <a:rPr lang="en-US" sz="1300" baseline="0" dirty="0">
                          <a:solidFill>
                            <a:schemeClr val="bg1">
                              <a:lumMod val="10000"/>
                            </a:schemeClr>
                          </a:solidFill>
                          <a:latin typeface="Open Sans"/>
                          <a:ea typeface="Open Sans"/>
                          <a:cs typeface="Open Sans"/>
                          <a:sym typeface="Open Sans"/>
                        </a:rPr>
                        <a:t>Chilies </a:t>
                      </a:r>
                    </a:p>
                    <a:p>
                      <a:pPr marL="457200" marR="0" lvl="0" indent="-317500" algn="l" rtl="0">
                        <a:lnSpc>
                          <a:spcPct val="150000"/>
                        </a:lnSpc>
                        <a:spcBef>
                          <a:spcPts val="0"/>
                        </a:spcBef>
                        <a:spcAft>
                          <a:spcPts val="0"/>
                        </a:spcAft>
                        <a:buClr>
                          <a:schemeClr val="accent2"/>
                        </a:buClr>
                        <a:buSzPts val="1400"/>
                        <a:buFont typeface="Open Sans"/>
                        <a:buChar char="●"/>
                      </a:pPr>
                      <a:r>
                        <a:rPr lang="en-US" sz="1300" baseline="0" dirty="0">
                          <a:solidFill>
                            <a:schemeClr val="bg1">
                              <a:lumMod val="10000"/>
                            </a:schemeClr>
                          </a:solidFill>
                          <a:latin typeface="Open Sans"/>
                          <a:ea typeface="Open Sans"/>
                          <a:cs typeface="Open Sans"/>
                          <a:sym typeface="Open Sans"/>
                        </a:rPr>
                        <a:t>Lime </a:t>
                      </a:r>
                    </a:p>
                    <a:p>
                      <a:pPr marL="457200" marR="0" lvl="0" indent="-317500" algn="l" rtl="0">
                        <a:lnSpc>
                          <a:spcPct val="150000"/>
                        </a:lnSpc>
                        <a:spcBef>
                          <a:spcPts val="0"/>
                        </a:spcBef>
                        <a:spcAft>
                          <a:spcPts val="0"/>
                        </a:spcAft>
                        <a:buClr>
                          <a:schemeClr val="accent2"/>
                        </a:buClr>
                        <a:buSzPts val="1400"/>
                        <a:buFont typeface="Open Sans"/>
                        <a:buChar char="●"/>
                      </a:pPr>
                      <a:r>
                        <a:rPr lang="en-US" sz="1300" baseline="0" dirty="0">
                          <a:solidFill>
                            <a:schemeClr val="bg1">
                              <a:lumMod val="10000"/>
                            </a:schemeClr>
                          </a:solidFill>
                          <a:latin typeface="Open Sans"/>
                          <a:ea typeface="Open Sans"/>
                          <a:cs typeface="Open Sans"/>
                          <a:sym typeface="Open Sans"/>
                        </a:rPr>
                        <a:t>Onion </a:t>
                      </a:r>
                    </a:p>
                  </a:txBody>
                  <a:tcPr marL="91425" marR="91425" marT="91425" marB="91425">
                    <a:lnL w="28575" cap="flat" cmpd="sng">
                      <a:solidFill>
                        <a:schemeClr val="dk2"/>
                      </a:solidFill>
                      <a:prstDash val="solid"/>
                      <a:round/>
                      <a:headEnd type="none" w="sm" len="sm"/>
                      <a:tailEnd type="none" w="sm" len="sm"/>
                    </a:lnL>
                    <a:lnR w="28575" cap="flat" cmpd="sng" algn="ctr">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tcPr>
                </a:tc>
                <a:tc>
                  <a:txBody>
                    <a:bodyPr/>
                    <a:lstStyle/>
                    <a:p>
                      <a:pPr marL="457200" marR="0" lvl="0" indent="-317500" algn="l" rtl="0">
                        <a:lnSpc>
                          <a:spcPct val="150000"/>
                        </a:lnSpc>
                        <a:spcBef>
                          <a:spcPts val="0"/>
                        </a:spcBef>
                        <a:spcAft>
                          <a:spcPts val="0"/>
                        </a:spcAft>
                        <a:buClr>
                          <a:schemeClr val="accent2"/>
                        </a:buClr>
                        <a:buSzPts val="1400"/>
                        <a:buFont typeface="Open Sans"/>
                        <a:buChar char="●"/>
                      </a:pPr>
                      <a:r>
                        <a:rPr lang="en-US" sz="1300" dirty="0">
                          <a:solidFill>
                            <a:schemeClr val="bg1">
                              <a:lumMod val="10000"/>
                            </a:schemeClr>
                          </a:solidFill>
                          <a:latin typeface="Open Sans"/>
                          <a:ea typeface="Open Sans"/>
                          <a:cs typeface="Open Sans"/>
                          <a:sym typeface="Open Sans"/>
                        </a:rPr>
                        <a:t>For breakfast,</a:t>
                      </a:r>
                      <a:r>
                        <a:rPr lang="en-US" sz="1300" baseline="0" dirty="0">
                          <a:solidFill>
                            <a:schemeClr val="bg1">
                              <a:lumMod val="10000"/>
                            </a:schemeClr>
                          </a:solidFill>
                          <a:latin typeface="Open Sans"/>
                          <a:ea typeface="Open Sans"/>
                          <a:cs typeface="Open Sans"/>
                          <a:sym typeface="Open Sans"/>
                        </a:rPr>
                        <a:t> lunch, and dinner.</a:t>
                      </a:r>
                      <a:endParaRPr sz="1300" dirty="0">
                        <a:solidFill>
                          <a:schemeClr val="bg1">
                            <a:lumMod val="10000"/>
                          </a:schemeClr>
                        </a:solidFill>
                        <a:latin typeface="Open Sans"/>
                        <a:ea typeface="Open Sans"/>
                        <a:cs typeface="Open Sans"/>
                        <a:sym typeface="Open Sans"/>
                      </a:endParaRPr>
                    </a:p>
                  </a:txBody>
                  <a:tcPr marL="91425" marR="91425" marT="91425" marB="91425">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lgn="ctr">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8" name="Title 2">
            <a:extLst>
              <a:ext uri="{FF2B5EF4-FFF2-40B4-BE49-F238E27FC236}">
                <a16:creationId xmlns:a16="http://schemas.microsoft.com/office/drawing/2014/main" id="{4E5DBC20-F63B-D046-8228-AB8A61A13625}"/>
              </a:ext>
            </a:extLst>
          </p:cNvPr>
          <p:cNvSpPr txBox="1">
            <a:spLocks/>
          </p:cNvSpPr>
          <p:nvPr/>
        </p:nvSpPr>
        <p:spPr>
          <a:xfrm>
            <a:off x="374761" y="728678"/>
            <a:ext cx="8394478"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VN" sz="2000" b="1" dirty="0">
                <a:latin typeface="Calibri" panose="020F0502020204030204" pitchFamily="34" charset="0"/>
                <a:cs typeface="Calibri" panose="020F0502020204030204" pitchFamily="34" charset="0"/>
              </a:rPr>
              <a:t>Ex 4. (p 56) Make notes: </a:t>
            </a:r>
          </a:p>
          <a:p>
            <a:pPr marL="342900" indent="-342900">
              <a:buFontTx/>
              <a:buChar char="-"/>
            </a:pPr>
            <a:r>
              <a:rPr lang="en-VN" sz="2000" b="1" dirty="0">
                <a:latin typeface="Calibri" panose="020F0502020204030204" pitchFamily="34" charset="0"/>
                <a:cs typeface="Calibri" panose="020F0502020204030204" pitchFamily="34" charset="0"/>
              </a:rPr>
              <a:t>A popular food or drink in your area.</a:t>
            </a:r>
          </a:p>
          <a:p>
            <a:pPr marL="342900" indent="-342900">
              <a:buFontTx/>
              <a:buChar char="-"/>
            </a:pPr>
            <a:r>
              <a:rPr lang="en-US" sz="2000" b="1" dirty="0">
                <a:latin typeface="Calibri" panose="020F0502020204030204" pitchFamily="34" charset="0"/>
                <a:cs typeface="Calibri" panose="020F0502020204030204" pitchFamily="34" charset="0"/>
              </a:rPr>
              <a:t>I</a:t>
            </a:r>
            <a:r>
              <a:rPr lang="en-VN" sz="2000" b="1" dirty="0">
                <a:latin typeface="Calibri" panose="020F0502020204030204" pitchFamily="34" charset="0"/>
                <a:cs typeface="Calibri" panose="020F0502020204030204" pitchFamily="34" charset="0"/>
              </a:rPr>
              <a:t>ts main ingredients.</a:t>
            </a:r>
          </a:p>
          <a:p>
            <a:pPr marL="342900" indent="-342900">
              <a:buFontTx/>
              <a:buChar char="-"/>
            </a:pPr>
            <a:r>
              <a:rPr lang="en-US" sz="2000" b="1" dirty="0">
                <a:latin typeface="Calibri" panose="020F0502020204030204" pitchFamily="34" charset="0"/>
                <a:cs typeface="Calibri" panose="020F0502020204030204" pitchFamily="34" charset="0"/>
              </a:rPr>
              <a:t>H</a:t>
            </a:r>
            <a:r>
              <a:rPr lang="en-VN" sz="2000" b="1" dirty="0">
                <a:latin typeface="Calibri" panose="020F0502020204030204" pitchFamily="34" charset="0"/>
                <a:cs typeface="Calibri" panose="020F0502020204030204" pitchFamily="34" charset="0"/>
              </a:rPr>
              <a:t>ow often and w</a:t>
            </a:r>
            <a:r>
              <a:rPr lang="en-US" sz="2000" b="1" dirty="0">
                <a:latin typeface="Calibri" panose="020F0502020204030204" pitchFamily="34" charset="0"/>
                <a:cs typeface="Calibri" panose="020F0502020204030204" pitchFamily="34" charset="0"/>
              </a:rPr>
              <a:t>he</a:t>
            </a:r>
            <a:r>
              <a:rPr lang="en-VN" sz="2000" b="1" dirty="0">
                <a:latin typeface="Calibri" panose="020F0502020204030204" pitchFamily="34" charset="0"/>
                <a:cs typeface="Calibri" panose="020F0502020204030204" pitchFamily="34" charset="0"/>
              </a:rPr>
              <a:t>n you have it.</a:t>
            </a:r>
          </a:p>
          <a:p>
            <a:r>
              <a:rPr lang="en-VN" sz="2000" b="1" dirty="0">
                <a:latin typeface="Calibri" panose="020F0502020204030204" pitchFamily="34" charset="0"/>
                <a:cs typeface="Calibri" panose="020F0502020204030204" pitchFamily="34" charset="0"/>
              </a:rPr>
              <a:t>		 </a:t>
            </a:r>
          </a:p>
        </p:txBody>
      </p:sp>
      <p:pic>
        <p:nvPicPr>
          <p:cNvPr id="7" name="Picture 2" descr="Địa điểm ăn uống hấp dẫn: ăn phở Hà Nội thì đi đâu? - SPK">
            <a:extLst>
              <a:ext uri="{FF2B5EF4-FFF2-40B4-BE49-F238E27FC236}">
                <a16:creationId xmlns:a16="http://schemas.microsoft.com/office/drawing/2014/main" id="{577AA9B9-BEA5-E846-908B-8F1F9718E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2573" y="3033613"/>
            <a:ext cx="1908313" cy="13661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63256" y="2445488"/>
            <a:ext cx="1119963" cy="283535"/>
          </a:xfrm>
          <a:prstGeom prst="rect">
            <a:avLst/>
          </a:prstGeom>
          <a:solidFill>
            <a:srgbClr val="F3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36364" y="2445487"/>
            <a:ext cx="1531822" cy="283535"/>
          </a:xfrm>
          <a:prstGeom prst="rect">
            <a:avLst/>
          </a:prstGeom>
          <a:solidFill>
            <a:srgbClr val="F3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64717" y="2750078"/>
            <a:ext cx="2234834" cy="283535"/>
          </a:xfrm>
          <a:prstGeom prst="rect">
            <a:avLst/>
          </a:prstGeom>
          <a:solidFill>
            <a:srgbClr val="F3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64717" y="3056375"/>
            <a:ext cx="2098892" cy="496490"/>
          </a:xfrm>
          <a:prstGeom prst="rect">
            <a:avLst/>
          </a:prstGeom>
          <a:solidFill>
            <a:srgbClr val="F3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617881" y="3631177"/>
            <a:ext cx="1531822" cy="283535"/>
          </a:xfrm>
          <a:prstGeom prst="rect">
            <a:avLst/>
          </a:prstGeom>
          <a:solidFill>
            <a:srgbClr val="F3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64717" y="3915718"/>
            <a:ext cx="1531822" cy="283535"/>
          </a:xfrm>
          <a:prstGeom prst="rect">
            <a:avLst/>
          </a:prstGeom>
          <a:solidFill>
            <a:srgbClr val="F3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00769" y="4257954"/>
            <a:ext cx="1531822" cy="283535"/>
          </a:xfrm>
          <a:prstGeom prst="rect">
            <a:avLst/>
          </a:prstGeom>
          <a:solidFill>
            <a:srgbClr val="F3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951299" y="2475624"/>
            <a:ext cx="2228682" cy="501492"/>
          </a:xfrm>
          <a:prstGeom prst="rect">
            <a:avLst/>
          </a:prstGeom>
          <a:solidFill>
            <a:srgbClr val="F3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13"/>
                                        </p:tgtEl>
                                        <p:attrNameLst>
                                          <p:attrName>style.visibility</p:attrName>
                                        </p:attrNameLst>
                                      </p:cBhvr>
                                      <p:to>
                                        <p:strVal val="visible"/>
                                      </p:to>
                                    </p:set>
                                    <p:animEffect transition="in" filter="randombar(horizontal)">
                                      <p:cBhvr>
                                        <p:cTn id="7" dur="500"/>
                                        <p:tgtEl>
                                          <p:spTgt spid="11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grpId="0" nodeType="clickEffect">
                                  <p:stCondLst>
                                    <p:cond delay="0"/>
                                  </p:stCondLst>
                                  <p:childTnLst>
                                    <p:animEffect transition="out" filter="wipe(down)">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graphicFrame>
        <p:nvGraphicFramePr>
          <p:cNvPr id="1113" name="Google Shape;1113;p47"/>
          <p:cNvGraphicFramePr/>
          <p:nvPr>
            <p:extLst>
              <p:ext uri="{D42A27DB-BD31-4B8C-83A1-F6EECF244321}">
                <p14:modId xmlns:p14="http://schemas.microsoft.com/office/powerpoint/2010/main" val="3084939800"/>
              </p:ext>
            </p:extLst>
          </p:nvPr>
        </p:nvGraphicFramePr>
        <p:xfrm>
          <a:off x="903890" y="1621644"/>
          <a:ext cx="7462344" cy="3129032"/>
        </p:xfrm>
        <a:graphic>
          <a:graphicData uri="http://schemas.openxmlformats.org/drawingml/2006/table">
            <a:tbl>
              <a:tblPr>
                <a:noFill/>
                <a:tableStyleId>{A00C1FA8-0752-4185-AF9C-545D49DDDAF2}</a:tableStyleId>
              </a:tblPr>
              <a:tblGrid>
                <a:gridCol w="2487448">
                  <a:extLst>
                    <a:ext uri="{9D8B030D-6E8A-4147-A177-3AD203B41FA5}">
                      <a16:colId xmlns:a16="http://schemas.microsoft.com/office/drawing/2014/main" val="20000"/>
                    </a:ext>
                  </a:extLst>
                </a:gridCol>
                <a:gridCol w="2487448">
                  <a:extLst>
                    <a:ext uri="{9D8B030D-6E8A-4147-A177-3AD203B41FA5}">
                      <a16:colId xmlns:a16="http://schemas.microsoft.com/office/drawing/2014/main" val="20001"/>
                    </a:ext>
                  </a:extLst>
                </a:gridCol>
                <a:gridCol w="2487448">
                  <a:extLst>
                    <a:ext uri="{9D8B030D-6E8A-4147-A177-3AD203B41FA5}">
                      <a16:colId xmlns:a16="http://schemas.microsoft.com/office/drawing/2014/main" val="152649373"/>
                    </a:ext>
                  </a:extLst>
                </a:gridCol>
              </a:tblGrid>
              <a:tr h="758617">
                <a:tc>
                  <a:txBody>
                    <a:bodyPr/>
                    <a:lstStyle/>
                    <a:p>
                      <a:pPr marL="0" marR="0" lvl="0" indent="0" algn="ctr" rtl="0">
                        <a:lnSpc>
                          <a:spcPct val="100000"/>
                        </a:lnSpc>
                        <a:spcBef>
                          <a:spcPts val="0"/>
                        </a:spcBef>
                        <a:spcAft>
                          <a:spcPts val="0"/>
                        </a:spcAft>
                        <a:buNone/>
                      </a:pPr>
                      <a:r>
                        <a:rPr lang="en" sz="1700" dirty="0">
                          <a:solidFill>
                            <a:schemeClr val="dk1"/>
                          </a:solidFill>
                          <a:latin typeface="Rammetto One"/>
                          <a:ea typeface="Rammetto One"/>
                          <a:cs typeface="Rammetto One"/>
                          <a:sym typeface="Rammetto One"/>
                        </a:rPr>
                        <a:t>FOOD OR DRINK</a:t>
                      </a:r>
                      <a:endParaRPr sz="1700" dirty="0">
                        <a:solidFill>
                          <a:schemeClr val="dk1"/>
                        </a:solidFill>
                        <a:latin typeface="Rammetto One"/>
                        <a:ea typeface="Rammetto One"/>
                        <a:cs typeface="Rammetto One"/>
                        <a:sym typeface="Rammetto One"/>
                      </a:endParaRPr>
                    </a:p>
                  </a:txBody>
                  <a:tcPr marL="91425" marR="91425" marT="91425" marB="91425" anchor="ctr">
                    <a:lnL w="28575" cap="flat" cmpd="sng">
                      <a:solidFill>
                        <a:schemeClr val="dk2"/>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None/>
                      </a:pPr>
                      <a:r>
                        <a:rPr lang="en" sz="1700">
                          <a:solidFill>
                            <a:schemeClr val="dk1"/>
                          </a:solidFill>
                          <a:latin typeface="Rammetto One"/>
                          <a:ea typeface="Rammetto One"/>
                          <a:cs typeface="Rammetto One"/>
                          <a:sym typeface="Rammetto One"/>
                        </a:rPr>
                        <a:t>INGREDIENTS</a:t>
                      </a:r>
                      <a:endParaRPr sz="1700" dirty="0">
                        <a:solidFill>
                          <a:schemeClr val="dk1"/>
                        </a:solidFill>
                        <a:latin typeface="Rammetto One"/>
                        <a:ea typeface="Rammetto One"/>
                        <a:cs typeface="Rammetto One"/>
                        <a:sym typeface="Rammetto One"/>
                      </a:endParaRPr>
                    </a:p>
                  </a:txBody>
                  <a:tcPr marL="91425" marR="91425" marT="91425" marB="91425" anchor="ctr">
                    <a:lnL w="28575" cap="flat" cmpd="sng">
                      <a:solidFill>
                        <a:schemeClr val="dk1"/>
                      </a:solidFill>
                      <a:prstDash val="solid"/>
                      <a:round/>
                      <a:headEnd type="none" w="sm" len="sm"/>
                      <a:tailEnd type="none" w="sm" len="sm"/>
                    </a:lnL>
                    <a:lnR w="28575" cap="flat" cmpd="sng" algn="ctr">
                      <a:solidFill>
                        <a:schemeClr val="dk1"/>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None/>
                      </a:pPr>
                      <a:r>
                        <a:rPr lang="vi-VN" sz="1700">
                          <a:solidFill>
                            <a:schemeClr val="dk1"/>
                          </a:solidFill>
                          <a:latin typeface="Rammetto One"/>
                          <a:ea typeface="Rammetto One"/>
                          <a:cs typeface="Rammetto One"/>
                          <a:sym typeface="Rammetto One"/>
                        </a:rPr>
                        <a:t>HOW OFTEN </a:t>
                      </a:r>
                    </a:p>
                    <a:p>
                      <a:pPr marL="0" marR="0" lvl="0" indent="0" algn="ctr" rtl="0">
                        <a:lnSpc>
                          <a:spcPct val="100000"/>
                        </a:lnSpc>
                        <a:spcBef>
                          <a:spcPts val="0"/>
                        </a:spcBef>
                        <a:spcAft>
                          <a:spcPts val="0"/>
                        </a:spcAft>
                        <a:buNone/>
                      </a:pPr>
                      <a:r>
                        <a:rPr lang="vi-VN" sz="1700">
                          <a:solidFill>
                            <a:schemeClr val="dk1"/>
                          </a:solidFill>
                          <a:latin typeface="Rammetto One"/>
                          <a:ea typeface="Rammetto One"/>
                          <a:cs typeface="Rammetto One"/>
                          <a:sym typeface="Rammetto One"/>
                        </a:rPr>
                        <a:t>AND WHEN</a:t>
                      </a:r>
                      <a:endParaRPr sz="1700" dirty="0">
                        <a:solidFill>
                          <a:schemeClr val="dk1"/>
                        </a:solidFill>
                        <a:latin typeface="Rammetto One"/>
                        <a:ea typeface="Rammetto One"/>
                        <a:cs typeface="Rammetto One"/>
                        <a:sym typeface="Rammetto One"/>
                      </a:endParaRPr>
                    </a:p>
                  </a:txBody>
                  <a:tcPr marL="91425" marR="91425" marT="91425" marB="91425" anchor="ctr">
                    <a:lnL w="28575" cap="flat" cmpd="sng">
                      <a:solidFill>
                        <a:schemeClr val="dk1"/>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lgn="ctr">
                      <a:solidFill>
                        <a:schemeClr val="dk2"/>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2370415">
                <a:tc>
                  <a:txBody>
                    <a:bodyPr/>
                    <a:lstStyle/>
                    <a:p>
                      <a:pPr marL="457200" marR="0" lvl="0" indent="-317500" algn="l" rtl="0">
                        <a:lnSpc>
                          <a:spcPct val="150000"/>
                        </a:lnSpc>
                        <a:spcBef>
                          <a:spcPts val="0"/>
                        </a:spcBef>
                        <a:spcAft>
                          <a:spcPts val="0"/>
                        </a:spcAft>
                        <a:buClr>
                          <a:schemeClr val="accent2"/>
                        </a:buClr>
                        <a:buSzPts val="1400"/>
                        <a:buFont typeface="Open Sans"/>
                        <a:buChar char="●"/>
                      </a:pPr>
                      <a:endParaRPr dirty="0">
                        <a:solidFill>
                          <a:schemeClr val="bg1">
                            <a:lumMod val="10000"/>
                          </a:schemeClr>
                        </a:solidFill>
                        <a:latin typeface="Open Sans"/>
                        <a:ea typeface="Open Sans"/>
                        <a:cs typeface="Open Sans"/>
                        <a:sym typeface="Open Sans"/>
                      </a:endParaRPr>
                    </a:p>
                  </a:txBody>
                  <a:tcPr marL="91425" marR="91425" marT="91425" marB="91425">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tcPr>
                </a:tc>
                <a:tc>
                  <a:txBody>
                    <a:bodyPr/>
                    <a:lstStyle/>
                    <a:p>
                      <a:pPr marL="139700" marR="0" lvl="0" indent="0" algn="l" rtl="0">
                        <a:lnSpc>
                          <a:spcPct val="150000"/>
                        </a:lnSpc>
                        <a:spcBef>
                          <a:spcPts val="0"/>
                        </a:spcBef>
                        <a:spcAft>
                          <a:spcPts val="0"/>
                        </a:spcAft>
                        <a:buClr>
                          <a:schemeClr val="accent2"/>
                        </a:buClr>
                        <a:buSzPts val="1400"/>
                        <a:buFont typeface="Open Sans"/>
                        <a:buNone/>
                      </a:pPr>
                      <a:endParaRPr lang="vi-VN" dirty="0">
                        <a:solidFill>
                          <a:schemeClr val="bg1">
                            <a:lumMod val="10000"/>
                          </a:schemeClr>
                        </a:solidFill>
                        <a:latin typeface="Open Sans"/>
                        <a:ea typeface="Open Sans"/>
                        <a:cs typeface="Open Sans"/>
                        <a:sym typeface="Open Sans"/>
                      </a:endParaRPr>
                    </a:p>
                  </a:txBody>
                  <a:tcPr marL="91425" marR="91425" marT="91425" marB="91425">
                    <a:lnL w="28575" cap="flat" cmpd="sng">
                      <a:solidFill>
                        <a:schemeClr val="dk2"/>
                      </a:solidFill>
                      <a:prstDash val="solid"/>
                      <a:round/>
                      <a:headEnd type="none" w="sm" len="sm"/>
                      <a:tailEnd type="none" w="sm" len="sm"/>
                    </a:lnL>
                    <a:lnR w="28575" cap="flat" cmpd="sng" algn="ctr">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tcPr>
                </a:tc>
                <a:tc>
                  <a:txBody>
                    <a:bodyPr/>
                    <a:lstStyle/>
                    <a:p>
                      <a:pPr marL="457200" marR="0" lvl="0" indent="-317500" algn="l" rtl="0">
                        <a:lnSpc>
                          <a:spcPct val="150000"/>
                        </a:lnSpc>
                        <a:spcBef>
                          <a:spcPts val="0"/>
                        </a:spcBef>
                        <a:spcAft>
                          <a:spcPts val="0"/>
                        </a:spcAft>
                        <a:buClr>
                          <a:schemeClr val="accent2"/>
                        </a:buClr>
                        <a:buSzPts val="1400"/>
                        <a:buFont typeface="Open Sans"/>
                        <a:buChar char="●"/>
                      </a:pPr>
                      <a:endParaRPr dirty="0">
                        <a:solidFill>
                          <a:schemeClr val="bg1">
                            <a:lumMod val="10000"/>
                          </a:schemeClr>
                        </a:solidFill>
                        <a:latin typeface="Open Sans"/>
                        <a:ea typeface="Open Sans"/>
                        <a:cs typeface="Open Sans"/>
                        <a:sym typeface="Open Sans"/>
                      </a:endParaRPr>
                    </a:p>
                  </a:txBody>
                  <a:tcPr marL="91425" marR="91425" marT="91425" marB="91425">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lgn="ctr">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8" name="Title 2">
            <a:extLst>
              <a:ext uri="{FF2B5EF4-FFF2-40B4-BE49-F238E27FC236}">
                <a16:creationId xmlns:a16="http://schemas.microsoft.com/office/drawing/2014/main" id="{4E5DBC20-F63B-D046-8228-AB8A61A13625}"/>
              </a:ext>
            </a:extLst>
          </p:cNvPr>
          <p:cNvSpPr txBox="1">
            <a:spLocks/>
          </p:cNvSpPr>
          <p:nvPr/>
        </p:nvSpPr>
        <p:spPr>
          <a:xfrm>
            <a:off x="374761" y="728678"/>
            <a:ext cx="8394478"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VN" sz="2000" b="1" dirty="0">
                <a:latin typeface="Calibri" panose="020F0502020204030204" pitchFamily="34" charset="0"/>
                <a:cs typeface="Calibri" panose="020F0502020204030204" pitchFamily="34" charset="0"/>
              </a:rPr>
              <a:t>Ex 4. (p 56) Make notes: </a:t>
            </a:r>
          </a:p>
          <a:p>
            <a:pPr marL="342900" indent="-342900">
              <a:buFontTx/>
              <a:buChar char="-"/>
            </a:pPr>
            <a:r>
              <a:rPr lang="en-VN" sz="2000" b="1" dirty="0">
                <a:latin typeface="Calibri" panose="020F0502020204030204" pitchFamily="34" charset="0"/>
                <a:cs typeface="Calibri" panose="020F0502020204030204" pitchFamily="34" charset="0"/>
              </a:rPr>
              <a:t>A popular food or drink in your area.</a:t>
            </a:r>
          </a:p>
          <a:p>
            <a:pPr marL="342900" indent="-342900">
              <a:buFontTx/>
              <a:buChar char="-"/>
            </a:pPr>
            <a:r>
              <a:rPr lang="en-US" sz="2000" b="1" dirty="0">
                <a:latin typeface="Calibri" panose="020F0502020204030204" pitchFamily="34" charset="0"/>
                <a:cs typeface="Calibri" panose="020F0502020204030204" pitchFamily="34" charset="0"/>
              </a:rPr>
              <a:t>I</a:t>
            </a:r>
            <a:r>
              <a:rPr lang="en-VN" sz="2000" b="1" dirty="0">
                <a:latin typeface="Calibri" panose="020F0502020204030204" pitchFamily="34" charset="0"/>
                <a:cs typeface="Calibri" panose="020F0502020204030204" pitchFamily="34" charset="0"/>
              </a:rPr>
              <a:t>ts main ingredients.</a:t>
            </a:r>
          </a:p>
          <a:p>
            <a:pPr marL="342900" indent="-342900">
              <a:buFontTx/>
              <a:buChar char="-"/>
            </a:pPr>
            <a:r>
              <a:rPr lang="en-US" sz="2000" b="1" dirty="0">
                <a:latin typeface="Calibri" panose="020F0502020204030204" pitchFamily="34" charset="0"/>
                <a:cs typeface="Calibri" panose="020F0502020204030204" pitchFamily="34" charset="0"/>
              </a:rPr>
              <a:t>H</a:t>
            </a:r>
            <a:r>
              <a:rPr lang="en-VN" sz="2000" b="1" dirty="0">
                <a:latin typeface="Calibri" panose="020F0502020204030204" pitchFamily="34" charset="0"/>
                <a:cs typeface="Calibri" panose="020F0502020204030204" pitchFamily="34" charset="0"/>
              </a:rPr>
              <a:t>ow often and w</a:t>
            </a:r>
            <a:r>
              <a:rPr lang="en-US" sz="2000" b="1" dirty="0">
                <a:latin typeface="Calibri" panose="020F0502020204030204" pitchFamily="34" charset="0"/>
                <a:cs typeface="Calibri" panose="020F0502020204030204" pitchFamily="34" charset="0"/>
              </a:rPr>
              <a:t>he</a:t>
            </a:r>
            <a:r>
              <a:rPr lang="en-VN" sz="2000" b="1" dirty="0">
                <a:latin typeface="Calibri" panose="020F0502020204030204" pitchFamily="34" charset="0"/>
                <a:cs typeface="Calibri" panose="020F0502020204030204" pitchFamily="34" charset="0"/>
              </a:rPr>
              <a:t>n you have it.</a:t>
            </a:r>
          </a:p>
          <a:p>
            <a:r>
              <a:rPr lang="en-VN" sz="2000" b="1" dirty="0">
                <a:latin typeface="Calibri" panose="020F0502020204030204" pitchFamily="34" charset="0"/>
                <a:cs typeface="Calibri" panose="020F0502020204030204" pitchFamily="34" charset="0"/>
              </a:rPr>
              <a:t>		 </a:t>
            </a:r>
          </a:p>
        </p:txBody>
      </p:sp>
      <p:pic>
        <p:nvPicPr>
          <p:cNvPr id="6" name="y2mate.com - ĐÊM NGƯƠC 2 PHUT  BONG SÔ_1080p.mp4" descr="y2mate.com - ĐÊM NGƯƠC 2 PHUT  BONG SÔ_1080p.mp4">
            <a:hlinkClick r:id="" action="ppaction://media"/>
            <a:extLst>
              <a:ext uri="{FF2B5EF4-FFF2-40B4-BE49-F238E27FC236}">
                <a16:creationId xmlns:a16="http://schemas.microsoft.com/office/drawing/2014/main" id="{AA3B9AA7-E04C-6B4F-AC00-9EE8A005B7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99551" y="258056"/>
            <a:ext cx="2313561" cy="1301378"/>
          </a:xfrm>
          <a:prstGeom prst="rect">
            <a:avLst/>
          </a:prstGeom>
        </p:spPr>
      </p:pic>
    </p:spTree>
    <p:extLst>
      <p:ext uri="{BB962C8B-B14F-4D97-AF65-F5344CB8AC3E}">
        <p14:creationId xmlns:p14="http://schemas.microsoft.com/office/powerpoint/2010/main" val="378639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13"/>
                                        </p:tgtEl>
                                        <p:attrNameLst>
                                          <p:attrName>style.visibility</p:attrName>
                                        </p:attrNameLst>
                                      </p:cBhvr>
                                      <p:to>
                                        <p:strVal val="visible"/>
                                      </p:to>
                                    </p:set>
                                    <p:animEffect transition="in" filter="randombar(horizontal)">
                                      <p:cBhvr>
                                        <p:cTn id="7" dur="500"/>
                                        <p:tgtEl>
                                          <p:spTgt spid="11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15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pSp>
        <p:nvGrpSpPr>
          <p:cNvPr id="714" name="Google Shape;714;p40"/>
          <p:cNvGrpSpPr/>
          <p:nvPr/>
        </p:nvGrpSpPr>
        <p:grpSpPr>
          <a:xfrm>
            <a:off x="719425" y="905662"/>
            <a:ext cx="7709475" cy="4073700"/>
            <a:chOff x="719425" y="535000"/>
            <a:chExt cx="7709475" cy="4073700"/>
          </a:xfrm>
        </p:grpSpPr>
        <p:sp>
          <p:nvSpPr>
            <p:cNvPr id="715" name="Google Shape;715;p40"/>
            <p:cNvSpPr/>
            <p:nvPr/>
          </p:nvSpPr>
          <p:spPr>
            <a:xfrm>
              <a:off x="719425" y="535000"/>
              <a:ext cx="3932700" cy="40737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6" name="Google Shape;716;p40"/>
            <p:cNvPicPr preferRelativeResize="0"/>
            <p:nvPr/>
          </p:nvPicPr>
          <p:blipFill rotWithShape="1">
            <a:blip r:embed="rId5">
              <a:alphaModFix/>
            </a:blip>
            <a:srcRect l="36960" t="34404" r="7949" b="47191"/>
            <a:stretch/>
          </p:blipFill>
          <p:spPr>
            <a:xfrm>
              <a:off x="4854400" y="3307123"/>
              <a:ext cx="3574500" cy="1301378"/>
            </a:xfrm>
            <a:prstGeom prst="rect">
              <a:avLst/>
            </a:prstGeom>
            <a:noFill/>
            <a:ln w="28575" cap="flat" cmpd="sng">
              <a:solidFill>
                <a:schemeClr val="dk2"/>
              </a:solidFill>
              <a:prstDash val="solid"/>
              <a:round/>
              <a:headEnd type="none" w="sm" len="sm"/>
              <a:tailEnd type="none" w="sm" len="sm"/>
            </a:ln>
          </p:spPr>
        </p:pic>
      </p:grpSp>
      <p:sp>
        <p:nvSpPr>
          <p:cNvPr id="717" name="Google Shape;717;p40"/>
          <p:cNvSpPr txBox="1">
            <a:spLocks noGrp="1"/>
          </p:cNvSpPr>
          <p:nvPr>
            <p:ph type="subTitle" idx="1"/>
          </p:nvPr>
        </p:nvSpPr>
        <p:spPr>
          <a:xfrm>
            <a:off x="825444" y="1174127"/>
            <a:ext cx="3720662" cy="3969373"/>
          </a:xfrm>
          <a:prstGeom prst="rect">
            <a:avLst/>
          </a:prstGeom>
        </p:spPr>
        <p:txBody>
          <a:bodyPr spcFirstLastPara="1" wrap="square" lIns="91425" tIns="91425" rIns="91425" bIns="91425" anchor="t" anchorCtr="0">
            <a:noAutofit/>
          </a:bodyPr>
          <a:lstStyle/>
          <a:p>
            <a:pPr marL="0" indent="0">
              <a:lnSpc>
                <a:spcPct val="90000"/>
              </a:lnSpc>
              <a:buClr>
                <a:srgbClr val="000000"/>
              </a:buClr>
            </a:pPr>
            <a:r>
              <a:rPr lang="en-US" sz="3200" dirty="0">
                <a:latin typeface="Rammetto One"/>
                <a:ea typeface="Rammetto One"/>
                <a:cs typeface="Rammetto One"/>
                <a:sym typeface="Arial"/>
              </a:rPr>
              <a:t>Presentation</a:t>
            </a:r>
            <a:endParaRPr sz="3200" dirty="0">
              <a:latin typeface="Rammetto One"/>
              <a:ea typeface="Rammetto One"/>
              <a:cs typeface="Rammetto One"/>
              <a:sym typeface="Arial"/>
            </a:endParaRPr>
          </a:p>
        </p:txBody>
      </p:sp>
      <p:pic>
        <p:nvPicPr>
          <p:cNvPr id="719" name="Google Shape;719;p40"/>
          <p:cNvPicPr preferRelativeResize="0"/>
          <p:nvPr/>
        </p:nvPicPr>
        <p:blipFill>
          <a:blip r:embed="rId6">
            <a:extLst>
              <a:ext uri="{28A0092B-C50C-407E-A947-70E740481C1C}">
                <a14:useLocalDpi xmlns:a14="http://schemas.microsoft.com/office/drawing/2010/main" val="0"/>
              </a:ext>
            </a:extLst>
          </a:blip>
          <a:stretch>
            <a:fillRect/>
          </a:stretch>
        </p:blipFill>
        <p:spPr>
          <a:xfrm flipH="1">
            <a:off x="4854400" y="972877"/>
            <a:ext cx="3574500" cy="2558108"/>
          </a:xfrm>
          <a:prstGeom prst="flowChartManualInput">
            <a:avLst/>
          </a:prstGeom>
          <a:noFill/>
          <a:ln w="28575" cap="flat" cmpd="sng">
            <a:solidFill>
              <a:schemeClr val="dk2"/>
            </a:solidFill>
            <a:prstDash val="solid"/>
            <a:round/>
            <a:headEnd type="none" w="sm" len="sm"/>
            <a:tailEnd type="none" w="sm" len="sm"/>
          </a:ln>
        </p:spPr>
      </p:pic>
      <p:sp>
        <p:nvSpPr>
          <p:cNvPr id="720" name="Google Shape;720;p40"/>
          <p:cNvSpPr/>
          <p:nvPr/>
        </p:nvSpPr>
        <p:spPr>
          <a:xfrm>
            <a:off x="7211518" y="547154"/>
            <a:ext cx="1733700" cy="1155900"/>
          </a:xfrm>
          <a:prstGeom prst="wedgeEllipseCallout">
            <a:avLst>
              <a:gd name="adj1" fmla="val -54172"/>
              <a:gd name="adj2" fmla="val 49217"/>
            </a:avLst>
          </a:prstGeom>
          <a:solidFill>
            <a:schemeClr val="lt2"/>
          </a:solidFill>
          <a:ln w="28575" cap="flat" cmpd="sng">
            <a:solidFill>
              <a:schemeClr val="dk2"/>
            </a:solidFill>
            <a:prstDash val="solid"/>
            <a:round/>
            <a:headEnd type="none" w="sm" len="sm"/>
            <a:tailEnd type="none" w="sm" len="sm"/>
          </a:ln>
        </p:spPr>
        <p:txBody>
          <a:bodyPr spcFirstLastPara="1" wrap="square" lIns="0" tIns="91425" rIns="0" bIns="91425" anchor="ctr" anchorCtr="0">
            <a:noAutofit/>
          </a:bodyPr>
          <a:lstStyle/>
          <a:p>
            <a:pPr marL="0" lvl="0" indent="0" algn="ctr" rtl="0">
              <a:lnSpc>
                <a:spcPct val="90000"/>
              </a:lnSpc>
              <a:spcBef>
                <a:spcPts val="0"/>
              </a:spcBef>
              <a:spcAft>
                <a:spcPts val="0"/>
              </a:spcAft>
              <a:buNone/>
            </a:pPr>
            <a:r>
              <a:rPr lang="en" dirty="0">
                <a:solidFill>
                  <a:schemeClr val="dk2"/>
                </a:solidFill>
                <a:latin typeface="Rammetto One"/>
                <a:ea typeface="Rammetto One"/>
                <a:cs typeface="Rammetto One"/>
                <a:sym typeface="Rammetto One"/>
              </a:rPr>
              <a:t>YUMMY!</a:t>
            </a:r>
            <a:endParaRPr sz="300" dirty="0"/>
          </a:p>
        </p:txBody>
      </p:sp>
      <p:sp>
        <p:nvSpPr>
          <p:cNvPr id="9" name="Title 2">
            <a:extLst>
              <a:ext uri="{FF2B5EF4-FFF2-40B4-BE49-F238E27FC236}">
                <a16:creationId xmlns:a16="http://schemas.microsoft.com/office/drawing/2014/main" id="{9B005A93-A808-EC49-B163-2E7868879680}"/>
              </a:ext>
            </a:extLst>
          </p:cNvPr>
          <p:cNvSpPr txBox="1">
            <a:spLocks/>
          </p:cNvSpPr>
          <p:nvPr/>
        </p:nvSpPr>
        <p:spPr>
          <a:xfrm>
            <a:off x="185575" y="99324"/>
            <a:ext cx="8958425"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VN" sz="2000" b="1" dirty="0">
                <a:latin typeface="Calibri" panose="020F0502020204030204" pitchFamily="34" charset="0"/>
                <a:cs typeface="Calibri" panose="020F0502020204030204" pitchFamily="34" charset="0"/>
              </a:rPr>
              <a:t>Ex 5. (p 56) </a:t>
            </a:r>
            <a:r>
              <a:rPr lang="vi-VN" sz="2000" b="1" dirty="0">
                <a:latin typeface="Calibri" panose="020F0502020204030204" pitchFamily="34" charset="0"/>
                <a:cs typeface="Calibri" panose="020F0502020204030204" pitchFamily="34" charset="0"/>
              </a:rPr>
              <a:t>Work in groups of 3 or 4. Take turns to talk about a popular food or drink in your area.</a:t>
            </a:r>
            <a:endParaRPr lang="en-VN" sz="2000" b="1" dirty="0">
              <a:latin typeface="Calibri" panose="020F0502020204030204" pitchFamily="34" charset="0"/>
              <a:cs typeface="Calibri" panose="020F0502020204030204" pitchFamily="34" charset="0"/>
            </a:endParaRPr>
          </a:p>
        </p:txBody>
      </p:sp>
      <p:pic>
        <p:nvPicPr>
          <p:cNvPr id="15" name="y2mate.com - ĐÊM NGƯƠC 2 PHUT  BONG SÔ_1080p.mp4" descr="y2mate.com - ĐÊM NGƯƠC 2 PHUT  BONG SÔ_1080p.mp4">
            <a:hlinkClick r:id="" action="ppaction://media"/>
            <a:extLst>
              <a:ext uri="{FF2B5EF4-FFF2-40B4-BE49-F238E27FC236}">
                <a16:creationId xmlns:a16="http://schemas.microsoft.com/office/drawing/2014/main" id="{18B0D0A3-FEF0-E641-AB12-A46608D86FD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854400" y="3677785"/>
            <a:ext cx="3576663" cy="1301378"/>
          </a:xfrm>
          <a:prstGeom prst="rect">
            <a:avLst/>
          </a:prstGeom>
        </p:spPr>
      </p:pic>
      <p:sp>
        <p:nvSpPr>
          <p:cNvPr id="10" name="Google Shape;717;p40"/>
          <p:cNvSpPr txBox="1">
            <a:spLocks/>
          </p:cNvSpPr>
          <p:nvPr/>
        </p:nvSpPr>
        <p:spPr>
          <a:xfrm>
            <a:off x="948956" y="1806664"/>
            <a:ext cx="3598231" cy="21698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1pPr>
            <a:lvl2pPr marL="914400" marR="0" lvl="1" indent="-3175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342900" indent="-342900" algn="l">
              <a:lnSpc>
                <a:spcPct val="200000"/>
              </a:lnSpc>
              <a:buFont typeface="Open Sans"/>
              <a:buAutoNum type="arabicPeriod"/>
            </a:pPr>
            <a:r>
              <a:rPr lang="en-US" sz="1600" dirty="0">
                <a:latin typeface="Calibri" panose="020F0502020204030204" pitchFamily="34" charset="0"/>
                <a:cs typeface="Calibri" panose="020F0502020204030204" pitchFamily="34" charset="0"/>
              </a:rPr>
              <a:t>Did he/she talk enough ideas? </a:t>
            </a:r>
          </a:p>
          <a:p>
            <a:pPr marL="342900" indent="-342900" algn="l">
              <a:lnSpc>
                <a:spcPct val="200000"/>
              </a:lnSpc>
              <a:buAutoNum type="arabicPeriod"/>
            </a:pPr>
            <a:r>
              <a:rPr lang="en-US" sz="1600" dirty="0">
                <a:latin typeface="Calibri" panose="020F0502020204030204" pitchFamily="34" charset="0"/>
                <a:cs typeface="Calibri" panose="020F0502020204030204" pitchFamily="34" charset="0"/>
              </a:rPr>
              <a:t>Did he/she use correct verb tenses? </a:t>
            </a:r>
          </a:p>
          <a:p>
            <a:pPr marL="342900" indent="-342900" algn="l">
              <a:lnSpc>
                <a:spcPct val="200000"/>
              </a:lnSpc>
              <a:buAutoNum type="arabicPeriod"/>
            </a:pPr>
            <a:r>
              <a:rPr lang="en-US" sz="1600" dirty="0">
                <a:latin typeface="Calibri" panose="020F0502020204030204" pitchFamily="34" charset="0"/>
                <a:cs typeface="Calibri" panose="020F0502020204030204" pitchFamily="34" charset="0"/>
              </a:rPr>
              <a:t>Did he/she pronounce the words correctly?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17">
                                            <p:txEl>
                                              <p:pRg st="0" end="0"/>
                                            </p:txEl>
                                          </p:spTgt>
                                        </p:tgtEl>
                                        <p:attrNameLst>
                                          <p:attrName>style.visibility</p:attrName>
                                        </p:attrNameLst>
                                      </p:cBhvr>
                                      <p:to>
                                        <p:strVal val="visible"/>
                                      </p:to>
                                    </p:set>
                                    <p:animEffect transition="in" filter="randombar(horizontal)">
                                      <p:cBhvr>
                                        <p:cTn id="7" dur="500"/>
                                        <p:tgtEl>
                                          <p:spTgt spid="7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1557" fill="hold"/>
                                        <p:tgtEl>
                                          <p:spTgt spid="15"/>
                                        </p:tgtEl>
                                      </p:cBhvr>
                                    </p:cmd>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5"/>
                                        </p:tgtEl>
                                      </p:cBhvr>
                                    </p:cmd>
                                  </p:childTnLst>
                                </p:cTn>
                              </p:par>
                            </p:childTnLst>
                          </p:cTn>
                        </p:par>
                      </p:childTnLst>
                    </p:cTn>
                  </p:par>
                </p:childTnLst>
              </p:cTn>
              <p:nextCondLst>
                <p:cond evt="onClick" delay="0">
                  <p:tgtEl>
                    <p:spTgt spid="15"/>
                  </p:tgtEl>
                </p:cond>
              </p:nextCondLst>
            </p:seq>
            <p:video>
              <p:cMediaNode vol="80000">
                <p:cTn id="22" fill="hold" display="0">
                  <p:stCondLst>
                    <p:cond delay="indefinite"/>
                  </p:stCondLst>
                </p:cTn>
                <p:tgtEl>
                  <p:spTgt spid="15"/>
                </p:tgtEl>
              </p:cMediaNode>
            </p:video>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DBC8D7-CF4F-D547-B530-13705AFE9BEC}"/>
              </a:ext>
            </a:extLst>
          </p:cNvPr>
          <p:cNvSpPr>
            <a:spLocks noGrp="1"/>
          </p:cNvSpPr>
          <p:nvPr>
            <p:ph type="title"/>
          </p:nvPr>
        </p:nvSpPr>
        <p:spPr>
          <a:xfrm>
            <a:off x="720000" y="445025"/>
            <a:ext cx="2924685" cy="572700"/>
          </a:xfrm>
          <a:solidFill>
            <a:schemeClr val="bg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a:solidFill>
                  <a:srgbClr val="002060"/>
                </a:solidFill>
              </a:rPr>
              <a:t>V</a:t>
            </a:r>
            <a:r>
              <a:rPr lang="en-VN" dirty="0">
                <a:solidFill>
                  <a:srgbClr val="002060"/>
                </a:solidFill>
              </a:rPr>
              <a:t>ocabulary </a:t>
            </a:r>
          </a:p>
        </p:txBody>
      </p:sp>
      <p:sp>
        <p:nvSpPr>
          <p:cNvPr id="5" name="Rectangle 4">
            <a:extLst>
              <a:ext uri="{FF2B5EF4-FFF2-40B4-BE49-F238E27FC236}">
                <a16:creationId xmlns:a16="http://schemas.microsoft.com/office/drawing/2014/main" id="{BE869933-FD67-1049-9AF8-43F3C2BE55E7}"/>
              </a:ext>
            </a:extLst>
          </p:cNvPr>
          <p:cNvSpPr/>
          <p:nvPr/>
        </p:nvSpPr>
        <p:spPr>
          <a:xfrm>
            <a:off x="335952" y="2571750"/>
            <a:ext cx="3308733"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snæk</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 name="Rectangle 5">
            <a:extLst>
              <a:ext uri="{FF2B5EF4-FFF2-40B4-BE49-F238E27FC236}">
                <a16:creationId xmlns:a16="http://schemas.microsoft.com/office/drawing/2014/main" id="{3FACBE6D-7ED3-EF4F-9541-6D48A26CBE5A}"/>
              </a:ext>
            </a:extLst>
          </p:cNvPr>
          <p:cNvSpPr/>
          <p:nvPr/>
        </p:nvSpPr>
        <p:spPr>
          <a:xfrm>
            <a:off x="706736" y="1315096"/>
            <a:ext cx="3308732"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snack (n)</a:t>
            </a:r>
            <a:r>
              <a:rPr kumimoji="0" lang="vi-VN" sz="6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p>
        </p:txBody>
      </p:sp>
      <p:sp>
        <p:nvSpPr>
          <p:cNvPr id="8" name="Rectangle 7">
            <a:extLst>
              <a:ext uri="{FF2B5EF4-FFF2-40B4-BE49-F238E27FC236}">
                <a16:creationId xmlns:a16="http://schemas.microsoft.com/office/drawing/2014/main" id="{35E68321-31A2-F94A-8F7A-7C7DC0190295}"/>
              </a:ext>
            </a:extLst>
          </p:cNvPr>
          <p:cNvSpPr/>
          <p:nvPr/>
        </p:nvSpPr>
        <p:spPr>
          <a:xfrm>
            <a:off x="849088" y="3489849"/>
            <a:ext cx="2318263"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đồ ăn vặt</a:t>
            </a:r>
          </a:p>
        </p:txBody>
      </p:sp>
      <p:pic>
        <p:nvPicPr>
          <p:cNvPr id="4098" name="Picture 2" descr="Tại sao snack là mặt hàng hứa hẹn dẫn đầu xu hướng trong tương lai ngành">
            <a:extLst>
              <a:ext uri="{FF2B5EF4-FFF2-40B4-BE49-F238E27FC236}">
                <a16:creationId xmlns:a16="http://schemas.microsoft.com/office/drawing/2014/main" id="{2FA10580-B4A3-AA4E-BD8E-78C0AAC9DF4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665" b="97537" l="7385" r="95538">
                        <a14:foregroundMark x1="13692" y1="83498" x2="40154" y2="90394"/>
                        <a14:foregroundMark x1="40154" y1="90394" x2="54154" y2="89655"/>
                        <a14:foregroundMark x1="54154" y1="89655" x2="67231" y2="90640"/>
                        <a14:foregroundMark x1="67231" y1="90640" x2="79538" y2="89409"/>
                        <a14:foregroundMark x1="79538" y1="89409" x2="81692" y2="88177"/>
                        <a14:foregroundMark x1="7385" y1="81281" x2="8462" y2="85714"/>
                        <a14:foregroundMark x1="26462" y1="95320" x2="36923" y2="96552"/>
                        <a14:foregroundMark x1="36923" y1="96552" x2="60923" y2="94089"/>
                        <a14:foregroundMark x1="60923" y1="94089" x2="77385" y2="95320"/>
                        <a14:foregroundMark x1="93077" y1="87931" x2="88769" y2="85714"/>
                        <a14:foregroundMark x1="85846" y1="94828" x2="88308" y2="92365"/>
                        <a14:foregroundMark x1="75077" y1="16995" x2="65538" y2="9852"/>
                        <a14:foregroundMark x1="65538" y1="9852" x2="34308" y2="9360"/>
                        <a14:foregroundMark x1="20923" y1="14039" x2="20769" y2="10345"/>
                        <a14:foregroundMark x1="11538" y1="95567" x2="16462" y2="94828"/>
                        <a14:foregroundMark x1="18923" y1="97537" x2="20615" y2="95567"/>
                        <a14:foregroundMark x1="86923" y1="97044" x2="92769" y2="89409"/>
                        <a14:foregroundMark x1="93692" y1="90640" x2="95846" y2="86946"/>
                        <a14:foregroundMark x1="94000" y1="91379" x2="95077" y2="90394"/>
                        <a14:foregroundMark x1="94462" y1="88177" x2="95846" y2="85468"/>
                        <a14:foregroundMark x1="94308" y1="90640" x2="94308" y2="90640"/>
                        <a14:foregroundMark x1="77385" y1="9360" x2="78308" y2="7143"/>
                        <a14:foregroundMark x1="35692" y1="8374" x2="36462" y2="5665"/>
                      </a14:backgroundRemoval>
                    </a14:imgEffect>
                  </a14:imgLayer>
                </a14:imgProps>
              </a:ext>
              <a:ext uri="{28A0092B-C50C-407E-A947-70E740481C1C}">
                <a14:useLocalDpi xmlns:a14="http://schemas.microsoft.com/office/drawing/2010/main" val="0"/>
              </a:ext>
            </a:extLst>
          </a:blip>
          <a:srcRect/>
          <a:stretch>
            <a:fillRect/>
          </a:stretch>
        </p:blipFill>
        <p:spPr bwMode="auto">
          <a:xfrm>
            <a:off x="3471033" y="1047964"/>
            <a:ext cx="5354920" cy="3344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16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70"/>
        <p:cNvGrpSpPr/>
        <p:nvPr/>
      </p:nvGrpSpPr>
      <p:grpSpPr>
        <a:xfrm>
          <a:off x="0" y="0"/>
          <a:ext cx="0" cy="0"/>
          <a:chOff x="0" y="0"/>
          <a:chExt cx="0" cy="0"/>
        </a:xfrm>
      </p:grpSpPr>
      <p:pic>
        <p:nvPicPr>
          <p:cNvPr id="2274" name="Google Shape;2274;p64">
            <a:extLst>
              <a:ext uri="{C183D7F6-B498-43B3-948B-1728B52AA6E4}">
                <adec:decorative xmlns:adec="http://schemas.microsoft.com/office/drawing/2017/decorative" val="1"/>
              </a:ext>
            </a:extLst>
          </p:cNvPr>
          <p:cNvPicPr preferRelativeResize="0"/>
          <p:nvPr/>
        </p:nvPicPr>
        <p:blipFill rotWithShape="1">
          <a:blip r:embed="rId3">
            <a:alphaModFix/>
          </a:blip>
          <a:srcRect l="38533" t="15735" r="4320" b="74473"/>
          <a:stretch/>
        </p:blipFill>
        <p:spPr>
          <a:xfrm flipH="1">
            <a:off x="863924" y="223907"/>
            <a:ext cx="3031671" cy="503575"/>
          </a:xfrm>
          <a:prstGeom prst="rect">
            <a:avLst/>
          </a:prstGeom>
          <a:noFill/>
          <a:ln w="28575" cap="flat" cmpd="sng">
            <a:solidFill>
              <a:schemeClr val="dk2"/>
            </a:solidFill>
            <a:prstDash val="solid"/>
            <a:round/>
            <a:headEnd type="none" w="sm" len="sm"/>
            <a:tailEnd type="none" w="sm" len="sm"/>
          </a:ln>
        </p:spPr>
      </p:pic>
      <p:sp>
        <p:nvSpPr>
          <p:cNvPr id="3" name="Title 2">
            <a:extLst>
              <a:ext uri="{FF2B5EF4-FFF2-40B4-BE49-F238E27FC236}">
                <a16:creationId xmlns:a16="http://schemas.microsoft.com/office/drawing/2014/main" id="{816B12FB-8001-8B41-991F-B583899C169C}"/>
              </a:ext>
            </a:extLst>
          </p:cNvPr>
          <p:cNvSpPr>
            <a:spLocks noGrp="1"/>
          </p:cNvSpPr>
          <p:nvPr>
            <p:ph type="title"/>
          </p:nvPr>
        </p:nvSpPr>
        <p:spPr>
          <a:xfrm>
            <a:off x="1442802" y="237732"/>
            <a:ext cx="1873914" cy="489750"/>
          </a:xfrm>
        </p:spPr>
        <p:txBody>
          <a:bodyPr/>
          <a:lstStyle/>
          <a:p>
            <a:r>
              <a:rPr lang="en-VN" dirty="0"/>
              <a:t>RECAP</a:t>
            </a:r>
          </a:p>
        </p:txBody>
      </p:sp>
      <p:sp>
        <p:nvSpPr>
          <p:cNvPr id="6" name="TextBox 5">
            <a:extLst>
              <a:ext uri="{FF2B5EF4-FFF2-40B4-BE49-F238E27FC236}">
                <a16:creationId xmlns:a16="http://schemas.microsoft.com/office/drawing/2014/main" id="{8F78C6AB-38D6-7642-B407-6DF2C09B1395}"/>
              </a:ext>
            </a:extLst>
          </p:cNvPr>
          <p:cNvSpPr txBox="1"/>
          <p:nvPr/>
        </p:nvSpPr>
        <p:spPr>
          <a:xfrm>
            <a:off x="567558" y="741307"/>
            <a:ext cx="8460827" cy="5021055"/>
          </a:xfrm>
          <a:prstGeom prst="rect">
            <a:avLst/>
          </a:prstGeom>
          <a:noFill/>
        </p:spPr>
        <p:txBody>
          <a:bodyPr wrap="square" rtlCol="0">
            <a:spAutoFit/>
          </a:bodyPr>
          <a:lstStyle/>
          <a:p>
            <a:pPr algn="ctr">
              <a:lnSpc>
                <a:spcPct val="150000"/>
              </a:lnSpc>
            </a:pPr>
            <a:r>
              <a:rPr lang="en-VN" sz="2400" b="1" dirty="0">
                <a:latin typeface="Calibri" panose="020F0502020204030204" pitchFamily="34" charset="0"/>
                <a:cs typeface="Calibri" panose="020F0502020204030204" pitchFamily="34" charset="0"/>
              </a:rPr>
              <a:t>Answer these questions.</a:t>
            </a:r>
          </a:p>
          <a:p>
            <a:pPr>
              <a:lnSpc>
                <a:spcPct val="150000"/>
              </a:lnSpc>
            </a:pPr>
            <a:r>
              <a:rPr lang="en-VN" sz="2400" b="1" dirty="0">
                <a:highlight>
                  <a:srgbClr val="FABAAB"/>
                </a:highlight>
                <a:latin typeface="Calibri" panose="020F0502020204030204" pitchFamily="34" charset="0"/>
                <a:cs typeface="Calibri" panose="020F0502020204030204" pitchFamily="34" charset="0"/>
              </a:rPr>
              <a:t>1. What foods drinks are popular </a:t>
            </a:r>
            <a:r>
              <a:rPr lang="en-US" sz="2400" b="1" dirty="0">
                <a:highlight>
                  <a:srgbClr val="FABAAB"/>
                </a:highlight>
                <a:latin typeface="Calibri" panose="020F0502020204030204" pitchFamily="34" charset="0"/>
                <a:cs typeface="Calibri" panose="020F0502020204030204" pitchFamily="34" charset="0"/>
              </a:rPr>
              <a:t>in Vietnam?</a:t>
            </a:r>
          </a:p>
          <a:p>
            <a:pPr>
              <a:lnSpc>
                <a:spcPct val="150000"/>
              </a:lnSpc>
            </a:pPr>
            <a:r>
              <a:rPr lang="en-US" sz="2400" dirty="0">
                <a:latin typeface="Calibri" panose="020F0502020204030204" pitchFamily="34" charset="0"/>
                <a:cs typeface="Calibri" panose="020F0502020204030204" pitchFamily="34" charset="0"/>
              </a:rPr>
              <a:t>→ Beef noodle soup, chicken noodle soup, banh mi, sticky rice, spring rolls, </a:t>
            </a:r>
            <a:r>
              <a:rPr lang="en-US" sz="2400" dirty="0" err="1">
                <a:latin typeface="Calibri" panose="020F0502020204030204" pitchFamily="34" charset="0"/>
                <a:cs typeface="Calibri" panose="020F0502020204030204" pitchFamily="34" charset="0"/>
              </a:rPr>
              <a:t>chung</a:t>
            </a:r>
            <a:r>
              <a:rPr lang="en-US" sz="2400" dirty="0">
                <a:latin typeface="Calibri" panose="020F0502020204030204" pitchFamily="34" charset="0"/>
                <a:cs typeface="Calibri" panose="020F0502020204030204" pitchFamily="34" charset="0"/>
              </a:rPr>
              <a:t> cake, bun cha, </a:t>
            </a:r>
            <a:r>
              <a:rPr lang="en-US" sz="2400" dirty="0" err="1">
                <a:latin typeface="Calibri" panose="020F0502020204030204" pitchFamily="34" charset="0"/>
                <a:cs typeface="Calibri" panose="020F0502020204030204" pitchFamily="34" charset="0"/>
              </a:rPr>
              <a:t>xeo</a:t>
            </a:r>
            <a:r>
              <a:rPr lang="en-US" sz="2400" dirty="0">
                <a:latin typeface="Calibri" panose="020F0502020204030204" pitchFamily="34" charset="0"/>
                <a:cs typeface="Calibri" panose="020F0502020204030204" pitchFamily="34" charset="0"/>
              </a:rPr>
              <a:t> cake, bun </a:t>
            </a:r>
            <a:r>
              <a:rPr lang="en-US" sz="2400" dirty="0" err="1">
                <a:latin typeface="Calibri" panose="020F0502020204030204" pitchFamily="34" charset="0"/>
                <a:cs typeface="Calibri" panose="020F0502020204030204" pitchFamily="34" charset="0"/>
              </a:rPr>
              <a:t>rieu</a:t>
            </a:r>
            <a:r>
              <a:rPr lang="en-US" sz="2400" dirty="0">
                <a:latin typeface="Calibri" panose="020F0502020204030204" pitchFamily="34" charset="0"/>
                <a:cs typeface="Calibri" panose="020F0502020204030204" pitchFamily="34" charset="0"/>
              </a:rPr>
              <a:t>,….</a:t>
            </a:r>
          </a:p>
          <a:p>
            <a:pPr>
              <a:lnSpc>
                <a:spcPct val="150000"/>
              </a:lnSpc>
            </a:pPr>
            <a:r>
              <a:rPr lang="en-VN" sz="2400" b="1" dirty="0">
                <a:highlight>
                  <a:srgbClr val="FABAAB"/>
                </a:highlight>
                <a:latin typeface="Calibri" panose="020F0502020204030204" pitchFamily="34" charset="0"/>
                <a:cs typeface="Calibri" panose="020F0502020204030204" pitchFamily="34" charset="0"/>
              </a:rPr>
              <a:t>2. </a:t>
            </a:r>
            <a:r>
              <a:rPr lang="en-US" sz="2400" b="1" dirty="0">
                <a:highlight>
                  <a:srgbClr val="FABAAB"/>
                </a:highlight>
                <a:latin typeface="Calibri" panose="020F0502020204030204" pitchFamily="34" charset="0"/>
                <a:cs typeface="Calibri" panose="020F0502020204030204" pitchFamily="34" charset="0"/>
              </a:rPr>
              <a:t>W</a:t>
            </a:r>
            <a:r>
              <a:rPr lang="en-VN" sz="2400" b="1" dirty="0">
                <a:highlight>
                  <a:srgbClr val="FABAAB"/>
                </a:highlight>
                <a:latin typeface="Calibri" panose="020F0502020204030204" pitchFamily="34" charset="0"/>
                <a:cs typeface="Calibri" panose="020F0502020204030204" pitchFamily="34" charset="0"/>
              </a:rPr>
              <a:t>hat ingredients does </a:t>
            </a:r>
            <a:r>
              <a:rPr lang="en-VN" sz="2400" b="1" i="1" dirty="0">
                <a:highlight>
                  <a:srgbClr val="FABAAB"/>
                </a:highlight>
                <a:latin typeface="Calibri" panose="020F0502020204030204" pitchFamily="34" charset="0"/>
                <a:cs typeface="Calibri" panose="020F0502020204030204" pitchFamily="34" charset="0"/>
              </a:rPr>
              <a:t>pho </a:t>
            </a:r>
            <a:r>
              <a:rPr lang="en-VN" sz="2400" b="1" dirty="0">
                <a:highlight>
                  <a:srgbClr val="FABAAB"/>
                </a:highlight>
                <a:latin typeface="Calibri" panose="020F0502020204030204" pitchFamily="34" charset="0"/>
                <a:cs typeface="Calibri" panose="020F0502020204030204" pitchFamily="34" charset="0"/>
              </a:rPr>
              <a:t>have?</a:t>
            </a:r>
          </a:p>
          <a:p>
            <a:pPr>
              <a:lnSpc>
                <a:spcPct val="150000"/>
              </a:lnSpc>
            </a:pPr>
            <a:r>
              <a:rPr lang="en-VN" sz="2400" b="1" dirty="0">
                <a:latin typeface="Calibri" panose="020F0502020204030204" pitchFamily="34" charset="0"/>
                <a:cs typeface="Calibri" panose="020F0502020204030204" pitchFamily="34" charset="0"/>
              </a:rPr>
              <a:t>- </a:t>
            </a:r>
            <a:r>
              <a:rPr lang="en-VN" sz="2400" dirty="0">
                <a:latin typeface="Calibri" panose="020F0502020204030204" pitchFamily="34" charset="0"/>
                <a:cs typeface="Calibri" panose="020F0502020204030204" pitchFamily="34" charset="0"/>
              </a:rPr>
              <a:t>Rice noodle.</a:t>
            </a:r>
          </a:p>
          <a:p>
            <a:pPr>
              <a:lnSpc>
                <a:spcPct val="150000"/>
              </a:lnSpc>
            </a:pPr>
            <a:r>
              <a:rPr lang="en-VN" sz="24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S</a:t>
            </a:r>
            <a:r>
              <a:rPr lang="en-VN" sz="2400" dirty="0">
                <a:latin typeface="Calibri" panose="020F0502020204030204" pitchFamily="34" charset="0"/>
                <a:cs typeface="Calibri" panose="020F0502020204030204" pitchFamily="34" charset="0"/>
              </a:rPr>
              <a:t>lices of boneless beef or chicken.</a:t>
            </a:r>
          </a:p>
          <a:p>
            <a:pPr>
              <a:lnSpc>
                <a:spcPct val="150000"/>
              </a:lnSpc>
            </a:pPr>
            <a:r>
              <a:rPr lang="en-US" sz="2400" dirty="0">
                <a:latin typeface="Calibri" panose="020F0502020204030204" pitchFamily="34" charset="0"/>
                <a:cs typeface="Calibri" panose="020F0502020204030204" pitchFamily="34" charset="0"/>
              </a:rPr>
              <a:t>- T</a:t>
            </a:r>
            <a:r>
              <a:rPr lang="en-VN" sz="2400" dirty="0">
                <a:latin typeface="Calibri" panose="020F0502020204030204" pitchFamily="34" charset="0"/>
                <a:cs typeface="Calibri" panose="020F0502020204030204" pitchFamily="34" charset="0"/>
              </a:rPr>
              <a:t>he broth for </a:t>
            </a:r>
            <a:r>
              <a:rPr lang="en-VN" sz="2400" i="1" dirty="0">
                <a:latin typeface="Calibri" panose="020F0502020204030204" pitchFamily="34" charset="0"/>
                <a:cs typeface="Calibri" panose="020F0502020204030204" pitchFamily="34" charset="0"/>
              </a:rPr>
              <a:t>pho </a:t>
            </a:r>
            <a:r>
              <a:rPr lang="en-VN" sz="2400" dirty="0">
                <a:latin typeface="Calibri" panose="020F0502020204030204" pitchFamily="34" charset="0"/>
                <a:cs typeface="Calibri" panose="020F0502020204030204" pitchFamily="34" charset="0"/>
              </a:rPr>
              <a:t>is made by stewing beef or chicken bones.</a:t>
            </a:r>
          </a:p>
          <a:p>
            <a:pPr>
              <a:lnSpc>
                <a:spcPct val="150000"/>
              </a:lnSpc>
            </a:pPr>
            <a:endParaRPr lang="en-VN" sz="2400" dirty="0">
              <a:latin typeface="Calibri" panose="020F0502020204030204" pitchFamily="34" charset="0"/>
              <a:cs typeface="Calibri" panose="020F050202020403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randombar(horizontal)">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randombar(horizontal)">
                                      <p:cBhvr>
                                        <p:cTn id="4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grpSp>
        <p:nvGrpSpPr>
          <p:cNvPr id="1009" name="Google Shape;1009;p45"/>
          <p:cNvGrpSpPr/>
          <p:nvPr/>
        </p:nvGrpSpPr>
        <p:grpSpPr>
          <a:xfrm>
            <a:off x="713950" y="535000"/>
            <a:ext cx="7715600" cy="4046375"/>
            <a:chOff x="713950" y="535000"/>
            <a:chExt cx="7715600" cy="4046375"/>
          </a:xfrm>
        </p:grpSpPr>
        <p:sp>
          <p:nvSpPr>
            <p:cNvPr id="1010" name="Google Shape;1010;p45"/>
            <p:cNvSpPr/>
            <p:nvPr/>
          </p:nvSpPr>
          <p:spPr>
            <a:xfrm>
              <a:off x="713950" y="1370825"/>
              <a:ext cx="7715600" cy="3210550"/>
            </a:xfrm>
            <a:custGeom>
              <a:avLst/>
              <a:gdLst/>
              <a:ahLst/>
              <a:cxnLst/>
              <a:rect l="l" t="t" r="r" b="b"/>
              <a:pathLst>
                <a:path w="308624" h="128422" extrusionOk="0">
                  <a:moveTo>
                    <a:pt x="95" y="0"/>
                  </a:moveTo>
                  <a:lnTo>
                    <a:pt x="308624" y="85"/>
                  </a:lnTo>
                  <a:lnTo>
                    <a:pt x="308582" y="120462"/>
                  </a:lnTo>
                  <a:lnTo>
                    <a:pt x="0" y="128422"/>
                  </a:lnTo>
                  <a:close/>
                </a:path>
              </a:pathLst>
            </a:custGeom>
            <a:noFill/>
            <a:ln w="28575" cap="flat" cmpd="sng">
              <a:solidFill>
                <a:schemeClr val="dk2"/>
              </a:solidFill>
              <a:prstDash val="solid"/>
              <a:round/>
              <a:headEnd type="none" w="med" len="med"/>
              <a:tailEnd type="none" w="med" len="med"/>
            </a:ln>
          </p:spPr>
        </p:sp>
        <p:pic>
          <p:nvPicPr>
            <p:cNvPr id="1011" name="Google Shape;1011;p45"/>
            <p:cNvPicPr preferRelativeResize="0"/>
            <p:nvPr/>
          </p:nvPicPr>
          <p:blipFill rotWithShape="1">
            <a:blip r:embed="rId3">
              <a:alphaModFix/>
            </a:blip>
            <a:srcRect l="3652" t="46852" r="1470" b="42775"/>
            <a:stretch/>
          </p:blipFill>
          <p:spPr>
            <a:xfrm>
              <a:off x="727900" y="535000"/>
              <a:ext cx="7686550" cy="665151"/>
            </a:xfrm>
            <a:prstGeom prst="rect">
              <a:avLst/>
            </a:prstGeom>
            <a:noFill/>
            <a:ln w="28575" cap="flat" cmpd="sng">
              <a:solidFill>
                <a:schemeClr val="dk2"/>
              </a:solidFill>
              <a:prstDash val="solid"/>
              <a:round/>
              <a:headEnd type="none" w="sm" len="sm"/>
              <a:tailEnd type="none" w="sm" len="sm"/>
            </a:ln>
          </p:spPr>
        </p:pic>
      </p:grpSp>
      <p:sp>
        <p:nvSpPr>
          <p:cNvPr id="1012" name="Google Shape;1012;p45"/>
          <p:cNvSpPr/>
          <p:nvPr/>
        </p:nvSpPr>
        <p:spPr>
          <a:xfrm>
            <a:off x="836125" y="687400"/>
            <a:ext cx="1761300" cy="1046100"/>
          </a:xfrm>
          <a:prstGeom prst="wedgeEllipseCallout">
            <a:avLst>
              <a:gd name="adj1" fmla="val 49951"/>
              <a:gd name="adj2" fmla="val 49569"/>
            </a:avLst>
          </a:prstGeom>
          <a:solidFill>
            <a:schemeClr val="lt2"/>
          </a:solidFill>
          <a:ln w="28575" cap="flat" cmpd="sng">
            <a:solidFill>
              <a:schemeClr val="dk2"/>
            </a:solidFill>
            <a:prstDash val="solid"/>
            <a:round/>
            <a:headEnd type="none" w="sm" len="sm"/>
            <a:tailEnd type="none" w="sm" len="sm"/>
          </a:ln>
        </p:spPr>
        <p:txBody>
          <a:bodyPr spcFirstLastPara="1" wrap="square" lIns="0" tIns="91425" rIns="0" bIns="91425" anchor="ctr" anchorCtr="0">
            <a:noAutofit/>
          </a:bodyPr>
          <a:lstStyle/>
          <a:p>
            <a:pPr marL="0" lvl="0" indent="0" algn="ctr" rtl="0">
              <a:lnSpc>
                <a:spcPct val="90000"/>
              </a:lnSpc>
              <a:spcBef>
                <a:spcPts val="0"/>
              </a:spcBef>
              <a:spcAft>
                <a:spcPts val="0"/>
              </a:spcAft>
              <a:buNone/>
            </a:pPr>
            <a:r>
              <a:rPr lang="en">
                <a:solidFill>
                  <a:schemeClr val="dk2"/>
                </a:solidFill>
                <a:latin typeface="Rammetto One"/>
                <a:ea typeface="Rammetto One"/>
                <a:cs typeface="Rammetto One"/>
                <a:sym typeface="Rammetto One"/>
              </a:rPr>
              <a:t>YUMMY!</a:t>
            </a:r>
            <a:endParaRPr sz="300"/>
          </a:p>
        </p:txBody>
      </p:sp>
      <p:sp>
        <p:nvSpPr>
          <p:cNvPr id="1013" name="Google Shape;1013;p45"/>
          <p:cNvSpPr/>
          <p:nvPr/>
        </p:nvSpPr>
        <p:spPr>
          <a:xfrm>
            <a:off x="704950" y="2771775"/>
            <a:ext cx="6311700" cy="9429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5"/>
          <p:cNvSpPr txBox="1">
            <a:spLocks noGrp="1"/>
          </p:cNvSpPr>
          <p:nvPr>
            <p:ph type="title"/>
          </p:nvPr>
        </p:nvSpPr>
        <p:spPr>
          <a:xfrm>
            <a:off x="1828800" y="1886025"/>
            <a:ext cx="5486400" cy="182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THANK </a:t>
            </a:r>
            <a:r>
              <a:rPr lang="en" dirty="0">
                <a:solidFill>
                  <a:schemeClr val="dk1"/>
                </a:solidFill>
              </a:rPr>
              <a:t>YOU!</a:t>
            </a:r>
            <a:endParaRPr dirty="0">
              <a:solidFill>
                <a:schemeClr val="dk1"/>
              </a:solidFill>
            </a:endParaRPr>
          </a:p>
        </p:txBody>
      </p:sp>
      <p:grpSp>
        <p:nvGrpSpPr>
          <p:cNvPr id="8" name="Google Shape;517;p38">
            <a:extLst>
              <a:ext uri="{FF2B5EF4-FFF2-40B4-BE49-F238E27FC236}">
                <a16:creationId xmlns:a16="http://schemas.microsoft.com/office/drawing/2014/main" id="{DF9CF23B-0CE9-694B-807D-435290C2F42B}"/>
              </a:ext>
            </a:extLst>
          </p:cNvPr>
          <p:cNvGrpSpPr/>
          <p:nvPr/>
        </p:nvGrpSpPr>
        <p:grpSpPr>
          <a:xfrm>
            <a:off x="6110708" y="2571750"/>
            <a:ext cx="3370949" cy="2686320"/>
            <a:chOff x="1217597" y="683381"/>
            <a:chExt cx="3370949" cy="2686320"/>
          </a:xfrm>
        </p:grpSpPr>
        <p:sp>
          <p:nvSpPr>
            <p:cNvPr id="9" name="Google Shape;518;p38">
              <a:extLst>
                <a:ext uri="{FF2B5EF4-FFF2-40B4-BE49-F238E27FC236}">
                  <a16:creationId xmlns:a16="http://schemas.microsoft.com/office/drawing/2014/main" id="{3E34CA45-6B78-2943-AB2B-81C846002FE9}"/>
                </a:ext>
              </a:extLst>
            </p:cNvPr>
            <p:cNvSpPr/>
            <p:nvPr/>
          </p:nvSpPr>
          <p:spPr>
            <a:xfrm>
              <a:off x="3190178" y="1017004"/>
              <a:ext cx="528586" cy="957889"/>
            </a:xfrm>
            <a:custGeom>
              <a:avLst/>
              <a:gdLst/>
              <a:ahLst/>
              <a:cxnLst/>
              <a:rect l="l" t="t" r="r" b="b"/>
              <a:pathLst>
                <a:path w="3980" h="7212" extrusionOk="0">
                  <a:moveTo>
                    <a:pt x="2197" y="1"/>
                  </a:moveTo>
                  <a:cubicBezTo>
                    <a:pt x="1954" y="1"/>
                    <a:pt x="1712" y="9"/>
                    <a:pt x="1469" y="25"/>
                  </a:cubicBezTo>
                  <a:cubicBezTo>
                    <a:pt x="1236" y="38"/>
                    <a:pt x="1000" y="65"/>
                    <a:pt x="797" y="175"/>
                  </a:cubicBezTo>
                  <a:cubicBezTo>
                    <a:pt x="646" y="258"/>
                    <a:pt x="526" y="382"/>
                    <a:pt x="427" y="518"/>
                  </a:cubicBezTo>
                  <a:cubicBezTo>
                    <a:pt x="400" y="555"/>
                    <a:pt x="374" y="591"/>
                    <a:pt x="351" y="625"/>
                  </a:cubicBezTo>
                  <a:cubicBezTo>
                    <a:pt x="237" y="798"/>
                    <a:pt x="140" y="981"/>
                    <a:pt x="84" y="1181"/>
                  </a:cubicBezTo>
                  <a:cubicBezTo>
                    <a:pt x="27" y="1367"/>
                    <a:pt x="4" y="1564"/>
                    <a:pt x="4" y="1757"/>
                  </a:cubicBezTo>
                  <a:cubicBezTo>
                    <a:pt x="1" y="1960"/>
                    <a:pt x="17" y="2160"/>
                    <a:pt x="41" y="2360"/>
                  </a:cubicBezTo>
                  <a:cubicBezTo>
                    <a:pt x="171" y="3552"/>
                    <a:pt x="417" y="4727"/>
                    <a:pt x="783" y="5866"/>
                  </a:cubicBezTo>
                  <a:cubicBezTo>
                    <a:pt x="850" y="6079"/>
                    <a:pt x="920" y="6286"/>
                    <a:pt x="996" y="6492"/>
                  </a:cubicBezTo>
                  <a:cubicBezTo>
                    <a:pt x="1050" y="6642"/>
                    <a:pt x="1106" y="6795"/>
                    <a:pt x="1213" y="6919"/>
                  </a:cubicBezTo>
                  <a:cubicBezTo>
                    <a:pt x="1356" y="7085"/>
                    <a:pt x="1573" y="7175"/>
                    <a:pt x="1789" y="7201"/>
                  </a:cubicBezTo>
                  <a:cubicBezTo>
                    <a:pt x="1848" y="7208"/>
                    <a:pt x="1906" y="7212"/>
                    <a:pt x="1965" y="7212"/>
                  </a:cubicBezTo>
                  <a:cubicBezTo>
                    <a:pt x="2126" y="7212"/>
                    <a:pt x="2286" y="7188"/>
                    <a:pt x="2445" y="7161"/>
                  </a:cubicBezTo>
                  <a:cubicBezTo>
                    <a:pt x="2538" y="7145"/>
                    <a:pt x="2632" y="7125"/>
                    <a:pt x="2704" y="7065"/>
                  </a:cubicBezTo>
                  <a:cubicBezTo>
                    <a:pt x="2784" y="7005"/>
                    <a:pt x="2828" y="6905"/>
                    <a:pt x="2868" y="6811"/>
                  </a:cubicBezTo>
                  <a:cubicBezTo>
                    <a:pt x="3011" y="6479"/>
                    <a:pt x="3131" y="6169"/>
                    <a:pt x="3234" y="5876"/>
                  </a:cubicBezTo>
                  <a:cubicBezTo>
                    <a:pt x="3643" y="4707"/>
                    <a:pt x="3760" y="3791"/>
                    <a:pt x="3933" y="2666"/>
                  </a:cubicBezTo>
                  <a:cubicBezTo>
                    <a:pt x="3980" y="2356"/>
                    <a:pt x="3980" y="2040"/>
                    <a:pt x="3950" y="1730"/>
                  </a:cubicBezTo>
                  <a:cubicBezTo>
                    <a:pt x="3937" y="1627"/>
                    <a:pt x="3923" y="1524"/>
                    <a:pt x="3903" y="1424"/>
                  </a:cubicBezTo>
                  <a:cubicBezTo>
                    <a:pt x="3850" y="1128"/>
                    <a:pt x="3727" y="854"/>
                    <a:pt x="3583" y="588"/>
                  </a:cubicBezTo>
                  <a:cubicBezTo>
                    <a:pt x="3543" y="511"/>
                    <a:pt x="3507" y="422"/>
                    <a:pt x="3460" y="335"/>
                  </a:cubicBezTo>
                  <a:cubicBezTo>
                    <a:pt x="3414" y="248"/>
                    <a:pt x="3357" y="165"/>
                    <a:pt x="3280" y="112"/>
                  </a:cubicBezTo>
                  <a:cubicBezTo>
                    <a:pt x="3137" y="15"/>
                    <a:pt x="2926" y="7"/>
                    <a:pt x="2733" y="7"/>
                  </a:cubicBezTo>
                  <a:cubicBezTo>
                    <a:pt x="2692" y="7"/>
                    <a:pt x="2652" y="7"/>
                    <a:pt x="2614" y="7"/>
                  </a:cubicBezTo>
                  <a:cubicBezTo>
                    <a:pt x="2577" y="7"/>
                    <a:pt x="2542" y="7"/>
                    <a:pt x="2508" y="6"/>
                  </a:cubicBezTo>
                  <a:cubicBezTo>
                    <a:pt x="2405" y="2"/>
                    <a:pt x="2301" y="1"/>
                    <a:pt x="2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9;p38">
              <a:extLst>
                <a:ext uri="{FF2B5EF4-FFF2-40B4-BE49-F238E27FC236}">
                  <a16:creationId xmlns:a16="http://schemas.microsoft.com/office/drawing/2014/main" id="{273510C9-7F52-4F4D-961E-67E5001CD2F9}"/>
                </a:ext>
              </a:extLst>
            </p:cNvPr>
            <p:cNvSpPr/>
            <p:nvPr/>
          </p:nvSpPr>
          <p:spPr>
            <a:xfrm>
              <a:off x="3246752" y="1017004"/>
              <a:ext cx="403080" cy="135209"/>
            </a:xfrm>
            <a:custGeom>
              <a:avLst/>
              <a:gdLst/>
              <a:ahLst/>
              <a:cxnLst/>
              <a:rect l="l" t="t" r="r" b="b"/>
              <a:pathLst>
                <a:path w="3035" h="1018" extrusionOk="0">
                  <a:moveTo>
                    <a:pt x="1771" y="1"/>
                  </a:moveTo>
                  <a:cubicBezTo>
                    <a:pt x="1528" y="1"/>
                    <a:pt x="1286" y="9"/>
                    <a:pt x="1043" y="25"/>
                  </a:cubicBezTo>
                  <a:cubicBezTo>
                    <a:pt x="810" y="38"/>
                    <a:pt x="574" y="65"/>
                    <a:pt x="371" y="175"/>
                  </a:cubicBezTo>
                  <a:cubicBezTo>
                    <a:pt x="220" y="258"/>
                    <a:pt x="100" y="382"/>
                    <a:pt x="1" y="518"/>
                  </a:cubicBezTo>
                  <a:cubicBezTo>
                    <a:pt x="171" y="671"/>
                    <a:pt x="374" y="785"/>
                    <a:pt x="590" y="865"/>
                  </a:cubicBezTo>
                  <a:cubicBezTo>
                    <a:pt x="908" y="979"/>
                    <a:pt x="1249" y="1018"/>
                    <a:pt x="1585" y="1018"/>
                  </a:cubicBezTo>
                  <a:cubicBezTo>
                    <a:pt x="1602" y="1018"/>
                    <a:pt x="1619" y="1017"/>
                    <a:pt x="1636" y="1017"/>
                  </a:cubicBezTo>
                  <a:cubicBezTo>
                    <a:pt x="1799" y="1017"/>
                    <a:pt x="1963" y="1008"/>
                    <a:pt x="2118" y="971"/>
                  </a:cubicBezTo>
                  <a:cubicBezTo>
                    <a:pt x="2492" y="888"/>
                    <a:pt x="2825" y="651"/>
                    <a:pt x="3034" y="335"/>
                  </a:cubicBezTo>
                  <a:cubicBezTo>
                    <a:pt x="2988" y="248"/>
                    <a:pt x="2931" y="165"/>
                    <a:pt x="2854" y="112"/>
                  </a:cubicBezTo>
                  <a:cubicBezTo>
                    <a:pt x="2711" y="15"/>
                    <a:pt x="2500" y="7"/>
                    <a:pt x="2307" y="7"/>
                  </a:cubicBezTo>
                  <a:cubicBezTo>
                    <a:pt x="2266" y="7"/>
                    <a:pt x="2226" y="7"/>
                    <a:pt x="2188" y="7"/>
                  </a:cubicBezTo>
                  <a:cubicBezTo>
                    <a:pt x="2151" y="7"/>
                    <a:pt x="2116" y="7"/>
                    <a:pt x="2082" y="6"/>
                  </a:cubicBezTo>
                  <a:cubicBezTo>
                    <a:pt x="1979" y="2"/>
                    <a:pt x="1875" y="1"/>
                    <a:pt x="1771" y="1"/>
                  </a:cubicBezTo>
                  <a:close/>
                </a:path>
              </a:pathLst>
            </a:custGeom>
            <a:solidFill>
              <a:schemeClr val="accent2">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0;p38">
              <a:extLst>
                <a:ext uri="{FF2B5EF4-FFF2-40B4-BE49-F238E27FC236}">
                  <a16:creationId xmlns:a16="http://schemas.microsoft.com/office/drawing/2014/main" id="{99755D33-5096-F145-AE96-935D740A93A9}"/>
                </a:ext>
              </a:extLst>
            </p:cNvPr>
            <p:cNvSpPr/>
            <p:nvPr/>
          </p:nvSpPr>
          <p:spPr>
            <a:xfrm>
              <a:off x="3273313" y="1728344"/>
              <a:ext cx="368549" cy="73449"/>
            </a:xfrm>
            <a:custGeom>
              <a:avLst/>
              <a:gdLst/>
              <a:ahLst/>
              <a:cxnLst/>
              <a:rect l="l" t="t" r="r" b="b"/>
              <a:pathLst>
                <a:path w="2775" h="553" extrusionOk="0">
                  <a:moveTo>
                    <a:pt x="0" y="1"/>
                  </a:moveTo>
                  <a:lnTo>
                    <a:pt x="0" y="1"/>
                  </a:lnTo>
                  <a:cubicBezTo>
                    <a:pt x="51" y="174"/>
                    <a:pt x="104" y="344"/>
                    <a:pt x="157" y="510"/>
                  </a:cubicBezTo>
                  <a:cubicBezTo>
                    <a:pt x="668" y="529"/>
                    <a:pt x="1171" y="553"/>
                    <a:pt x="1679" y="553"/>
                  </a:cubicBezTo>
                  <a:cubicBezTo>
                    <a:pt x="1986" y="553"/>
                    <a:pt x="2295" y="544"/>
                    <a:pt x="2608" y="520"/>
                  </a:cubicBezTo>
                  <a:cubicBezTo>
                    <a:pt x="2668" y="347"/>
                    <a:pt x="2725" y="177"/>
                    <a:pt x="2774" y="11"/>
                  </a:cubicBezTo>
                  <a:lnTo>
                    <a:pt x="2774" y="11"/>
                  </a:lnTo>
                  <a:cubicBezTo>
                    <a:pt x="2718" y="17"/>
                    <a:pt x="2665" y="17"/>
                    <a:pt x="2611" y="17"/>
                  </a:cubicBezTo>
                  <a:cubicBezTo>
                    <a:pt x="1739" y="14"/>
                    <a:pt x="870" y="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1;p38">
              <a:extLst>
                <a:ext uri="{FF2B5EF4-FFF2-40B4-BE49-F238E27FC236}">
                  <a16:creationId xmlns:a16="http://schemas.microsoft.com/office/drawing/2014/main" id="{5BAB7049-0298-A841-9EB4-813687587828}"/>
                </a:ext>
              </a:extLst>
            </p:cNvPr>
            <p:cNvSpPr/>
            <p:nvPr/>
          </p:nvSpPr>
          <p:spPr>
            <a:xfrm>
              <a:off x="3190178" y="1246769"/>
              <a:ext cx="528188" cy="102403"/>
            </a:xfrm>
            <a:custGeom>
              <a:avLst/>
              <a:gdLst/>
              <a:ahLst/>
              <a:cxnLst/>
              <a:rect l="l" t="t" r="r" b="b"/>
              <a:pathLst>
                <a:path w="3977" h="771" extrusionOk="0">
                  <a:moveTo>
                    <a:pt x="3950" y="0"/>
                  </a:moveTo>
                  <a:cubicBezTo>
                    <a:pt x="3252" y="81"/>
                    <a:pt x="2550" y="122"/>
                    <a:pt x="1848" y="122"/>
                  </a:cubicBezTo>
                  <a:cubicBezTo>
                    <a:pt x="1310" y="122"/>
                    <a:pt x="773" y="98"/>
                    <a:pt x="237" y="51"/>
                  </a:cubicBezTo>
                  <a:cubicBezTo>
                    <a:pt x="157" y="43"/>
                    <a:pt x="80" y="34"/>
                    <a:pt x="4" y="27"/>
                  </a:cubicBezTo>
                  <a:lnTo>
                    <a:pt x="4" y="27"/>
                  </a:lnTo>
                  <a:cubicBezTo>
                    <a:pt x="1" y="230"/>
                    <a:pt x="17" y="430"/>
                    <a:pt x="41" y="630"/>
                  </a:cubicBezTo>
                  <a:lnTo>
                    <a:pt x="41" y="650"/>
                  </a:lnTo>
                  <a:cubicBezTo>
                    <a:pt x="303" y="693"/>
                    <a:pt x="566" y="706"/>
                    <a:pt x="833" y="719"/>
                  </a:cubicBezTo>
                  <a:cubicBezTo>
                    <a:pt x="1310" y="743"/>
                    <a:pt x="1785" y="766"/>
                    <a:pt x="2261" y="770"/>
                  </a:cubicBezTo>
                  <a:cubicBezTo>
                    <a:pt x="2295" y="770"/>
                    <a:pt x="2328" y="770"/>
                    <a:pt x="2362" y="770"/>
                  </a:cubicBezTo>
                  <a:cubicBezTo>
                    <a:pt x="2758" y="770"/>
                    <a:pt x="3151" y="752"/>
                    <a:pt x="3543" y="706"/>
                  </a:cubicBezTo>
                  <a:cubicBezTo>
                    <a:pt x="3650" y="696"/>
                    <a:pt x="3754" y="683"/>
                    <a:pt x="3860" y="666"/>
                  </a:cubicBezTo>
                  <a:cubicBezTo>
                    <a:pt x="3890" y="660"/>
                    <a:pt x="3927" y="650"/>
                    <a:pt x="3963" y="643"/>
                  </a:cubicBezTo>
                  <a:cubicBezTo>
                    <a:pt x="3977" y="430"/>
                    <a:pt x="3970" y="214"/>
                    <a:pt x="39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2;p38">
              <a:extLst>
                <a:ext uri="{FF2B5EF4-FFF2-40B4-BE49-F238E27FC236}">
                  <a16:creationId xmlns:a16="http://schemas.microsoft.com/office/drawing/2014/main" id="{9932DF9D-F21A-DD4D-9BBB-D2C4A0907779}"/>
                </a:ext>
              </a:extLst>
            </p:cNvPr>
            <p:cNvSpPr/>
            <p:nvPr/>
          </p:nvSpPr>
          <p:spPr>
            <a:xfrm>
              <a:off x="3354722" y="1437619"/>
              <a:ext cx="213825" cy="180501"/>
            </a:xfrm>
            <a:custGeom>
              <a:avLst/>
              <a:gdLst/>
              <a:ahLst/>
              <a:cxnLst/>
              <a:rect l="l" t="t" r="r" b="b"/>
              <a:pathLst>
                <a:path w="1610" h="1359" extrusionOk="0">
                  <a:moveTo>
                    <a:pt x="1287" y="0"/>
                  </a:moveTo>
                  <a:cubicBezTo>
                    <a:pt x="1248" y="0"/>
                    <a:pt x="1208" y="7"/>
                    <a:pt x="1170" y="19"/>
                  </a:cubicBezTo>
                  <a:cubicBezTo>
                    <a:pt x="999" y="72"/>
                    <a:pt x="876" y="205"/>
                    <a:pt x="760" y="345"/>
                  </a:cubicBezTo>
                  <a:cubicBezTo>
                    <a:pt x="736" y="378"/>
                    <a:pt x="710" y="412"/>
                    <a:pt x="683" y="441"/>
                  </a:cubicBezTo>
                  <a:cubicBezTo>
                    <a:pt x="520" y="638"/>
                    <a:pt x="337" y="818"/>
                    <a:pt x="140" y="978"/>
                  </a:cubicBezTo>
                  <a:cubicBezTo>
                    <a:pt x="103" y="1007"/>
                    <a:pt x="63" y="1037"/>
                    <a:pt x="40" y="1074"/>
                  </a:cubicBezTo>
                  <a:cubicBezTo>
                    <a:pt x="14" y="1114"/>
                    <a:pt x="0" y="1164"/>
                    <a:pt x="14" y="1207"/>
                  </a:cubicBezTo>
                  <a:cubicBezTo>
                    <a:pt x="31" y="1254"/>
                    <a:pt x="77" y="1284"/>
                    <a:pt x="123" y="1297"/>
                  </a:cubicBezTo>
                  <a:cubicBezTo>
                    <a:pt x="171" y="1311"/>
                    <a:pt x="220" y="1311"/>
                    <a:pt x="266" y="1317"/>
                  </a:cubicBezTo>
                  <a:cubicBezTo>
                    <a:pt x="343" y="1327"/>
                    <a:pt x="417" y="1347"/>
                    <a:pt x="497" y="1357"/>
                  </a:cubicBezTo>
                  <a:cubicBezTo>
                    <a:pt x="511" y="1358"/>
                    <a:pt x="525" y="1359"/>
                    <a:pt x="540" y="1359"/>
                  </a:cubicBezTo>
                  <a:cubicBezTo>
                    <a:pt x="606" y="1359"/>
                    <a:pt x="675" y="1348"/>
                    <a:pt x="743" y="1334"/>
                  </a:cubicBezTo>
                  <a:cubicBezTo>
                    <a:pt x="950" y="1280"/>
                    <a:pt x="1146" y="1167"/>
                    <a:pt x="1296" y="1014"/>
                  </a:cubicBezTo>
                  <a:cubicBezTo>
                    <a:pt x="1305" y="1004"/>
                    <a:pt x="1316" y="994"/>
                    <a:pt x="1325" y="981"/>
                  </a:cubicBezTo>
                  <a:cubicBezTo>
                    <a:pt x="1505" y="781"/>
                    <a:pt x="1609" y="504"/>
                    <a:pt x="1552" y="245"/>
                  </a:cubicBezTo>
                  <a:cubicBezTo>
                    <a:pt x="1525" y="138"/>
                    <a:pt x="1456" y="32"/>
                    <a:pt x="1342" y="5"/>
                  </a:cubicBezTo>
                  <a:cubicBezTo>
                    <a:pt x="1324" y="2"/>
                    <a:pt x="1306" y="0"/>
                    <a:pt x="12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3;p38">
              <a:extLst>
                <a:ext uri="{FF2B5EF4-FFF2-40B4-BE49-F238E27FC236}">
                  <a16:creationId xmlns:a16="http://schemas.microsoft.com/office/drawing/2014/main" id="{DE236FE6-0680-5746-BB4A-F261D1086DFB}"/>
                </a:ext>
              </a:extLst>
            </p:cNvPr>
            <p:cNvSpPr/>
            <p:nvPr/>
          </p:nvSpPr>
          <p:spPr>
            <a:xfrm>
              <a:off x="3455520" y="1437619"/>
              <a:ext cx="113022" cy="130295"/>
            </a:xfrm>
            <a:custGeom>
              <a:avLst/>
              <a:gdLst/>
              <a:ahLst/>
              <a:cxnLst/>
              <a:rect l="l" t="t" r="r" b="b"/>
              <a:pathLst>
                <a:path w="851" h="981" extrusionOk="0">
                  <a:moveTo>
                    <a:pt x="528" y="0"/>
                  </a:moveTo>
                  <a:cubicBezTo>
                    <a:pt x="489" y="0"/>
                    <a:pt x="449" y="7"/>
                    <a:pt x="411" y="19"/>
                  </a:cubicBezTo>
                  <a:cubicBezTo>
                    <a:pt x="240" y="72"/>
                    <a:pt x="117" y="205"/>
                    <a:pt x="1" y="345"/>
                  </a:cubicBezTo>
                  <a:cubicBezTo>
                    <a:pt x="14" y="355"/>
                    <a:pt x="21" y="361"/>
                    <a:pt x="34" y="368"/>
                  </a:cubicBezTo>
                  <a:cubicBezTo>
                    <a:pt x="100" y="415"/>
                    <a:pt x="177" y="448"/>
                    <a:pt x="257" y="472"/>
                  </a:cubicBezTo>
                  <a:cubicBezTo>
                    <a:pt x="327" y="492"/>
                    <a:pt x="411" y="508"/>
                    <a:pt x="437" y="575"/>
                  </a:cubicBezTo>
                  <a:cubicBezTo>
                    <a:pt x="447" y="598"/>
                    <a:pt x="447" y="621"/>
                    <a:pt x="447" y="644"/>
                  </a:cubicBezTo>
                  <a:cubicBezTo>
                    <a:pt x="447" y="718"/>
                    <a:pt x="447" y="795"/>
                    <a:pt x="470" y="864"/>
                  </a:cubicBezTo>
                  <a:cubicBezTo>
                    <a:pt x="486" y="911"/>
                    <a:pt x="523" y="958"/>
                    <a:pt x="566" y="981"/>
                  </a:cubicBezTo>
                  <a:cubicBezTo>
                    <a:pt x="746" y="781"/>
                    <a:pt x="850" y="504"/>
                    <a:pt x="793" y="245"/>
                  </a:cubicBezTo>
                  <a:cubicBezTo>
                    <a:pt x="766" y="138"/>
                    <a:pt x="697" y="32"/>
                    <a:pt x="583" y="5"/>
                  </a:cubicBezTo>
                  <a:cubicBezTo>
                    <a:pt x="565" y="2"/>
                    <a:pt x="547" y="0"/>
                    <a:pt x="5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4;p38">
              <a:extLst>
                <a:ext uri="{FF2B5EF4-FFF2-40B4-BE49-F238E27FC236}">
                  <a16:creationId xmlns:a16="http://schemas.microsoft.com/office/drawing/2014/main" id="{6DAD7B08-0891-0D41-AC91-A293E842AB47}"/>
                </a:ext>
              </a:extLst>
            </p:cNvPr>
            <p:cNvSpPr/>
            <p:nvPr/>
          </p:nvSpPr>
          <p:spPr>
            <a:xfrm>
              <a:off x="3168531" y="683381"/>
              <a:ext cx="575468" cy="1305210"/>
            </a:xfrm>
            <a:custGeom>
              <a:avLst/>
              <a:gdLst/>
              <a:ahLst/>
              <a:cxnLst/>
              <a:rect l="l" t="t" r="r" b="b"/>
              <a:pathLst>
                <a:path w="4333" h="9827" extrusionOk="0">
                  <a:moveTo>
                    <a:pt x="2095" y="253"/>
                  </a:moveTo>
                  <a:cubicBezTo>
                    <a:pt x="2235" y="253"/>
                    <a:pt x="2288" y="400"/>
                    <a:pt x="2328" y="686"/>
                  </a:cubicBezTo>
                  <a:cubicBezTo>
                    <a:pt x="2372" y="979"/>
                    <a:pt x="2515" y="1216"/>
                    <a:pt x="2767" y="1371"/>
                  </a:cubicBezTo>
                  <a:cubicBezTo>
                    <a:pt x="3211" y="1648"/>
                    <a:pt x="3237" y="2091"/>
                    <a:pt x="3247" y="2541"/>
                  </a:cubicBezTo>
                  <a:cubicBezTo>
                    <a:pt x="3247" y="2664"/>
                    <a:pt x="3164" y="2730"/>
                    <a:pt x="3057" y="2760"/>
                  </a:cubicBezTo>
                  <a:cubicBezTo>
                    <a:pt x="2831" y="2817"/>
                    <a:pt x="2604" y="2884"/>
                    <a:pt x="2372" y="2910"/>
                  </a:cubicBezTo>
                  <a:cubicBezTo>
                    <a:pt x="2250" y="2925"/>
                    <a:pt x="2129" y="2932"/>
                    <a:pt x="2008" y="2932"/>
                  </a:cubicBezTo>
                  <a:cubicBezTo>
                    <a:pt x="1726" y="2932"/>
                    <a:pt x="1445" y="2894"/>
                    <a:pt x="1166" y="2834"/>
                  </a:cubicBezTo>
                  <a:cubicBezTo>
                    <a:pt x="926" y="2780"/>
                    <a:pt x="863" y="2710"/>
                    <a:pt x="873" y="2458"/>
                  </a:cubicBezTo>
                  <a:cubicBezTo>
                    <a:pt x="880" y="2291"/>
                    <a:pt x="906" y="2121"/>
                    <a:pt x="929" y="1955"/>
                  </a:cubicBezTo>
                  <a:cubicBezTo>
                    <a:pt x="946" y="1831"/>
                    <a:pt x="1020" y="1741"/>
                    <a:pt x="1119" y="1671"/>
                  </a:cubicBezTo>
                  <a:cubicBezTo>
                    <a:pt x="1146" y="1651"/>
                    <a:pt x="1169" y="1628"/>
                    <a:pt x="1196" y="1611"/>
                  </a:cubicBezTo>
                  <a:cubicBezTo>
                    <a:pt x="1596" y="1391"/>
                    <a:pt x="1776" y="1029"/>
                    <a:pt x="1859" y="603"/>
                  </a:cubicBezTo>
                  <a:cubicBezTo>
                    <a:pt x="1885" y="456"/>
                    <a:pt x="1955" y="253"/>
                    <a:pt x="2095" y="253"/>
                  </a:cubicBezTo>
                  <a:close/>
                  <a:moveTo>
                    <a:pt x="3427" y="2797"/>
                  </a:moveTo>
                  <a:cubicBezTo>
                    <a:pt x="3714" y="3010"/>
                    <a:pt x="3946" y="3600"/>
                    <a:pt x="3950" y="4133"/>
                  </a:cubicBezTo>
                  <a:cubicBezTo>
                    <a:pt x="3920" y="4142"/>
                    <a:pt x="3886" y="4162"/>
                    <a:pt x="3850" y="4165"/>
                  </a:cubicBezTo>
                  <a:cubicBezTo>
                    <a:pt x="3112" y="4216"/>
                    <a:pt x="2374" y="4264"/>
                    <a:pt x="1635" y="4264"/>
                  </a:cubicBezTo>
                  <a:cubicBezTo>
                    <a:pt x="1293" y="4264"/>
                    <a:pt x="952" y="4254"/>
                    <a:pt x="610" y="4229"/>
                  </a:cubicBezTo>
                  <a:cubicBezTo>
                    <a:pt x="506" y="4222"/>
                    <a:pt x="403" y="4209"/>
                    <a:pt x="277" y="4196"/>
                  </a:cubicBezTo>
                  <a:cubicBezTo>
                    <a:pt x="314" y="3716"/>
                    <a:pt x="457" y="3294"/>
                    <a:pt x="769" y="2930"/>
                  </a:cubicBezTo>
                  <a:cubicBezTo>
                    <a:pt x="1046" y="3117"/>
                    <a:pt x="1349" y="3137"/>
                    <a:pt x="1645" y="3166"/>
                  </a:cubicBezTo>
                  <a:cubicBezTo>
                    <a:pt x="1783" y="3180"/>
                    <a:pt x="1920" y="3187"/>
                    <a:pt x="2056" y="3187"/>
                  </a:cubicBezTo>
                  <a:cubicBezTo>
                    <a:pt x="2367" y="3187"/>
                    <a:pt x="2675" y="3149"/>
                    <a:pt x="2981" y="3057"/>
                  </a:cubicBezTo>
                  <a:cubicBezTo>
                    <a:pt x="3151" y="3007"/>
                    <a:pt x="3314" y="2943"/>
                    <a:pt x="3427" y="2797"/>
                  </a:cubicBezTo>
                  <a:close/>
                  <a:moveTo>
                    <a:pt x="3990" y="4385"/>
                  </a:moveTo>
                  <a:cubicBezTo>
                    <a:pt x="3997" y="4519"/>
                    <a:pt x="4003" y="4645"/>
                    <a:pt x="4006" y="4765"/>
                  </a:cubicBezTo>
                  <a:cubicBezTo>
                    <a:pt x="3759" y="4852"/>
                    <a:pt x="2932" y="4896"/>
                    <a:pt x="2104" y="4896"/>
                  </a:cubicBezTo>
                  <a:cubicBezTo>
                    <a:pt x="1340" y="4896"/>
                    <a:pt x="575" y="4858"/>
                    <a:pt x="263" y="4782"/>
                  </a:cubicBezTo>
                  <a:cubicBezTo>
                    <a:pt x="260" y="4672"/>
                    <a:pt x="257" y="4555"/>
                    <a:pt x="254" y="4416"/>
                  </a:cubicBezTo>
                  <a:lnTo>
                    <a:pt x="254" y="4416"/>
                  </a:lnTo>
                  <a:cubicBezTo>
                    <a:pt x="739" y="4476"/>
                    <a:pt x="1222" y="4500"/>
                    <a:pt x="1704" y="4500"/>
                  </a:cubicBezTo>
                  <a:cubicBezTo>
                    <a:pt x="2464" y="4500"/>
                    <a:pt x="3222" y="4442"/>
                    <a:pt x="3990" y="4385"/>
                  </a:cubicBezTo>
                  <a:close/>
                  <a:moveTo>
                    <a:pt x="263" y="5012"/>
                  </a:moveTo>
                  <a:cubicBezTo>
                    <a:pt x="929" y="5086"/>
                    <a:pt x="1586" y="5127"/>
                    <a:pt x="2243" y="5127"/>
                  </a:cubicBezTo>
                  <a:cubicBezTo>
                    <a:pt x="2821" y="5127"/>
                    <a:pt x="3400" y="5095"/>
                    <a:pt x="3983" y="5028"/>
                  </a:cubicBezTo>
                  <a:lnTo>
                    <a:pt x="3983" y="5028"/>
                  </a:lnTo>
                  <a:cubicBezTo>
                    <a:pt x="3977" y="5184"/>
                    <a:pt x="3983" y="5347"/>
                    <a:pt x="3957" y="5507"/>
                  </a:cubicBezTo>
                  <a:cubicBezTo>
                    <a:pt x="3840" y="6243"/>
                    <a:pt x="3670" y="6966"/>
                    <a:pt x="3443" y="7676"/>
                  </a:cubicBezTo>
                  <a:cubicBezTo>
                    <a:pt x="3437" y="7695"/>
                    <a:pt x="3423" y="7709"/>
                    <a:pt x="3417" y="7725"/>
                  </a:cubicBezTo>
                  <a:cubicBezTo>
                    <a:pt x="3257" y="7762"/>
                    <a:pt x="2761" y="7781"/>
                    <a:pt x="2237" y="7781"/>
                  </a:cubicBezTo>
                  <a:cubicBezTo>
                    <a:pt x="1679" y="7781"/>
                    <a:pt x="1090" y="7760"/>
                    <a:pt x="840" y="7719"/>
                  </a:cubicBezTo>
                  <a:cubicBezTo>
                    <a:pt x="623" y="6830"/>
                    <a:pt x="317" y="5954"/>
                    <a:pt x="263" y="5012"/>
                  </a:cubicBezTo>
                  <a:close/>
                  <a:moveTo>
                    <a:pt x="906" y="7922"/>
                  </a:moveTo>
                  <a:lnTo>
                    <a:pt x="906" y="7922"/>
                  </a:lnTo>
                  <a:cubicBezTo>
                    <a:pt x="1254" y="7980"/>
                    <a:pt x="1598" y="7998"/>
                    <a:pt x="1943" y="7998"/>
                  </a:cubicBezTo>
                  <a:cubicBezTo>
                    <a:pt x="2409" y="7998"/>
                    <a:pt x="2875" y="7965"/>
                    <a:pt x="3351" y="7955"/>
                  </a:cubicBezTo>
                  <a:lnTo>
                    <a:pt x="3351" y="7955"/>
                  </a:lnTo>
                  <a:cubicBezTo>
                    <a:pt x="3320" y="8065"/>
                    <a:pt x="3291" y="8161"/>
                    <a:pt x="3264" y="8261"/>
                  </a:cubicBezTo>
                  <a:cubicBezTo>
                    <a:pt x="2980" y="8295"/>
                    <a:pt x="2698" y="8306"/>
                    <a:pt x="2416" y="8306"/>
                  </a:cubicBezTo>
                  <a:cubicBezTo>
                    <a:pt x="1950" y="8306"/>
                    <a:pt x="1484" y="8277"/>
                    <a:pt x="1009" y="8275"/>
                  </a:cubicBezTo>
                  <a:cubicBezTo>
                    <a:pt x="976" y="8169"/>
                    <a:pt x="946" y="8058"/>
                    <a:pt x="906" y="7922"/>
                  </a:cubicBezTo>
                  <a:close/>
                  <a:moveTo>
                    <a:pt x="1056" y="8441"/>
                  </a:moveTo>
                  <a:lnTo>
                    <a:pt x="1056" y="8441"/>
                  </a:lnTo>
                  <a:cubicBezTo>
                    <a:pt x="1495" y="8487"/>
                    <a:pt x="1916" y="8515"/>
                    <a:pt x="2330" y="8515"/>
                  </a:cubicBezTo>
                  <a:cubicBezTo>
                    <a:pt x="2606" y="8515"/>
                    <a:pt x="2879" y="8503"/>
                    <a:pt x="3151" y="8475"/>
                  </a:cubicBezTo>
                  <a:cubicBezTo>
                    <a:pt x="3157" y="8491"/>
                    <a:pt x="3171" y="8504"/>
                    <a:pt x="3171" y="8515"/>
                  </a:cubicBezTo>
                  <a:cubicBezTo>
                    <a:pt x="3091" y="8831"/>
                    <a:pt x="2961" y="9131"/>
                    <a:pt x="2795" y="9411"/>
                  </a:cubicBezTo>
                  <a:cubicBezTo>
                    <a:pt x="2741" y="9502"/>
                    <a:pt x="2663" y="9564"/>
                    <a:pt x="2556" y="9564"/>
                  </a:cubicBezTo>
                  <a:cubicBezTo>
                    <a:pt x="2550" y="9564"/>
                    <a:pt x="2544" y="9564"/>
                    <a:pt x="2538" y="9563"/>
                  </a:cubicBezTo>
                  <a:cubicBezTo>
                    <a:pt x="2278" y="9554"/>
                    <a:pt x="2019" y="9557"/>
                    <a:pt x="1759" y="9523"/>
                  </a:cubicBezTo>
                  <a:cubicBezTo>
                    <a:pt x="1525" y="9494"/>
                    <a:pt x="1356" y="9351"/>
                    <a:pt x="1279" y="9117"/>
                  </a:cubicBezTo>
                  <a:cubicBezTo>
                    <a:pt x="1206" y="8904"/>
                    <a:pt x="1139" y="8691"/>
                    <a:pt x="1056" y="8441"/>
                  </a:cubicBezTo>
                  <a:close/>
                  <a:moveTo>
                    <a:pt x="2142" y="0"/>
                  </a:moveTo>
                  <a:cubicBezTo>
                    <a:pt x="2043" y="0"/>
                    <a:pt x="1933" y="55"/>
                    <a:pt x="1819" y="166"/>
                  </a:cubicBezTo>
                  <a:cubicBezTo>
                    <a:pt x="1756" y="226"/>
                    <a:pt x="1712" y="309"/>
                    <a:pt x="1676" y="392"/>
                  </a:cubicBezTo>
                  <a:cubicBezTo>
                    <a:pt x="1642" y="463"/>
                    <a:pt x="1632" y="543"/>
                    <a:pt x="1616" y="619"/>
                  </a:cubicBezTo>
                  <a:cubicBezTo>
                    <a:pt x="1542" y="949"/>
                    <a:pt x="1399" y="1236"/>
                    <a:pt x="1089" y="1405"/>
                  </a:cubicBezTo>
                  <a:cubicBezTo>
                    <a:pt x="1049" y="1428"/>
                    <a:pt x="1016" y="1462"/>
                    <a:pt x="976" y="1488"/>
                  </a:cubicBezTo>
                  <a:cubicBezTo>
                    <a:pt x="833" y="1588"/>
                    <a:pt x="749" y="1731"/>
                    <a:pt x="703" y="1901"/>
                  </a:cubicBezTo>
                  <a:cubicBezTo>
                    <a:pt x="646" y="2128"/>
                    <a:pt x="630" y="2354"/>
                    <a:pt x="663" y="2581"/>
                  </a:cubicBezTo>
                  <a:cubicBezTo>
                    <a:pt x="677" y="2681"/>
                    <a:pt x="669" y="2754"/>
                    <a:pt x="583" y="2820"/>
                  </a:cubicBezTo>
                  <a:cubicBezTo>
                    <a:pt x="520" y="2874"/>
                    <a:pt x="470" y="2947"/>
                    <a:pt x="423" y="3017"/>
                  </a:cubicBezTo>
                  <a:cubicBezTo>
                    <a:pt x="190" y="3377"/>
                    <a:pt x="70" y="3776"/>
                    <a:pt x="41" y="4196"/>
                  </a:cubicBezTo>
                  <a:cubicBezTo>
                    <a:pt x="1" y="4725"/>
                    <a:pt x="10" y="5255"/>
                    <a:pt x="117" y="5777"/>
                  </a:cubicBezTo>
                  <a:cubicBezTo>
                    <a:pt x="337" y="6880"/>
                    <a:pt x="663" y="7952"/>
                    <a:pt x="993" y="9024"/>
                  </a:cubicBezTo>
                  <a:cubicBezTo>
                    <a:pt x="1113" y="9403"/>
                    <a:pt x="1313" y="9737"/>
                    <a:pt x="1712" y="9777"/>
                  </a:cubicBezTo>
                  <a:cubicBezTo>
                    <a:pt x="1768" y="9780"/>
                    <a:pt x="2275" y="9817"/>
                    <a:pt x="2385" y="9823"/>
                  </a:cubicBezTo>
                  <a:cubicBezTo>
                    <a:pt x="2412" y="9825"/>
                    <a:pt x="2439" y="9826"/>
                    <a:pt x="2465" y="9826"/>
                  </a:cubicBezTo>
                  <a:cubicBezTo>
                    <a:pt x="2758" y="9826"/>
                    <a:pt x="2965" y="9685"/>
                    <a:pt x="3084" y="9403"/>
                  </a:cubicBezTo>
                  <a:cubicBezTo>
                    <a:pt x="3187" y="9164"/>
                    <a:pt x="3307" y="8928"/>
                    <a:pt x="3384" y="8681"/>
                  </a:cubicBezTo>
                  <a:cubicBezTo>
                    <a:pt x="3603" y="7969"/>
                    <a:pt x="3823" y="7259"/>
                    <a:pt x="4010" y="6540"/>
                  </a:cubicBezTo>
                  <a:cubicBezTo>
                    <a:pt x="4230" y="5701"/>
                    <a:pt x="4333" y="4848"/>
                    <a:pt x="4203" y="3979"/>
                  </a:cubicBezTo>
                  <a:cubicBezTo>
                    <a:pt x="4126" y="3457"/>
                    <a:pt x="4003" y="2954"/>
                    <a:pt x="3587" y="2577"/>
                  </a:cubicBezTo>
                  <a:cubicBezTo>
                    <a:pt x="3517" y="2514"/>
                    <a:pt x="3491" y="2434"/>
                    <a:pt x="3487" y="2334"/>
                  </a:cubicBezTo>
                  <a:cubicBezTo>
                    <a:pt x="3483" y="2211"/>
                    <a:pt x="3457" y="2088"/>
                    <a:pt x="3437" y="1964"/>
                  </a:cubicBezTo>
                  <a:cubicBezTo>
                    <a:pt x="3391" y="1658"/>
                    <a:pt x="3247" y="1415"/>
                    <a:pt x="2991" y="1239"/>
                  </a:cubicBezTo>
                  <a:cubicBezTo>
                    <a:pt x="2947" y="1208"/>
                    <a:pt x="2907" y="1172"/>
                    <a:pt x="2864" y="1142"/>
                  </a:cubicBezTo>
                  <a:cubicBezTo>
                    <a:pt x="2701" y="1029"/>
                    <a:pt x="2608" y="872"/>
                    <a:pt x="2568" y="676"/>
                  </a:cubicBezTo>
                  <a:cubicBezTo>
                    <a:pt x="2544" y="556"/>
                    <a:pt x="2515" y="432"/>
                    <a:pt x="2472" y="317"/>
                  </a:cubicBezTo>
                  <a:cubicBezTo>
                    <a:pt x="2396" y="107"/>
                    <a:pt x="2279" y="0"/>
                    <a:pt x="21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25;p38">
              <a:extLst>
                <a:ext uri="{FF2B5EF4-FFF2-40B4-BE49-F238E27FC236}">
                  <a16:creationId xmlns:a16="http://schemas.microsoft.com/office/drawing/2014/main" id="{E517FAB5-A867-8F4C-9365-ED301B43F717}"/>
                </a:ext>
              </a:extLst>
            </p:cNvPr>
            <p:cNvSpPr/>
            <p:nvPr/>
          </p:nvSpPr>
          <p:spPr>
            <a:xfrm>
              <a:off x="3332145" y="1388213"/>
              <a:ext cx="302675" cy="243722"/>
            </a:xfrm>
            <a:custGeom>
              <a:avLst/>
              <a:gdLst/>
              <a:ahLst/>
              <a:cxnLst/>
              <a:rect l="l" t="t" r="r" b="b"/>
              <a:pathLst>
                <a:path w="2279" h="1835" extrusionOk="0">
                  <a:moveTo>
                    <a:pt x="1376" y="490"/>
                  </a:moveTo>
                  <a:cubicBezTo>
                    <a:pt x="1470" y="490"/>
                    <a:pt x="1553" y="556"/>
                    <a:pt x="1592" y="680"/>
                  </a:cubicBezTo>
                  <a:cubicBezTo>
                    <a:pt x="1642" y="844"/>
                    <a:pt x="1595" y="1039"/>
                    <a:pt x="1512" y="1190"/>
                  </a:cubicBezTo>
                  <a:cubicBezTo>
                    <a:pt x="1366" y="1103"/>
                    <a:pt x="1399" y="936"/>
                    <a:pt x="1449" y="804"/>
                  </a:cubicBezTo>
                  <a:cubicBezTo>
                    <a:pt x="1435" y="801"/>
                    <a:pt x="1419" y="801"/>
                    <a:pt x="1402" y="801"/>
                  </a:cubicBezTo>
                  <a:cubicBezTo>
                    <a:pt x="1369" y="801"/>
                    <a:pt x="1332" y="804"/>
                    <a:pt x="1296" y="804"/>
                  </a:cubicBezTo>
                  <a:cubicBezTo>
                    <a:pt x="1271" y="804"/>
                    <a:pt x="1247" y="802"/>
                    <a:pt x="1226" y="796"/>
                  </a:cubicBezTo>
                  <a:cubicBezTo>
                    <a:pt x="1176" y="780"/>
                    <a:pt x="1120" y="750"/>
                    <a:pt x="1096" y="707"/>
                  </a:cubicBezTo>
                  <a:cubicBezTo>
                    <a:pt x="1083" y="687"/>
                    <a:pt x="1163" y="597"/>
                    <a:pt x="1196" y="567"/>
                  </a:cubicBezTo>
                  <a:cubicBezTo>
                    <a:pt x="1255" y="515"/>
                    <a:pt x="1318" y="490"/>
                    <a:pt x="1376" y="490"/>
                  </a:cubicBezTo>
                  <a:close/>
                  <a:moveTo>
                    <a:pt x="966" y="833"/>
                  </a:moveTo>
                  <a:cubicBezTo>
                    <a:pt x="1056" y="880"/>
                    <a:pt x="1113" y="900"/>
                    <a:pt x="1316" y="920"/>
                  </a:cubicBezTo>
                  <a:cubicBezTo>
                    <a:pt x="1286" y="1107"/>
                    <a:pt x="1312" y="1216"/>
                    <a:pt x="1360" y="1346"/>
                  </a:cubicBezTo>
                  <a:cubicBezTo>
                    <a:pt x="1180" y="1519"/>
                    <a:pt x="941" y="1613"/>
                    <a:pt x="701" y="1613"/>
                  </a:cubicBezTo>
                  <a:cubicBezTo>
                    <a:pt x="558" y="1613"/>
                    <a:pt x="415" y="1579"/>
                    <a:pt x="284" y="1509"/>
                  </a:cubicBezTo>
                  <a:cubicBezTo>
                    <a:pt x="413" y="1396"/>
                    <a:pt x="544" y="1296"/>
                    <a:pt x="656" y="1183"/>
                  </a:cubicBezTo>
                  <a:cubicBezTo>
                    <a:pt x="770" y="1073"/>
                    <a:pt x="863" y="950"/>
                    <a:pt x="966" y="833"/>
                  </a:cubicBezTo>
                  <a:close/>
                  <a:moveTo>
                    <a:pt x="2067" y="1"/>
                  </a:moveTo>
                  <a:cubicBezTo>
                    <a:pt x="1935" y="1"/>
                    <a:pt x="1769" y="231"/>
                    <a:pt x="1635" y="331"/>
                  </a:cubicBezTo>
                  <a:cubicBezTo>
                    <a:pt x="1521" y="298"/>
                    <a:pt x="1431" y="280"/>
                    <a:pt x="1353" y="280"/>
                  </a:cubicBezTo>
                  <a:cubicBezTo>
                    <a:pt x="1184" y="280"/>
                    <a:pt x="1075" y="366"/>
                    <a:pt x="913" y="574"/>
                  </a:cubicBezTo>
                  <a:cubicBezTo>
                    <a:pt x="813" y="704"/>
                    <a:pt x="713" y="833"/>
                    <a:pt x="610" y="960"/>
                  </a:cubicBezTo>
                  <a:cubicBezTo>
                    <a:pt x="476" y="1119"/>
                    <a:pt x="341" y="1273"/>
                    <a:pt x="157" y="1386"/>
                  </a:cubicBezTo>
                  <a:cubicBezTo>
                    <a:pt x="1" y="1483"/>
                    <a:pt x="4" y="1599"/>
                    <a:pt x="157" y="1703"/>
                  </a:cubicBezTo>
                  <a:cubicBezTo>
                    <a:pt x="304" y="1803"/>
                    <a:pt x="473" y="1826"/>
                    <a:pt x="643" y="1832"/>
                  </a:cubicBezTo>
                  <a:cubicBezTo>
                    <a:pt x="665" y="1833"/>
                    <a:pt x="687" y="1834"/>
                    <a:pt x="708" y="1834"/>
                  </a:cubicBezTo>
                  <a:cubicBezTo>
                    <a:pt x="1232" y="1834"/>
                    <a:pt x="1700" y="1483"/>
                    <a:pt x="1822" y="996"/>
                  </a:cubicBezTo>
                  <a:cubicBezTo>
                    <a:pt x="1865" y="816"/>
                    <a:pt x="1825" y="650"/>
                    <a:pt x="1766" y="494"/>
                  </a:cubicBezTo>
                  <a:cubicBezTo>
                    <a:pt x="1859" y="317"/>
                    <a:pt x="2279" y="154"/>
                    <a:pt x="2142" y="31"/>
                  </a:cubicBezTo>
                  <a:cubicBezTo>
                    <a:pt x="2119" y="10"/>
                    <a:pt x="2094" y="1"/>
                    <a:pt x="20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26;p38">
              <a:extLst>
                <a:ext uri="{FF2B5EF4-FFF2-40B4-BE49-F238E27FC236}">
                  <a16:creationId xmlns:a16="http://schemas.microsoft.com/office/drawing/2014/main" id="{BAA92F76-AC18-0846-9BE4-3313FFCF2F70}"/>
                </a:ext>
              </a:extLst>
            </p:cNvPr>
            <p:cNvSpPr/>
            <p:nvPr/>
          </p:nvSpPr>
          <p:spPr>
            <a:xfrm flipH="1">
              <a:off x="1844562" y="1468546"/>
              <a:ext cx="1670086" cy="1166957"/>
            </a:xfrm>
            <a:custGeom>
              <a:avLst/>
              <a:gdLst/>
              <a:ahLst/>
              <a:cxnLst/>
              <a:rect l="l" t="t" r="r" b="b"/>
              <a:pathLst>
                <a:path w="12575" h="8786" extrusionOk="0">
                  <a:moveTo>
                    <a:pt x="6234" y="1"/>
                  </a:moveTo>
                  <a:cubicBezTo>
                    <a:pt x="3950" y="1"/>
                    <a:pt x="850" y="976"/>
                    <a:pt x="234" y="2341"/>
                  </a:cubicBezTo>
                  <a:cubicBezTo>
                    <a:pt x="67" y="2708"/>
                    <a:pt x="1" y="3181"/>
                    <a:pt x="1" y="3690"/>
                  </a:cubicBezTo>
                  <a:cubicBezTo>
                    <a:pt x="4" y="5099"/>
                    <a:pt x="537" y="6791"/>
                    <a:pt x="1066" y="7247"/>
                  </a:cubicBezTo>
                  <a:cubicBezTo>
                    <a:pt x="1785" y="7863"/>
                    <a:pt x="2289" y="8785"/>
                    <a:pt x="6544" y="8785"/>
                  </a:cubicBezTo>
                  <a:cubicBezTo>
                    <a:pt x="10800" y="8785"/>
                    <a:pt x="11619" y="7416"/>
                    <a:pt x="11866" y="6930"/>
                  </a:cubicBezTo>
                  <a:cubicBezTo>
                    <a:pt x="12068" y="6521"/>
                    <a:pt x="12574" y="4829"/>
                    <a:pt x="12531" y="3520"/>
                  </a:cubicBezTo>
                  <a:cubicBezTo>
                    <a:pt x="12525" y="3268"/>
                    <a:pt x="12494" y="3031"/>
                    <a:pt x="12439" y="2818"/>
                  </a:cubicBezTo>
                  <a:cubicBezTo>
                    <a:pt x="12095" y="1509"/>
                    <a:pt x="9851" y="1"/>
                    <a:pt x="6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27;p38">
              <a:extLst>
                <a:ext uri="{FF2B5EF4-FFF2-40B4-BE49-F238E27FC236}">
                  <a16:creationId xmlns:a16="http://schemas.microsoft.com/office/drawing/2014/main" id="{562503C1-196F-B043-B6A8-6A8FFA3C80F6}"/>
                </a:ext>
              </a:extLst>
            </p:cNvPr>
            <p:cNvSpPr/>
            <p:nvPr/>
          </p:nvSpPr>
          <p:spPr>
            <a:xfrm flipH="1">
              <a:off x="1858653" y="1505733"/>
              <a:ext cx="1363693" cy="353036"/>
            </a:xfrm>
            <a:custGeom>
              <a:avLst/>
              <a:gdLst/>
              <a:ahLst/>
              <a:cxnLst/>
              <a:rect l="l" t="t" r="r" b="b"/>
              <a:pathLst>
                <a:path w="10268" h="2658" extrusionOk="0">
                  <a:moveTo>
                    <a:pt x="10238" y="2531"/>
                  </a:moveTo>
                  <a:lnTo>
                    <a:pt x="10238" y="2538"/>
                  </a:lnTo>
                  <a:lnTo>
                    <a:pt x="10267" y="2658"/>
                  </a:lnTo>
                  <a:lnTo>
                    <a:pt x="10238" y="2538"/>
                  </a:lnTo>
                  <a:lnTo>
                    <a:pt x="10238" y="2531"/>
                  </a:lnTo>
                  <a:close/>
                  <a:moveTo>
                    <a:pt x="10234" y="2528"/>
                  </a:moveTo>
                  <a:lnTo>
                    <a:pt x="10234" y="2531"/>
                  </a:lnTo>
                  <a:lnTo>
                    <a:pt x="10234" y="2528"/>
                  </a:lnTo>
                  <a:close/>
                  <a:moveTo>
                    <a:pt x="10234" y="2525"/>
                  </a:moveTo>
                  <a:lnTo>
                    <a:pt x="10234" y="2525"/>
                  </a:lnTo>
                  <a:lnTo>
                    <a:pt x="10234" y="2525"/>
                  </a:lnTo>
                  <a:close/>
                  <a:moveTo>
                    <a:pt x="10234" y="2521"/>
                  </a:moveTo>
                  <a:lnTo>
                    <a:pt x="10234" y="2521"/>
                  </a:lnTo>
                  <a:lnTo>
                    <a:pt x="10234" y="2521"/>
                  </a:lnTo>
                  <a:close/>
                  <a:moveTo>
                    <a:pt x="10230" y="2515"/>
                  </a:moveTo>
                  <a:lnTo>
                    <a:pt x="10230" y="2518"/>
                  </a:lnTo>
                  <a:lnTo>
                    <a:pt x="10230" y="2515"/>
                  </a:lnTo>
                  <a:close/>
                  <a:moveTo>
                    <a:pt x="10230" y="2511"/>
                  </a:moveTo>
                  <a:lnTo>
                    <a:pt x="10230" y="2515"/>
                  </a:lnTo>
                  <a:lnTo>
                    <a:pt x="10230" y="2511"/>
                  </a:lnTo>
                  <a:close/>
                  <a:moveTo>
                    <a:pt x="10230" y="2508"/>
                  </a:moveTo>
                  <a:lnTo>
                    <a:pt x="10230" y="2511"/>
                  </a:lnTo>
                  <a:lnTo>
                    <a:pt x="10230" y="2508"/>
                  </a:lnTo>
                  <a:close/>
                  <a:moveTo>
                    <a:pt x="10227" y="2505"/>
                  </a:moveTo>
                  <a:lnTo>
                    <a:pt x="10230" y="2508"/>
                  </a:lnTo>
                  <a:lnTo>
                    <a:pt x="10227" y="2505"/>
                  </a:lnTo>
                  <a:close/>
                  <a:moveTo>
                    <a:pt x="10227" y="2501"/>
                  </a:moveTo>
                  <a:lnTo>
                    <a:pt x="10227" y="2501"/>
                  </a:lnTo>
                  <a:lnTo>
                    <a:pt x="10227" y="2501"/>
                  </a:lnTo>
                  <a:close/>
                  <a:moveTo>
                    <a:pt x="10227" y="2498"/>
                  </a:moveTo>
                  <a:lnTo>
                    <a:pt x="10227" y="2498"/>
                  </a:lnTo>
                  <a:lnTo>
                    <a:pt x="10227" y="2498"/>
                  </a:lnTo>
                  <a:close/>
                  <a:moveTo>
                    <a:pt x="10224" y="2495"/>
                  </a:moveTo>
                  <a:lnTo>
                    <a:pt x="10227" y="2495"/>
                  </a:lnTo>
                  <a:lnTo>
                    <a:pt x="10224" y="2495"/>
                  </a:lnTo>
                  <a:close/>
                  <a:moveTo>
                    <a:pt x="10224" y="2488"/>
                  </a:moveTo>
                  <a:lnTo>
                    <a:pt x="10224" y="2491"/>
                  </a:lnTo>
                  <a:lnTo>
                    <a:pt x="10224" y="2488"/>
                  </a:lnTo>
                  <a:close/>
                  <a:moveTo>
                    <a:pt x="10224" y="2485"/>
                  </a:moveTo>
                  <a:lnTo>
                    <a:pt x="10224" y="2488"/>
                  </a:lnTo>
                  <a:lnTo>
                    <a:pt x="10224" y="2485"/>
                  </a:lnTo>
                  <a:close/>
                  <a:moveTo>
                    <a:pt x="10221" y="2481"/>
                  </a:moveTo>
                  <a:lnTo>
                    <a:pt x="10221" y="2485"/>
                  </a:lnTo>
                  <a:lnTo>
                    <a:pt x="10221" y="2481"/>
                  </a:lnTo>
                  <a:close/>
                  <a:moveTo>
                    <a:pt x="10221" y="2478"/>
                  </a:moveTo>
                  <a:lnTo>
                    <a:pt x="10221" y="2481"/>
                  </a:lnTo>
                  <a:lnTo>
                    <a:pt x="10221" y="2478"/>
                  </a:lnTo>
                  <a:close/>
                  <a:moveTo>
                    <a:pt x="10221" y="2475"/>
                  </a:moveTo>
                  <a:lnTo>
                    <a:pt x="10221" y="2475"/>
                  </a:lnTo>
                  <a:lnTo>
                    <a:pt x="10221" y="2475"/>
                  </a:lnTo>
                  <a:close/>
                  <a:moveTo>
                    <a:pt x="10218" y="2471"/>
                  </a:moveTo>
                  <a:lnTo>
                    <a:pt x="10218" y="2471"/>
                  </a:lnTo>
                  <a:lnTo>
                    <a:pt x="10218" y="2471"/>
                  </a:lnTo>
                  <a:close/>
                  <a:moveTo>
                    <a:pt x="10218" y="2465"/>
                  </a:moveTo>
                  <a:lnTo>
                    <a:pt x="10218" y="2468"/>
                  </a:lnTo>
                  <a:lnTo>
                    <a:pt x="10218" y="2465"/>
                  </a:lnTo>
                  <a:close/>
                  <a:moveTo>
                    <a:pt x="10218" y="2461"/>
                  </a:moveTo>
                  <a:lnTo>
                    <a:pt x="10218" y="2465"/>
                  </a:lnTo>
                  <a:lnTo>
                    <a:pt x="10218" y="2461"/>
                  </a:lnTo>
                  <a:close/>
                  <a:moveTo>
                    <a:pt x="10214" y="2458"/>
                  </a:moveTo>
                  <a:lnTo>
                    <a:pt x="10214" y="2461"/>
                  </a:lnTo>
                  <a:lnTo>
                    <a:pt x="10214" y="2458"/>
                  </a:lnTo>
                  <a:close/>
                  <a:moveTo>
                    <a:pt x="10214" y="2455"/>
                  </a:moveTo>
                  <a:lnTo>
                    <a:pt x="10214" y="2458"/>
                  </a:lnTo>
                  <a:lnTo>
                    <a:pt x="10214" y="2455"/>
                  </a:lnTo>
                  <a:close/>
                  <a:moveTo>
                    <a:pt x="10210" y="2451"/>
                  </a:moveTo>
                  <a:cubicBezTo>
                    <a:pt x="10210" y="2451"/>
                    <a:pt x="10214" y="2451"/>
                    <a:pt x="10214" y="2455"/>
                  </a:cubicBezTo>
                  <a:cubicBezTo>
                    <a:pt x="10214" y="2451"/>
                    <a:pt x="10210" y="2451"/>
                    <a:pt x="10210" y="2451"/>
                  </a:cubicBezTo>
                  <a:close/>
                  <a:moveTo>
                    <a:pt x="10210" y="2448"/>
                  </a:moveTo>
                  <a:lnTo>
                    <a:pt x="10210" y="2448"/>
                  </a:lnTo>
                  <a:lnTo>
                    <a:pt x="10210" y="2448"/>
                  </a:lnTo>
                  <a:close/>
                  <a:moveTo>
                    <a:pt x="10210" y="2441"/>
                  </a:moveTo>
                  <a:lnTo>
                    <a:pt x="10210" y="2445"/>
                  </a:lnTo>
                  <a:lnTo>
                    <a:pt x="10210" y="2441"/>
                  </a:lnTo>
                  <a:close/>
                  <a:moveTo>
                    <a:pt x="10207" y="2438"/>
                  </a:moveTo>
                  <a:cubicBezTo>
                    <a:pt x="10207" y="2441"/>
                    <a:pt x="10207" y="2441"/>
                    <a:pt x="10210" y="2441"/>
                  </a:cubicBezTo>
                  <a:cubicBezTo>
                    <a:pt x="10207" y="2441"/>
                    <a:pt x="10207" y="2441"/>
                    <a:pt x="10207" y="2438"/>
                  </a:cubicBezTo>
                  <a:close/>
                  <a:moveTo>
                    <a:pt x="10207" y="2435"/>
                  </a:moveTo>
                  <a:lnTo>
                    <a:pt x="10207" y="2438"/>
                  </a:lnTo>
                  <a:lnTo>
                    <a:pt x="10207" y="2435"/>
                  </a:lnTo>
                  <a:close/>
                  <a:moveTo>
                    <a:pt x="10204" y="2431"/>
                  </a:moveTo>
                  <a:cubicBezTo>
                    <a:pt x="10207" y="2431"/>
                    <a:pt x="10207" y="2435"/>
                    <a:pt x="10207" y="2435"/>
                  </a:cubicBezTo>
                  <a:cubicBezTo>
                    <a:pt x="10207" y="2435"/>
                    <a:pt x="10207" y="2431"/>
                    <a:pt x="10204" y="2431"/>
                  </a:cubicBezTo>
                  <a:close/>
                  <a:moveTo>
                    <a:pt x="10204" y="2428"/>
                  </a:moveTo>
                  <a:lnTo>
                    <a:pt x="10204" y="2431"/>
                  </a:lnTo>
                  <a:lnTo>
                    <a:pt x="10204" y="2428"/>
                  </a:lnTo>
                  <a:close/>
                  <a:moveTo>
                    <a:pt x="10204" y="2425"/>
                  </a:moveTo>
                  <a:lnTo>
                    <a:pt x="10204" y="2428"/>
                  </a:lnTo>
                  <a:lnTo>
                    <a:pt x="10204" y="2425"/>
                  </a:lnTo>
                  <a:close/>
                  <a:moveTo>
                    <a:pt x="10201" y="2418"/>
                  </a:moveTo>
                  <a:cubicBezTo>
                    <a:pt x="10201" y="2421"/>
                    <a:pt x="10201" y="2421"/>
                    <a:pt x="10204" y="2421"/>
                  </a:cubicBezTo>
                  <a:cubicBezTo>
                    <a:pt x="10201" y="2421"/>
                    <a:pt x="10201" y="2421"/>
                    <a:pt x="10201" y="2418"/>
                  </a:cubicBezTo>
                  <a:close/>
                  <a:moveTo>
                    <a:pt x="10201" y="2415"/>
                  </a:moveTo>
                  <a:lnTo>
                    <a:pt x="10201" y="2418"/>
                  </a:lnTo>
                  <a:lnTo>
                    <a:pt x="10201" y="2415"/>
                  </a:lnTo>
                  <a:close/>
                  <a:moveTo>
                    <a:pt x="10198" y="2411"/>
                  </a:moveTo>
                  <a:cubicBezTo>
                    <a:pt x="10201" y="2411"/>
                    <a:pt x="10201" y="2415"/>
                    <a:pt x="10201" y="2415"/>
                  </a:cubicBezTo>
                  <a:cubicBezTo>
                    <a:pt x="10201" y="2415"/>
                    <a:pt x="10201" y="2411"/>
                    <a:pt x="10198" y="2411"/>
                  </a:cubicBezTo>
                  <a:close/>
                  <a:moveTo>
                    <a:pt x="10198" y="2408"/>
                  </a:moveTo>
                  <a:lnTo>
                    <a:pt x="10198" y="2411"/>
                  </a:lnTo>
                  <a:lnTo>
                    <a:pt x="10198" y="2408"/>
                  </a:lnTo>
                  <a:close/>
                  <a:moveTo>
                    <a:pt x="10198" y="2405"/>
                  </a:moveTo>
                  <a:lnTo>
                    <a:pt x="10198" y="2408"/>
                  </a:lnTo>
                  <a:lnTo>
                    <a:pt x="10198" y="2405"/>
                  </a:lnTo>
                  <a:close/>
                  <a:moveTo>
                    <a:pt x="9998" y="2005"/>
                  </a:moveTo>
                  <a:cubicBezTo>
                    <a:pt x="10084" y="2138"/>
                    <a:pt x="10147" y="2272"/>
                    <a:pt x="10198" y="2405"/>
                  </a:cubicBezTo>
                  <a:cubicBezTo>
                    <a:pt x="10147" y="2272"/>
                    <a:pt x="10084" y="2138"/>
                    <a:pt x="9998" y="2005"/>
                  </a:cubicBezTo>
                  <a:close/>
                  <a:moveTo>
                    <a:pt x="9998" y="2001"/>
                  </a:moveTo>
                  <a:lnTo>
                    <a:pt x="9998" y="2005"/>
                  </a:lnTo>
                  <a:lnTo>
                    <a:pt x="9998" y="2001"/>
                  </a:lnTo>
                  <a:close/>
                  <a:moveTo>
                    <a:pt x="9994" y="1998"/>
                  </a:moveTo>
                  <a:lnTo>
                    <a:pt x="9994" y="2001"/>
                  </a:lnTo>
                  <a:lnTo>
                    <a:pt x="9994" y="1998"/>
                  </a:lnTo>
                  <a:close/>
                  <a:moveTo>
                    <a:pt x="9991" y="1995"/>
                  </a:moveTo>
                  <a:lnTo>
                    <a:pt x="9994" y="1998"/>
                  </a:lnTo>
                  <a:lnTo>
                    <a:pt x="9991" y="1995"/>
                  </a:lnTo>
                  <a:close/>
                  <a:moveTo>
                    <a:pt x="9987" y="1992"/>
                  </a:moveTo>
                  <a:cubicBezTo>
                    <a:pt x="9991" y="1992"/>
                    <a:pt x="9991" y="1992"/>
                    <a:pt x="9991" y="1995"/>
                  </a:cubicBezTo>
                  <a:cubicBezTo>
                    <a:pt x="9991" y="1992"/>
                    <a:pt x="9991" y="1992"/>
                    <a:pt x="9987" y="1992"/>
                  </a:cubicBezTo>
                  <a:close/>
                  <a:moveTo>
                    <a:pt x="9987" y="1989"/>
                  </a:moveTo>
                  <a:lnTo>
                    <a:pt x="9987" y="1989"/>
                  </a:lnTo>
                  <a:lnTo>
                    <a:pt x="9987" y="1989"/>
                  </a:lnTo>
                  <a:close/>
                  <a:moveTo>
                    <a:pt x="9984" y="1985"/>
                  </a:moveTo>
                  <a:lnTo>
                    <a:pt x="9984" y="1985"/>
                  </a:lnTo>
                  <a:lnTo>
                    <a:pt x="9984" y="1985"/>
                  </a:lnTo>
                  <a:close/>
                  <a:moveTo>
                    <a:pt x="9981" y="1978"/>
                  </a:moveTo>
                  <a:cubicBezTo>
                    <a:pt x="9981" y="1981"/>
                    <a:pt x="9981" y="1981"/>
                    <a:pt x="9984" y="1981"/>
                  </a:cubicBezTo>
                  <a:cubicBezTo>
                    <a:pt x="9981" y="1981"/>
                    <a:pt x="9981" y="1981"/>
                    <a:pt x="9981" y="1978"/>
                  </a:cubicBezTo>
                  <a:close/>
                  <a:moveTo>
                    <a:pt x="9981" y="1975"/>
                  </a:moveTo>
                  <a:lnTo>
                    <a:pt x="9981" y="1978"/>
                  </a:lnTo>
                  <a:lnTo>
                    <a:pt x="9981" y="1975"/>
                  </a:lnTo>
                  <a:close/>
                  <a:moveTo>
                    <a:pt x="9978" y="1972"/>
                  </a:moveTo>
                  <a:lnTo>
                    <a:pt x="9978" y="1972"/>
                  </a:lnTo>
                  <a:lnTo>
                    <a:pt x="9978" y="1972"/>
                  </a:lnTo>
                  <a:close/>
                  <a:moveTo>
                    <a:pt x="9974" y="1969"/>
                  </a:moveTo>
                  <a:lnTo>
                    <a:pt x="9974" y="1969"/>
                  </a:lnTo>
                  <a:lnTo>
                    <a:pt x="9974" y="1969"/>
                  </a:lnTo>
                  <a:close/>
                  <a:moveTo>
                    <a:pt x="9971" y="1966"/>
                  </a:moveTo>
                  <a:lnTo>
                    <a:pt x="9971" y="1966"/>
                  </a:lnTo>
                  <a:lnTo>
                    <a:pt x="9971" y="1966"/>
                  </a:lnTo>
                  <a:close/>
                  <a:moveTo>
                    <a:pt x="8412" y="663"/>
                  </a:moveTo>
                  <a:lnTo>
                    <a:pt x="8412" y="663"/>
                  </a:lnTo>
                  <a:cubicBezTo>
                    <a:pt x="8459" y="690"/>
                    <a:pt x="8506" y="713"/>
                    <a:pt x="8549" y="736"/>
                  </a:cubicBezTo>
                  <a:cubicBezTo>
                    <a:pt x="8506" y="713"/>
                    <a:pt x="8459" y="690"/>
                    <a:pt x="8412" y="663"/>
                  </a:cubicBezTo>
                  <a:lnTo>
                    <a:pt x="8412" y="663"/>
                  </a:lnTo>
                  <a:close/>
                  <a:moveTo>
                    <a:pt x="4" y="540"/>
                  </a:moveTo>
                  <a:lnTo>
                    <a:pt x="1" y="540"/>
                  </a:lnTo>
                  <a:lnTo>
                    <a:pt x="4" y="540"/>
                  </a:lnTo>
                  <a:close/>
                  <a:moveTo>
                    <a:pt x="1686" y="3"/>
                  </a:moveTo>
                  <a:cubicBezTo>
                    <a:pt x="1096" y="140"/>
                    <a:pt x="523" y="320"/>
                    <a:pt x="4" y="537"/>
                  </a:cubicBezTo>
                  <a:cubicBezTo>
                    <a:pt x="523" y="320"/>
                    <a:pt x="1096" y="140"/>
                    <a:pt x="1686" y="3"/>
                  </a:cubicBezTo>
                  <a:close/>
                  <a:moveTo>
                    <a:pt x="1693" y="0"/>
                  </a:moveTo>
                  <a:cubicBezTo>
                    <a:pt x="1693" y="3"/>
                    <a:pt x="1693" y="3"/>
                    <a:pt x="1689" y="3"/>
                  </a:cubicBezTo>
                  <a:cubicBezTo>
                    <a:pt x="1693" y="3"/>
                    <a:pt x="1693" y="3"/>
                    <a:pt x="1693" y="0"/>
                  </a:cubicBezTo>
                  <a:close/>
                  <a:moveTo>
                    <a:pt x="1702" y="0"/>
                  </a:moveTo>
                  <a:lnTo>
                    <a:pt x="1699" y="0"/>
                  </a:lnTo>
                  <a:close/>
                </a:path>
              </a:pathLst>
            </a:custGeom>
            <a:solidFill>
              <a:srgbClr val="E4B3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28;p38">
              <a:extLst>
                <a:ext uri="{FF2B5EF4-FFF2-40B4-BE49-F238E27FC236}">
                  <a16:creationId xmlns:a16="http://schemas.microsoft.com/office/drawing/2014/main" id="{966F60CE-D5BD-BF43-A747-8CBA43E99F84}"/>
                </a:ext>
              </a:extLst>
            </p:cNvPr>
            <p:cNvSpPr/>
            <p:nvPr/>
          </p:nvSpPr>
          <p:spPr>
            <a:xfrm flipH="1">
              <a:off x="1854658" y="1501351"/>
              <a:ext cx="1613110" cy="809936"/>
            </a:xfrm>
            <a:custGeom>
              <a:avLst/>
              <a:gdLst/>
              <a:ahLst/>
              <a:cxnLst/>
              <a:rect l="l" t="t" r="r" b="b"/>
              <a:pathLst>
                <a:path w="12146" h="6098" extrusionOk="0">
                  <a:moveTo>
                    <a:pt x="11030" y="1565"/>
                  </a:moveTo>
                  <a:cubicBezTo>
                    <a:pt x="11162" y="1565"/>
                    <a:pt x="11256" y="1682"/>
                    <a:pt x="11266" y="1808"/>
                  </a:cubicBezTo>
                  <a:cubicBezTo>
                    <a:pt x="11266" y="1845"/>
                    <a:pt x="11262" y="1885"/>
                    <a:pt x="11253" y="1922"/>
                  </a:cubicBezTo>
                  <a:cubicBezTo>
                    <a:pt x="11219" y="2008"/>
                    <a:pt x="11133" y="2068"/>
                    <a:pt x="11039" y="2068"/>
                  </a:cubicBezTo>
                  <a:lnTo>
                    <a:pt x="11030" y="2068"/>
                  </a:lnTo>
                  <a:cubicBezTo>
                    <a:pt x="10933" y="2062"/>
                    <a:pt x="10847" y="1991"/>
                    <a:pt x="10816" y="1902"/>
                  </a:cubicBezTo>
                  <a:cubicBezTo>
                    <a:pt x="10776" y="1779"/>
                    <a:pt x="10850" y="1595"/>
                    <a:pt x="10990" y="1569"/>
                  </a:cubicBezTo>
                  <a:cubicBezTo>
                    <a:pt x="11003" y="1565"/>
                    <a:pt x="11016" y="1565"/>
                    <a:pt x="11030" y="1565"/>
                  </a:cubicBezTo>
                  <a:close/>
                  <a:moveTo>
                    <a:pt x="5825" y="2654"/>
                  </a:moveTo>
                  <a:cubicBezTo>
                    <a:pt x="5872" y="2654"/>
                    <a:pt x="5912" y="2684"/>
                    <a:pt x="5925" y="2758"/>
                  </a:cubicBezTo>
                  <a:cubicBezTo>
                    <a:pt x="5932" y="2798"/>
                    <a:pt x="5925" y="2841"/>
                    <a:pt x="5898" y="2870"/>
                  </a:cubicBezTo>
                  <a:cubicBezTo>
                    <a:pt x="5878" y="2894"/>
                    <a:pt x="5845" y="2904"/>
                    <a:pt x="5812" y="2904"/>
                  </a:cubicBezTo>
                  <a:lnTo>
                    <a:pt x="5788" y="2904"/>
                  </a:lnTo>
                  <a:cubicBezTo>
                    <a:pt x="5748" y="2898"/>
                    <a:pt x="5712" y="2874"/>
                    <a:pt x="5695" y="2841"/>
                  </a:cubicBezTo>
                  <a:cubicBezTo>
                    <a:pt x="5648" y="2744"/>
                    <a:pt x="5742" y="2654"/>
                    <a:pt x="5825" y="2654"/>
                  </a:cubicBezTo>
                  <a:close/>
                  <a:moveTo>
                    <a:pt x="5495" y="2830"/>
                  </a:moveTo>
                  <a:cubicBezTo>
                    <a:pt x="5585" y="2830"/>
                    <a:pt x="5665" y="2884"/>
                    <a:pt x="5688" y="3024"/>
                  </a:cubicBezTo>
                  <a:cubicBezTo>
                    <a:pt x="5702" y="3097"/>
                    <a:pt x="5692" y="3181"/>
                    <a:pt x="5642" y="3237"/>
                  </a:cubicBezTo>
                  <a:cubicBezTo>
                    <a:pt x="5598" y="3284"/>
                    <a:pt x="5535" y="3307"/>
                    <a:pt x="5472" y="3307"/>
                  </a:cubicBezTo>
                  <a:cubicBezTo>
                    <a:pt x="5459" y="3307"/>
                    <a:pt x="5442" y="3304"/>
                    <a:pt x="5425" y="3304"/>
                  </a:cubicBezTo>
                  <a:cubicBezTo>
                    <a:pt x="5352" y="3290"/>
                    <a:pt x="5282" y="3250"/>
                    <a:pt x="5248" y="3184"/>
                  </a:cubicBezTo>
                  <a:cubicBezTo>
                    <a:pt x="5159" y="3001"/>
                    <a:pt x="5339" y="2830"/>
                    <a:pt x="5495" y="2830"/>
                  </a:cubicBezTo>
                  <a:close/>
                  <a:moveTo>
                    <a:pt x="3700" y="1"/>
                  </a:moveTo>
                  <a:cubicBezTo>
                    <a:pt x="3650" y="10"/>
                    <a:pt x="3600" y="20"/>
                    <a:pt x="3550" y="33"/>
                  </a:cubicBezTo>
                  <a:lnTo>
                    <a:pt x="3541" y="33"/>
                  </a:lnTo>
                  <a:cubicBezTo>
                    <a:pt x="3541" y="36"/>
                    <a:pt x="3541" y="36"/>
                    <a:pt x="3537" y="36"/>
                  </a:cubicBezTo>
                  <a:lnTo>
                    <a:pt x="3534" y="36"/>
                  </a:lnTo>
                  <a:cubicBezTo>
                    <a:pt x="2944" y="173"/>
                    <a:pt x="2371" y="353"/>
                    <a:pt x="1852" y="570"/>
                  </a:cubicBezTo>
                  <a:lnTo>
                    <a:pt x="1852" y="573"/>
                  </a:lnTo>
                  <a:lnTo>
                    <a:pt x="1849" y="573"/>
                  </a:lnTo>
                  <a:cubicBezTo>
                    <a:pt x="1013" y="926"/>
                    <a:pt x="333" y="1372"/>
                    <a:pt x="1" y="1882"/>
                  </a:cubicBezTo>
                  <a:cubicBezTo>
                    <a:pt x="11" y="2085"/>
                    <a:pt x="50" y="2285"/>
                    <a:pt x="118" y="2474"/>
                  </a:cubicBezTo>
                  <a:cubicBezTo>
                    <a:pt x="297" y="2990"/>
                    <a:pt x="663" y="3430"/>
                    <a:pt x="1100" y="3757"/>
                  </a:cubicBezTo>
                  <a:cubicBezTo>
                    <a:pt x="1260" y="3873"/>
                    <a:pt x="1429" y="3983"/>
                    <a:pt x="1539" y="4146"/>
                  </a:cubicBezTo>
                  <a:cubicBezTo>
                    <a:pt x="1676" y="4346"/>
                    <a:pt x="1699" y="4602"/>
                    <a:pt x="1666" y="4839"/>
                  </a:cubicBezTo>
                  <a:cubicBezTo>
                    <a:pt x="1646" y="4982"/>
                    <a:pt x="1606" y="5128"/>
                    <a:pt x="1529" y="5251"/>
                  </a:cubicBezTo>
                  <a:cubicBezTo>
                    <a:pt x="1516" y="5278"/>
                    <a:pt x="1499" y="5302"/>
                    <a:pt x="1479" y="5325"/>
                  </a:cubicBezTo>
                  <a:cubicBezTo>
                    <a:pt x="2165" y="5678"/>
                    <a:pt x="3084" y="5964"/>
                    <a:pt x="4313" y="6098"/>
                  </a:cubicBezTo>
                  <a:cubicBezTo>
                    <a:pt x="4050" y="5798"/>
                    <a:pt x="3860" y="5431"/>
                    <a:pt x="3874" y="5035"/>
                  </a:cubicBezTo>
                  <a:cubicBezTo>
                    <a:pt x="3887" y="4602"/>
                    <a:pt x="4154" y="4203"/>
                    <a:pt x="4509" y="3953"/>
                  </a:cubicBezTo>
                  <a:cubicBezTo>
                    <a:pt x="4869" y="3703"/>
                    <a:pt x="5305" y="3590"/>
                    <a:pt x="5735" y="3547"/>
                  </a:cubicBezTo>
                  <a:cubicBezTo>
                    <a:pt x="5781" y="3543"/>
                    <a:pt x="5828" y="3537"/>
                    <a:pt x="5868" y="3513"/>
                  </a:cubicBezTo>
                  <a:cubicBezTo>
                    <a:pt x="5915" y="3480"/>
                    <a:pt x="5938" y="3427"/>
                    <a:pt x="5958" y="3377"/>
                  </a:cubicBezTo>
                  <a:cubicBezTo>
                    <a:pt x="6152" y="2927"/>
                    <a:pt x="6441" y="2501"/>
                    <a:pt x="6867" y="2265"/>
                  </a:cubicBezTo>
                  <a:cubicBezTo>
                    <a:pt x="7097" y="2138"/>
                    <a:pt x="7357" y="2074"/>
                    <a:pt x="7620" y="2074"/>
                  </a:cubicBezTo>
                  <a:cubicBezTo>
                    <a:pt x="7703" y="2074"/>
                    <a:pt x="7786" y="2082"/>
                    <a:pt x="7866" y="2094"/>
                  </a:cubicBezTo>
                  <a:cubicBezTo>
                    <a:pt x="7899" y="2098"/>
                    <a:pt x="7933" y="2105"/>
                    <a:pt x="7962" y="2105"/>
                  </a:cubicBezTo>
                  <a:cubicBezTo>
                    <a:pt x="7982" y="2105"/>
                    <a:pt x="7999" y="2102"/>
                    <a:pt x="8016" y="2098"/>
                  </a:cubicBezTo>
                  <a:cubicBezTo>
                    <a:pt x="8079" y="2082"/>
                    <a:pt x="8119" y="2031"/>
                    <a:pt x="8162" y="1985"/>
                  </a:cubicBezTo>
                  <a:cubicBezTo>
                    <a:pt x="8492" y="1619"/>
                    <a:pt x="8965" y="1369"/>
                    <a:pt x="9455" y="1369"/>
                  </a:cubicBezTo>
                  <a:cubicBezTo>
                    <a:pt x="9491" y="1369"/>
                    <a:pt x="9528" y="1369"/>
                    <a:pt x="9561" y="1372"/>
                  </a:cubicBezTo>
                  <a:cubicBezTo>
                    <a:pt x="10088" y="1412"/>
                    <a:pt x="10593" y="1795"/>
                    <a:pt x="10700" y="2311"/>
                  </a:cubicBezTo>
                  <a:cubicBezTo>
                    <a:pt x="10747" y="2308"/>
                    <a:pt x="10793" y="2308"/>
                    <a:pt x="10840" y="2308"/>
                  </a:cubicBezTo>
                  <a:cubicBezTo>
                    <a:pt x="11326" y="2308"/>
                    <a:pt x="11806" y="2518"/>
                    <a:pt x="12145" y="2864"/>
                  </a:cubicBezTo>
                  <a:cubicBezTo>
                    <a:pt x="12135" y="2804"/>
                    <a:pt x="12125" y="2747"/>
                    <a:pt x="12115" y="2691"/>
                  </a:cubicBezTo>
                  <a:lnTo>
                    <a:pt x="12086" y="2571"/>
                  </a:lnTo>
                  <a:lnTo>
                    <a:pt x="12086" y="2564"/>
                  </a:lnTo>
                  <a:lnTo>
                    <a:pt x="12082" y="2564"/>
                  </a:lnTo>
                  <a:lnTo>
                    <a:pt x="12082" y="2561"/>
                  </a:lnTo>
                  <a:lnTo>
                    <a:pt x="12082" y="2558"/>
                  </a:lnTo>
                  <a:lnTo>
                    <a:pt x="12082" y="2554"/>
                  </a:lnTo>
                  <a:cubicBezTo>
                    <a:pt x="12082" y="2551"/>
                    <a:pt x="12082" y="2551"/>
                    <a:pt x="12078" y="2551"/>
                  </a:cubicBezTo>
                  <a:lnTo>
                    <a:pt x="12078" y="2548"/>
                  </a:lnTo>
                  <a:lnTo>
                    <a:pt x="12078" y="2544"/>
                  </a:lnTo>
                  <a:lnTo>
                    <a:pt x="12078" y="2541"/>
                  </a:lnTo>
                  <a:lnTo>
                    <a:pt x="12075" y="2538"/>
                  </a:lnTo>
                  <a:lnTo>
                    <a:pt x="12075" y="2534"/>
                  </a:lnTo>
                  <a:lnTo>
                    <a:pt x="12075" y="2531"/>
                  </a:lnTo>
                  <a:lnTo>
                    <a:pt x="12075" y="2528"/>
                  </a:lnTo>
                  <a:lnTo>
                    <a:pt x="12072" y="2528"/>
                  </a:lnTo>
                  <a:lnTo>
                    <a:pt x="12072" y="2524"/>
                  </a:lnTo>
                  <a:lnTo>
                    <a:pt x="12072" y="2521"/>
                  </a:lnTo>
                  <a:lnTo>
                    <a:pt x="12072" y="2518"/>
                  </a:lnTo>
                  <a:lnTo>
                    <a:pt x="12069" y="2518"/>
                  </a:lnTo>
                  <a:lnTo>
                    <a:pt x="12069" y="2514"/>
                  </a:lnTo>
                  <a:lnTo>
                    <a:pt x="12069" y="2511"/>
                  </a:lnTo>
                  <a:lnTo>
                    <a:pt x="12069" y="2508"/>
                  </a:lnTo>
                  <a:cubicBezTo>
                    <a:pt x="12069" y="2508"/>
                    <a:pt x="12069" y="2504"/>
                    <a:pt x="12066" y="2504"/>
                  </a:cubicBezTo>
                  <a:lnTo>
                    <a:pt x="12066" y="2501"/>
                  </a:lnTo>
                  <a:lnTo>
                    <a:pt x="12066" y="2498"/>
                  </a:lnTo>
                  <a:lnTo>
                    <a:pt x="12066" y="2494"/>
                  </a:lnTo>
                  <a:lnTo>
                    <a:pt x="12062" y="2494"/>
                  </a:lnTo>
                  <a:lnTo>
                    <a:pt x="12062" y="2491"/>
                  </a:lnTo>
                  <a:lnTo>
                    <a:pt x="12062" y="2488"/>
                  </a:lnTo>
                  <a:cubicBezTo>
                    <a:pt x="12062" y="2484"/>
                    <a:pt x="12058" y="2484"/>
                    <a:pt x="12058" y="2484"/>
                  </a:cubicBezTo>
                  <a:lnTo>
                    <a:pt x="12058" y="2481"/>
                  </a:lnTo>
                  <a:lnTo>
                    <a:pt x="12058" y="2478"/>
                  </a:lnTo>
                  <a:lnTo>
                    <a:pt x="12058" y="2474"/>
                  </a:lnTo>
                  <a:cubicBezTo>
                    <a:pt x="12055" y="2474"/>
                    <a:pt x="12055" y="2474"/>
                    <a:pt x="12055" y="2471"/>
                  </a:cubicBezTo>
                  <a:lnTo>
                    <a:pt x="12055" y="2468"/>
                  </a:lnTo>
                  <a:cubicBezTo>
                    <a:pt x="12055" y="2468"/>
                    <a:pt x="12055" y="2464"/>
                    <a:pt x="12052" y="2464"/>
                  </a:cubicBezTo>
                  <a:lnTo>
                    <a:pt x="12052" y="2461"/>
                  </a:lnTo>
                  <a:lnTo>
                    <a:pt x="12052" y="2458"/>
                  </a:lnTo>
                  <a:lnTo>
                    <a:pt x="12052" y="2454"/>
                  </a:lnTo>
                  <a:cubicBezTo>
                    <a:pt x="12049" y="2454"/>
                    <a:pt x="12049" y="2454"/>
                    <a:pt x="12049" y="2451"/>
                  </a:cubicBezTo>
                  <a:lnTo>
                    <a:pt x="12049" y="2448"/>
                  </a:lnTo>
                  <a:cubicBezTo>
                    <a:pt x="12049" y="2448"/>
                    <a:pt x="12049" y="2444"/>
                    <a:pt x="12046" y="2444"/>
                  </a:cubicBezTo>
                  <a:lnTo>
                    <a:pt x="12046" y="2441"/>
                  </a:lnTo>
                  <a:lnTo>
                    <a:pt x="12046" y="2438"/>
                  </a:lnTo>
                  <a:cubicBezTo>
                    <a:pt x="11995" y="2305"/>
                    <a:pt x="11932" y="2171"/>
                    <a:pt x="11846" y="2038"/>
                  </a:cubicBezTo>
                  <a:lnTo>
                    <a:pt x="11846" y="2034"/>
                  </a:lnTo>
                  <a:lnTo>
                    <a:pt x="11842" y="2034"/>
                  </a:lnTo>
                  <a:lnTo>
                    <a:pt x="11842" y="2031"/>
                  </a:lnTo>
                  <a:lnTo>
                    <a:pt x="11839" y="2028"/>
                  </a:lnTo>
                  <a:cubicBezTo>
                    <a:pt x="11839" y="2025"/>
                    <a:pt x="11839" y="2025"/>
                    <a:pt x="11835" y="2025"/>
                  </a:cubicBezTo>
                  <a:lnTo>
                    <a:pt x="11835" y="2022"/>
                  </a:lnTo>
                  <a:lnTo>
                    <a:pt x="11832" y="2018"/>
                  </a:lnTo>
                  <a:lnTo>
                    <a:pt x="11832" y="2014"/>
                  </a:lnTo>
                  <a:cubicBezTo>
                    <a:pt x="11829" y="2014"/>
                    <a:pt x="11829" y="2014"/>
                    <a:pt x="11829" y="2011"/>
                  </a:cubicBezTo>
                  <a:lnTo>
                    <a:pt x="11829" y="2008"/>
                  </a:lnTo>
                  <a:cubicBezTo>
                    <a:pt x="11826" y="2008"/>
                    <a:pt x="11826" y="2008"/>
                    <a:pt x="11826" y="2005"/>
                  </a:cubicBezTo>
                  <a:cubicBezTo>
                    <a:pt x="11826" y="2005"/>
                    <a:pt x="11822" y="2005"/>
                    <a:pt x="11822" y="2002"/>
                  </a:cubicBezTo>
                  <a:cubicBezTo>
                    <a:pt x="11822" y="2002"/>
                    <a:pt x="11822" y="1999"/>
                    <a:pt x="11819" y="1999"/>
                  </a:cubicBezTo>
                  <a:cubicBezTo>
                    <a:pt x="11532" y="1565"/>
                    <a:pt x="11053" y="1135"/>
                    <a:pt x="10397" y="769"/>
                  </a:cubicBezTo>
                  <a:cubicBezTo>
                    <a:pt x="10354" y="746"/>
                    <a:pt x="10307" y="723"/>
                    <a:pt x="10260" y="696"/>
                  </a:cubicBezTo>
                  <a:cubicBezTo>
                    <a:pt x="10180" y="766"/>
                    <a:pt x="10084" y="816"/>
                    <a:pt x="9984" y="852"/>
                  </a:cubicBezTo>
                  <a:cubicBezTo>
                    <a:pt x="9844" y="903"/>
                    <a:pt x="9701" y="923"/>
                    <a:pt x="9558" y="923"/>
                  </a:cubicBezTo>
                  <a:cubicBezTo>
                    <a:pt x="9208" y="923"/>
                    <a:pt x="8852" y="800"/>
                    <a:pt x="8525" y="660"/>
                  </a:cubicBezTo>
                  <a:cubicBezTo>
                    <a:pt x="8076" y="466"/>
                    <a:pt x="7620" y="233"/>
                    <a:pt x="7134" y="233"/>
                  </a:cubicBezTo>
                  <a:lnTo>
                    <a:pt x="7091" y="233"/>
                  </a:lnTo>
                  <a:cubicBezTo>
                    <a:pt x="6667" y="247"/>
                    <a:pt x="6275" y="440"/>
                    <a:pt x="5885" y="606"/>
                  </a:cubicBezTo>
                  <a:cubicBezTo>
                    <a:pt x="5585" y="733"/>
                    <a:pt x="5259" y="846"/>
                    <a:pt x="4936" y="846"/>
                  </a:cubicBezTo>
                  <a:cubicBezTo>
                    <a:pt x="4842" y="846"/>
                    <a:pt x="4749" y="836"/>
                    <a:pt x="4653" y="812"/>
                  </a:cubicBezTo>
                  <a:cubicBezTo>
                    <a:pt x="4233" y="713"/>
                    <a:pt x="3914" y="383"/>
                    <a:pt x="3700" y="1"/>
                  </a:cubicBezTo>
                  <a:close/>
                </a:path>
              </a:pathLst>
            </a:custGeom>
            <a:solidFill>
              <a:schemeClr val="accent2">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29;p38">
              <a:extLst>
                <a:ext uri="{FF2B5EF4-FFF2-40B4-BE49-F238E27FC236}">
                  <a16:creationId xmlns:a16="http://schemas.microsoft.com/office/drawing/2014/main" id="{2C589130-9F4D-2946-9C6E-9C7DDA8F8E25}"/>
                </a:ext>
              </a:extLst>
            </p:cNvPr>
            <p:cNvSpPr/>
            <p:nvPr/>
          </p:nvSpPr>
          <p:spPr>
            <a:xfrm flipH="1">
              <a:off x="1850298" y="1683037"/>
              <a:ext cx="1104846" cy="638466"/>
            </a:xfrm>
            <a:custGeom>
              <a:avLst/>
              <a:gdLst/>
              <a:ahLst/>
              <a:cxnLst/>
              <a:rect l="l" t="t" r="r" b="b"/>
              <a:pathLst>
                <a:path w="8319" h="4807" extrusionOk="0">
                  <a:moveTo>
                    <a:pt x="5475" y="334"/>
                  </a:moveTo>
                  <a:cubicBezTo>
                    <a:pt x="5528" y="334"/>
                    <a:pt x="5584" y="354"/>
                    <a:pt x="5631" y="387"/>
                  </a:cubicBezTo>
                  <a:cubicBezTo>
                    <a:pt x="5681" y="424"/>
                    <a:pt x="5714" y="477"/>
                    <a:pt x="5724" y="540"/>
                  </a:cubicBezTo>
                  <a:cubicBezTo>
                    <a:pt x="5728" y="563"/>
                    <a:pt x="5728" y="591"/>
                    <a:pt x="5721" y="614"/>
                  </a:cubicBezTo>
                  <a:cubicBezTo>
                    <a:pt x="5711" y="640"/>
                    <a:pt x="5698" y="663"/>
                    <a:pt x="5678" y="680"/>
                  </a:cubicBezTo>
                  <a:cubicBezTo>
                    <a:pt x="5635" y="726"/>
                    <a:pt x="5575" y="754"/>
                    <a:pt x="5515" y="757"/>
                  </a:cubicBezTo>
                  <a:lnTo>
                    <a:pt x="5501" y="757"/>
                  </a:lnTo>
                  <a:cubicBezTo>
                    <a:pt x="5444" y="757"/>
                    <a:pt x="5384" y="737"/>
                    <a:pt x="5341" y="700"/>
                  </a:cubicBezTo>
                  <a:cubicBezTo>
                    <a:pt x="5321" y="680"/>
                    <a:pt x="5301" y="660"/>
                    <a:pt x="5292" y="637"/>
                  </a:cubicBezTo>
                  <a:cubicBezTo>
                    <a:pt x="5281" y="614"/>
                    <a:pt x="5278" y="587"/>
                    <a:pt x="5278" y="560"/>
                  </a:cubicBezTo>
                  <a:cubicBezTo>
                    <a:pt x="5278" y="507"/>
                    <a:pt x="5288" y="457"/>
                    <a:pt x="5318" y="414"/>
                  </a:cubicBezTo>
                  <a:cubicBezTo>
                    <a:pt x="5355" y="357"/>
                    <a:pt x="5415" y="334"/>
                    <a:pt x="5475" y="334"/>
                  </a:cubicBezTo>
                  <a:close/>
                  <a:moveTo>
                    <a:pt x="6048" y="417"/>
                  </a:moveTo>
                  <a:cubicBezTo>
                    <a:pt x="6134" y="431"/>
                    <a:pt x="6217" y="471"/>
                    <a:pt x="6274" y="537"/>
                  </a:cubicBezTo>
                  <a:cubicBezTo>
                    <a:pt x="6327" y="607"/>
                    <a:pt x="6347" y="703"/>
                    <a:pt x="6314" y="783"/>
                  </a:cubicBezTo>
                  <a:cubicBezTo>
                    <a:pt x="6300" y="810"/>
                    <a:pt x="6283" y="833"/>
                    <a:pt x="6264" y="857"/>
                  </a:cubicBezTo>
                  <a:cubicBezTo>
                    <a:pt x="6234" y="897"/>
                    <a:pt x="6197" y="937"/>
                    <a:pt x="6151" y="953"/>
                  </a:cubicBezTo>
                  <a:cubicBezTo>
                    <a:pt x="6131" y="960"/>
                    <a:pt x="6111" y="963"/>
                    <a:pt x="6091" y="963"/>
                  </a:cubicBezTo>
                  <a:lnTo>
                    <a:pt x="6057" y="963"/>
                  </a:lnTo>
                  <a:cubicBezTo>
                    <a:pt x="5951" y="950"/>
                    <a:pt x="5844" y="880"/>
                    <a:pt x="5804" y="777"/>
                  </a:cubicBezTo>
                  <a:cubicBezTo>
                    <a:pt x="5751" y="640"/>
                    <a:pt x="5868" y="417"/>
                    <a:pt x="6024" y="417"/>
                  </a:cubicBezTo>
                  <a:close/>
                  <a:moveTo>
                    <a:pt x="7247" y="1390"/>
                  </a:moveTo>
                  <a:cubicBezTo>
                    <a:pt x="7262" y="1390"/>
                    <a:pt x="7279" y="1396"/>
                    <a:pt x="7296" y="1403"/>
                  </a:cubicBezTo>
                  <a:cubicBezTo>
                    <a:pt x="7376" y="1450"/>
                    <a:pt x="7413" y="1562"/>
                    <a:pt x="7413" y="1649"/>
                  </a:cubicBezTo>
                  <a:cubicBezTo>
                    <a:pt x="7413" y="1676"/>
                    <a:pt x="7406" y="1705"/>
                    <a:pt x="7396" y="1733"/>
                  </a:cubicBezTo>
                  <a:cubicBezTo>
                    <a:pt x="7370" y="1802"/>
                    <a:pt x="7296" y="1849"/>
                    <a:pt x="7223" y="1849"/>
                  </a:cubicBezTo>
                  <a:lnTo>
                    <a:pt x="7213" y="1849"/>
                  </a:lnTo>
                  <a:cubicBezTo>
                    <a:pt x="7136" y="1842"/>
                    <a:pt x="7063" y="1789"/>
                    <a:pt x="7036" y="1716"/>
                  </a:cubicBezTo>
                  <a:cubicBezTo>
                    <a:pt x="7007" y="1642"/>
                    <a:pt x="7023" y="1556"/>
                    <a:pt x="7067" y="1493"/>
                  </a:cubicBezTo>
                  <a:cubicBezTo>
                    <a:pt x="7103" y="1446"/>
                    <a:pt x="7176" y="1390"/>
                    <a:pt x="7247" y="1390"/>
                  </a:cubicBezTo>
                  <a:close/>
                  <a:moveTo>
                    <a:pt x="7536" y="1989"/>
                  </a:moveTo>
                  <a:cubicBezTo>
                    <a:pt x="7579" y="1996"/>
                    <a:pt x="7626" y="2016"/>
                    <a:pt x="7653" y="2052"/>
                  </a:cubicBezTo>
                  <a:cubicBezTo>
                    <a:pt x="7679" y="2085"/>
                    <a:pt x="7692" y="2135"/>
                    <a:pt x="7672" y="2179"/>
                  </a:cubicBezTo>
                  <a:cubicBezTo>
                    <a:pt x="7666" y="2192"/>
                    <a:pt x="7659" y="2202"/>
                    <a:pt x="7649" y="2215"/>
                  </a:cubicBezTo>
                  <a:cubicBezTo>
                    <a:pt x="7633" y="2235"/>
                    <a:pt x="7613" y="2258"/>
                    <a:pt x="7589" y="2265"/>
                  </a:cubicBezTo>
                  <a:cubicBezTo>
                    <a:pt x="7579" y="2269"/>
                    <a:pt x="7569" y="2272"/>
                    <a:pt x="7559" y="2272"/>
                  </a:cubicBezTo>
                  <a:cubicBezTo>
                    <a:pt x="7553" y="2272"/>
                    <a:pt x="7546" y="2272"/>
                    <a:pt x="7542" y="2269"/>
                  </a:cubicBezTo>
                  <a:cubicBezTo>
                    <a:pt x="7486" y="2262"/>
                    <a:pt x="7433" y="2229"/>
                    <a:pt x="7413" y="2175"/>
                  </a:cubicBezTo>
                  <a:cubicBezTo>
                    <a:pt x="7382" y="2105"/>
                    <a:pt x="7442" y="1989"/>
                    <a:pt x="7526" y="1989"/>
                  </a:cubicBezTo>
                  <a:close/>
                  <a:moveTo>
                    <a:pt x="2464" y="2052"/>
                  </a:moveTo>
                  <a:cubicBezTo>
                    <a:pt x="2467" y="2052"/>
                    <a:pt x="2475" y="2055"/>
                    <a:pt x="2481" y="2055"/>
                  </a:cubicBezTo>
                  <a:cubicBezTo>
                    <a:pt x="2541" y="2062"/>
                    <a:pt x="2601" y="2092"/>
                    <a:pt x="2641" y="2139"/>
                  </a:cubicBezTo>
                  <a:cubicBezTo>
                    <a:pt x="2681" y="2189"/>
                    <a:pt x="2694" y="2258"/>
                    <a:pt x="2667" y="2315"/>
                  </a:cubicBezTo>
                  <a:cubicBezTo>
                    <a:pt x="2661" y="2335"/>
                    <a:pt x="2647" y="2352"/>
                    <a:pt x="2634" y="2369"/>
                  </a:cubicBezTo>
                  <a:cubicBezTo>
                    <a:pt x="2611" y="2398"/>
                    <a:pt x="2587" y="2425"/>
                    <a:pt x="2551" y="2438"/>
                  </a:cubicBezTo>
                  <a:cubicBezTo>
                    <a:pt x="2538" y="2441"/>
                    <a:pt x="2524" y="2445"/>
                    <a:pt x="2511" y="2445"/>
                  </a:cubicBezTo>
                  <a:cubicBezTo>
                    <a:pt x="2501" y="2445"/>
                    <a:pt x="2495" y="2445"/>
                    <a:pt x="2487" y="2441"/>
                  </a:cubicBezTo>
                  <a:cubicBezTo>
                    <a:pt x="2407" y="2435"/>
                    <a:pt x="2335" y="2385"/>
                    <a:pt x="2308" y="2312"/>
                  </a:cubicBezTo>
                  <a:cubicBezTo>
                    <a:pt x="2268" y="2215"/>
                    <a:pt x="2351" y="2052"/>
                    <a:pt x="2464" y="2052"/>
                  </a:cubicBezTo>
                  <a:close/>
                  <a:moveTo>
                    <a:pt x="4998" y="1116"/>
                  </a:moveTo>
                  <a:cubicBezTo>
                    <a:pt x="5022" y="1120"/>
                    <a:pt x="5038" y="1133"/>
                    <a:pt x="5055" y="1146"/>
                  </a:cubicBezTo>
                  <a:cubicBezTo>
                    <a:pt x="5118" y="1196"/>
                    <a:pt x="5178" y="1256"/>
                    <a:pt x="5232" y="1316"/>
                  </a:cubicBezTo>
                  <a:cubicBezTo>
                    <a:pt x="5255" y="1346"/>
                    <a:pt x="5281" y="1383"/>
                    <a:pt x="5284" y="1423"/>
                  </a:cubicBezTo>
                  <a:cubicBezTo>
                    <a:pt x="5292" y="1479"/>
                    <a:pt x="5252" y="1530"/>
                    <a:pt x="5209" y="1570"/>
                  </a:cubicBezTo>
                  <a:cubicBezTo>
                    <a:pt x="5089" y="1693"/>
                    <a:pt x="4949" y="1796"/>
                    <a:pt x="4809" y="1899"/>
                  </a:cubicBezTo>
                  <a:cubicBezTo>
                    <a:pt x="4702" y="1979"/>
                    <a:pt x="4596" y="2059"/>
                    <a:pt x="4465" y="2089"/>
                  </a:cubicBezTo>
                  <a:cubicBezTo>
                    <a:pt x="4339" y="2122"/>
                    <a:pt x="4206" y="2102"/>
                    <a:pt x="4079" y="2125"/>
                  </a:cubicBezTo>
                  <a:cubicBezTo>
                    <a:pt x="3916" y="2152"/>
                    <a:pt x="3770" y="2255"/>
                    <a:pt x="3683" y="2395"/>
                  </a:cubicBezTo>
                  <a:cubicBezTo>
                    <a:pt x="3637" y="2469"/>
                    <a:pt x="3620" y="2521"/>
                    <a:pt x="3620" y="2605"/>
                  </a:cubicBezTo>
                  <a:cubicBezTo>
                    <a:pt x="3620" y="2704"/>
                    <a:pt x="3530" y="2724"/>
                    <a:pt x="3443" y="2724"/>
                  </a:cubicBezTo>
                  <a:lnTo>
                    <a:pt x="3440" y="2724"/>
                  </a:lnTo>
                  <a:cubicBezTo>
                    <a:pt x="3357" y="2724"/>
                    <a:pt x="3271" y="2721"/>
                    <a:pt x="3187" y="2715"/>
                  </a:cubicBezTo>
                  <a:cubicBezTo>
                    <a:pt x="3147" y="2712"/>
                    <a:pt x="3100" y="2704"/>
                    <a:pt x="3077" y="2672"/>
                  </a:cubicBezTo>
                  <a:cubicBezTo>
                    <a:pt x="3057" y="2641"/>
                    <a:pt x="3060" y="2605"/>
                    <a:pt x="3067" y="2572"/>
                  </a:cubicBezTo>
                  <a:cubicBezTo>
                    <a:pt x="3100" y="2375"/>
                    <a:pt x="3227" y="2202"/>
                    <a:pt x="3390" y="2082"/>
                  </a:cubicBezTo>
                  <a:cubicBezTo>
                    <a:pt x="3550" y="1959"/>
                    <a:pt x="3740" y="1889"/>
                    <a:pt x="3933" y="1836"/>
                  </a:cubicBezTo>
                  <a:cubicBezTo>
                    <a:pt x="4019" y="1809"/>
                    <a:pt x="4110" y="1789"/>
                    <a:pt x="4193" y="1756"/>
                  </a:cubicBezTo>
                  <a:cubicBezTo>
                    <a:pt x="4439" y="1656"/>
                    <a:pt x="4619" y="1446"/>
                    <a:pt x="4802" y="1250"/>
                  </a:cubicBezTo>
                  <a:cubicBezTo>
                    <a:pt x="4845" y="1206"/>
                    <a:pt x="4889" y="1163"/>
                    <a:pt x="4942" y="1133"/>
                  </a:cubicBezTo>
                  <a:cubicBezTo>
                    <a:pt x="4958" y="1123"/>
                    <a:pt x="4975" y="1116"/>
                    <a:pt x="4992" y="1116"/>
                  </a:cubicBezTo>
                  <a:close/>
                  <a:moveTo>
                    <a:pt x="5058" y="3144"/>
                  </a:moveTo>
                  <a:cubicBezTo>
                    <a:pt x="5101" y="3151"/>
                    <a:pt x="5145" y="3171"/>
                    <a:pt x="5175" y="3208"/>
                  </a:cubicBezTo>
                  <a:cubicBezTo>
                    <a:pt x="5201" y="3241"/>
                    <a:pt x="5212" y="3291"/>
                    <a:pt x="5195" y="3334"/>
                  </a:cubicBezTo>
                  <a:cubicBezTo>
                    <a:pt x="5189" y="3348"/>
                    <a:pt x="5178" y="3357"/>
                    <a:pt x="5172" y="3371"/>
                  </a:cubicBezTo>
                  <a:cubicBezTo>
                    <a:pt x="5155" y="3391"/>
                    <a:pt x="5135" y="3414"/>
                    <a:pt x="5112" y="3420"/>
                  </a:cubicBezTo>
                  <a:cubicBezTo>
                    <a:pt x="5101" y="3424"/>
                    <a:pt x="5092" y="3428"/>
                    <a:pt x="5082" y="3428"/>
                  </a:cubicBezTo>
                  <a:cubicBezTo>
                    <a:pt x="5075" y="3428"/>
                    <a:pt x="5069" y="3428"/>
                    <a:pt x="5065" y="3424"/>
                  </a:cubicBezTo>
                  <a:cubicBezTo>
                    <a:pt x="5009" y="3417"/>
                    <a:pt x="4955" y="3384"/>
                    <a:pt x="4935" y="3331"/>
                  </a:cubicBezTo>
                  <a:cubicBezTo>
                    <a:pt x="4905" y="3261"/>
                    <a:pt x="4965" y="3144"/>
                    <a:pt x="5045" y="3144"/>
                  </a:cubicBezTo>
                  <a:close/>
                  <a:moveTo>
                    <a:pt x="2344" y="3531"/>
                  </a:moveTo>
                  <a:cubicBezTo>
                    <a:pt x="2387" y="3537"/>
                    <a:pt x="2431" y="3557"/>
                    <a:pt x="2461" y="3591"/>
                  </a:cubicBezTo>
                  <a:cubicBezTo>
                    <a:pt x="2487" y="3627"/>
                    <a:pt x="2498" y="3677"/>
                    <a:pt x="2481" y="3717"/>
                  </a:cubicBezTo>
                  <a:cubicBezTo>
                    <a:pt x="2475" y="3731"/>
                    <a:pt x="2464" y="3743"/>
                    <a:pt x="2455" y="3757"/>
                  </a:cubicBezTo>
                  <a:cubicBezTo>
                    <a:pt x="2438" y="3777"/>
                    <a:pt x="2421" y="3797"/>
                    <a:pt x="2398" y="3807"/>
                  </a:cubicBezTo>
                  <a:cubicBezTo>
                    <a:pt x="2387" y="3810"/>
                    <a:pt x="2375" y="3810"/>
                    <a:pt x="2364" y="3810"/>
                  </a:cubicBezTo>
                  <a:lnTo>
                    <a:pt x="2347" y="3810"/>
                  </a:lnTo>
                  <a:cubicBezTo>
                    <a:pt x="2295" y="3803"/>
                    <a:pt x="2238" y="3767"/>
                    <a:pt x="2218" y="3717"/>
                  </a:cubicBezTo>
                  <a:cubicBezTo>
                    <a:pt x="2192" y="3643"/>
                    <a:pt x="2252" y="3531"/>
                    <a:pt x="2331" y="3531"/>
                  </a:cubicBezTo>
                  <a:close/>
                  <a:moveTo>
                    <a:pt x="5335" y="3437"/>
                  </a:moveTo>
                  <a:cubicBezTo>
                    <a:pt x="5421" y="3451"/>
                    <a:pt x="5508" y="3488"/>
                    <a:pt x="5561" y="3557"/>
                  </a:cubicBezTo>
                  <a:cubicBezTo>
                    <a:pt x="5615" y="3623"/>
                    <a:pt x="5635" y="3720"/>
                    <a:pt x="5601" y="3800"/>
                  </a:cubicBezTo>
                  <a:cubicBezTo>
                    <a:pt x="5588" y="3827"/>
                    <a:pt x="5571" y="3854"/>
                    <a:pt x="5551" y="3877"/>
                  </a:cubicBezTo>
                  <a:cubicBezTo>
                    <a:pt x="5521" y="3917"/>
                    <a:pt x="5484" y="3957"/>
                    <a:pt x="5438" y="3974"/>
                  </a:cubicBezTo>
                  <a:cubicBezTo>
                    <a:pt x="5418" y="3980"/>
                    <a:pt x="5398" y="3983"/>
                    <a:pt x="5378" y="3983"/>
                  </a:cubicBezTo>
                  <a:cubicBezTo>
                    <a:pt x="5368" y="3983"/>
                    <a:pt x="5358" y="3983"/>
                    <a:pt x="5344" y="3980"/>
                  </a:cubicBezTo>
                  <a:cubicBezTo>
                    <a:pt x="5238" y="3967"/>
                    <a:pt x="5132" y="3900"/>
                    <a:pt x="5095" y="3797"/>
                  </a:cubicBezTo>
                  <a:cubicBezTo>
                    <a:pt x="5042" y="3660"/>
                    <a:pt x="5155" y="3437"/>
                    <a:pt x="5312" y="3437"/>
                  </a:cubicBezTo>
                  <a:close/>
                  <a:moveTo>
                    <a:pt x="440" y="3460"/>
                  </a:moveTo>
                  <a:cubicBezTo>
                    <a:pt x="526" y="3474"/>
                    <a:pt x="609" y="3514"/>
                    <a:pt x="666" y="3580"/>
                  </a:cubicBezTo>
                  <a:cubicBezTo>
                    <a:pt x="720" y="3647"/>
                    <a:pt x="739" y="3747"/>
                    <a:pt x="703" y="3827"/>
                  </a:cubicBezTo>
                  <a:cubicBezTo>
                    <a:pt x="693" y="3854"/>
                    <a:pt x="676" y="3877"/>
                    <a:pt x="656" y="3900"/>
                  </a:cubicBezTo>
                  <a:cubicBezTo>
                    <a:pt x="626" y="3940"/>
                    <a:pt x="589" y="3980"/>
                    <a:pt x="543" y="3997"/>
                  </a:cubicBezTo>
                  <a:cubicBezTo>
                    <a:pt x="523" y="4003"/>
                    <a:pt x="503" y="4007"/>
                    <a:pt x="483" y="4007"/>
                  </a:cubicBezTo>
                  <a:cubicBezTo>
                    <a:pt x="473" y="4007"/>
                    <a:pt x="460" y="4007"/>
                    <a:pt x="449" y="4003"/>
                  </a:cubicBezTo>
                  <a:cubicBezTo>
                    <a:pt x="343" y="3994"/>
                    <a:pt x="237" y="3923"/>
                    <a:pt x="197" y="3820"/>
                  </a:cubicBezTo>
                  <a:cubicBezTo>
                    <a:pt x="143" y="3683"/>
                    <a:pt x="260" y="3460"/>
                    <a:pt x="417" y="3460"/>
                  </a:cubicBezTo>
                  <a:close/>
                  <a:moveTo>
                    <a:pt x="3796" y="2541"/>
                  </a:moveTo>
                  <a:cubicBezTo>
                    <a:pt x="3953" y="2541"/>
                    <a:pt x="4119" y="2672"/>
                    <a:pt x="4230" y="2761"/>
                  </a:cubicBezTo>
                  <a:cubicBezTo>
                    <a:pt x="4636" y="3104"/>
                    <a:pt x="4932" y="3577"/>
                    <a:pt x="5062" y="4090"/>
                  </a:cubicBezTo>
                  <a:cubicBezTo>
                    <a:pt x="5072" y="4140"/>
                    <a:pt x="5085" y="4190"/>
                    <a:pt x="5075" y="4236"/>
                  </a:cubicBezTo>
                  <a:cubicBezTo>
                    <a:pt x="5055" y="4333"/>
                    <a:pt x="4962" y="4399"/>
                    <a:pt x="4865" y="4419"/>
                  </a:cubicBezTo>
                  <a:cubicBezTo>
                    <a:pt x="4852" y="4423"/>
                    <a:pt x="4835" y="4427"/>
                    <a:pt x="4819" y="4427"/>
                  </a:cubicBezTo>
                  <a:cubicBezTo>
                    <a:pt x="4802" y="4427"/>
                    <a:pt x="4785" y="4423"/>
                    <a:pt x="4772" y="4416"/>
                  </a:cubicBezTo>
                  <a:cubicBezTo>
                    <a:pt x="4722" y="4393"/>
                    <a:pt x="4705" y="4333"/>
                    <a:pt x="4692" y="4283"/>
                  </a:cubicBezTo>
                  <a:cubicBezTo>
                    <a:pt x="4549" y="3723"/>
                    <a:pt x="4262" y="3188"/>
                    <a:pt x="3803" y="2838"/>
                  </a:cubicBezTo>
                  <a:cubicBezTo>
                    <a:pt x="3720" y="2775"/>
                    <a:pt x="3553" y="2578"/>
                    <a:pt x="3756" y="2545"/>
                  </a:cubicBezTo>
                  <a:cubicBezTo>
                    <a:pt x="3770" y="2541"/>
                    <a:pt x="3783" y="2541"/>
                    <a:pt x="3796" y="2541"/>
                  </a:cubicBezTo>
                  <a:close/>
                  <a:moveTo>
                    <a:pt x="2268" y="3897"/>
                  </a:moveTo>
                  <a:cubicBezTo>
                    <a:pt x="2275" y="3897"/>
                    <a:pt x="2284" y="3897"/>
                    <a:pt x="2292" y="3900"/>
                  </a:cubicBezTo>
                  <a:cubicBezTo>
                    <a:pt x="2378" y="3910"/>
                    <a:pt x="2461" y="3950"/>
                    <a:pt x="2514" y="4020"/>
                  </a:cubicBezTo>
                  <a:cubicBezTo>
                    <a:pt x="2571" y="4087"/>
                    <a:pt x="2591" y="4183"/>
                    <a:pt x="2554" y="4263"/>
                  </a:cubicBezTo>
                  <a:cubicBezTo>
                    <a:pt x="2544" y="4290"/>
                    <a:pt x="2524" y="4313"/>
                    <a:pt x="2507" y="4336"/>
                  </a:cubicBezTo>
                  <a:cubicBezTo>
                    <a:pt x="2478" y="4380"/>
                    <a:pt x="2441" y="4419"/>
                    <a:pt x="2395" y="4436"/>
                  </a:cubicBezTo>
                  <a:cubicBezTo>
                    <a:pt x="2375" y="4443"/>
                    <a:pt x="2355" y="4447"/>
                    <a:pt x="2335" y="4447"/>
                  </a:cubicBezTo>
                  <a:cubicBezTo>
                    <a:pt x="2321" y="4447"/>
                    <a:pt x="2311" y="4443"/>
                    <a:pt x="2301" y="4443"/>
                  </a:cubicBezTo>
                  <a:cubicBezTo>
                    <a:pt x="2192" y="4430"/>
                    <a:pt x="2088" y="4360"/>
                    <a:pt x="2048" y="4260"/>
                  </a:cubicBezTo>
                  <a:cubicBezTo>
                    <a:pt x="1995" y="4123"/>
                    <a:pt x="2108" y="3897"/>
                    <a:pt x="2268" y="3897"/>
                  </a:cubicBezTo>
                  <a:close/>
                  <a:moveTo>
                    <a:pt x="1945" y="2735"/>
                  </a:moveTo>
                  <a:cubicBezTo>
                    <a:pt x="1972" y="2735"/>
                    <a:pt x="1992" y="2755"/>
                    <a:pt x="2012" y="2772"/>
                  </a:cubicBezTo>
                  <a:cubicBezTo>
                    <a:pt x="2068" y="2824"/>
                    <a:pt x="2128" y="2888"/>
                    <a:pt x="2141" y="2968"/>
                  </a:cubicBezTo>
                  <a:cubicBezTo>
                    <a:pt x="2155" y="3034"/>
                    <a:pt x="2132" y="3108"/>
                    <a:pt x="2101" y="3171"/>
                  </a:cubicBezTo>
                  <a:cubicBezTo>
                    <a:pt x="2028" y="3341"/>
                    <a:pt x="1925" y="3500"/>
                    <a:pt x="1805" y="3640"/>
                  </a:cubicBezTo>
                  <a:cubicBezTo>
                    <a:pt x="1695" y="3763"/>
                    <a:pt x="1568" y="3874"/>
                    <a:pt x="1462" y="4000"/>
                  </a:cubicBezTo>
                  <a:cubicBezTo>
                    <a:pt x="1356" y="4127"/>
                    <a:pt x="1265" y="4276"/>
                    <a:pt x="1245" y="4443"/>
                  </a:cubicBezTo>
                  <a:cubicBezTo>
                    <a:pt x="1239" y="4513"/>
                    <a:pt x="1262" y="4650"/>
                    <a:pt x="1209" y="4706"/>
                  </a:cubicBezTo>
                  <a:cubicBezTo>
                    <a:pt x="1193" y="4726"/>
                    <a:pt x="1169" y="4733"/>
                    <a:pt x="1145" y="4733"/>
                  </a:cubicBezTo>
                  <a:cubicBezTo>
                    <a:pt x="1096" y="4733"/>
                    <a:pt x="1039" y="4706"/>
                    <a:pt x="1006" y="4679"/>
                  </a:cubicBezTo>
                  <a:cubicBezTo>
                    <a:pt x="959" y="4642"/>
                    <a:pt x="933" y="4590"/>
                    <a:pt x="913" y="4533"/>
                  </a:cubicBezTo>
                  <a:cubicBezTo>
                    <a:pt x="863" y="4376"/>
                    <a:pt x="893" y="4196"/>
                    <a:pt x="989" y="4060"/>
                  </a:cubicBezTo>
                  <a:cubicBezTo>
                    <a:pt x="1076" y="3943"/>
                    <a:pt x="1209" y="3863"/>
                    <a:pt x="1305" y="3754"/>
                  </a:cubicBezTo>
                  <a:cubicBezTo>
                    <a:pt x="1436" y="3603"/>
                    <a:pt x="1488" y="3408"/>
                    <a:pt x="1559" y="3221"/>
                  </a:cubicBezTo>
                  <a:cubicBezTo>
                    <a:pt x="1628" y="3038"/>
                    <a:pt x="1722" y="2848"/>
                    <a:pt x="1895" y="2752"/>
                  </a:cubicBezTo>
                  <a:cubicBezTo>
                    <a:pt x="1908" y="2741"/>
                    <a:pt x="1925" y="2735"/>
                    <a:pt x="1941" y="2735"/>
                  </a:cubicBezTo>
                  <a:close/>
                  <a:moveTo>
                    <a:pt x="5595" y="1"/>
                  </a:moveTo>
                  <a:cubicBezTo>
                    <a:pt x="5105" y="1"/>
                    <a:pt x="4632" y="251"/>
                    <a:pt x="4302" y="617"/>
                  </a:cubicBezTo>
                  <a:cubicBezTo>
                    <a:pt x="4259" y="663"/>
                    <a:pt x="4219" y="714"/>
                    <a:pt x="4156" y="730"/>
                  </a:cubicBezTo>
                  <a:cubicBezTo>
                    <a:pt x="4139" y="734"/>
                    <a:pt x="4122" y="737"/>
                    <a:pt x="4102" y="737"/>
                  </a:cubicBezTo>
                  <a:cubicBezTo>
                    <a:pt x="4073" y="737"/>
                    <a:pt x="4039" y="730"/>
                    <a:pt x="4006" y="726"/>
                  </a:cubicBezTo>
                  <a:cubicBezTo>
                    <a:pt x="3926" y="714"/>
                    <a:pt x="3843" y="706"/>
                    <a:pt x="3760" y="706"/>
                  </a:cubicBezTo>
                  <a:cubicBezTo>
                    <a:pt x="3497" y="706"/>
                    <a:pt x="3237" y="770"/>
                    <a:pt x="3007" y="897"/>
                  </a:cubicBezTo>
                  <a:cubicBezTo>
                    <a:pt x="2581" y="1133"/>
                    <a:pt x="2292" y="1559"/>
                    <a:pt x="2098" y="2009"/>
                  </a:cubicBezTo>
                  <a:cubicBezTo>
                    <a:pt x="2078" y="2059"/>
                    <a:pt x="2055" y="2112"/>
                    <a:pt x="2008" y="2145"/>
                  </a:cubicBezTo>
                  <a:cubicBezTo>
                    <a:pt x="1968" y="2169"/>
                    <a:pt x="1921" y="2175"/>
                    <a:pt x="1875" y="2179"/>
                  </a:cubicBezTo>
                  <a:cubicBezTo>
                    <a:pt x="1445" y="2222"/>
                    <a:pt x="1009" y="2335"/>
                    <a:pt x="649" y="2585"/>
                  </a:cubicBezTo>
                  <a:cubicBezTo>
                    <a:pt x="294" y="2835"/>
                    <a:pt x="27" y="3234"/>
                    <a:pt x="14" y="3667"/>
                  </a:cubicBezTo>
                  <a:cubicBezTo>
                    <a:pt x="0" y="4063"/>
                    <a:pt x="190" y="4430"/>
                    <a:pt x="453" y="4730"/>
                  </a:cubicBezTo>
                  <a:cubicBezTo>
                    <a:pt x="926" y="4779"/>
                    <a:pt x="1445" y="4806"/>
                    <a:pt x="2018" y="4806"/>
                  </a:cubicBezTo>
                  <a:cubicBezTo>
                    <a:pt x="4602" y="4806"/>
                    <a:pt x="6237" y="4057"/>
                    <a:pt x="7270" y="3151"/>
                  </a:cubicBezTo>
                  <a:lnTo>
                    <a:pt x="7270" y="3151"/>
                  </a:lnTo>
                  <a:cubicBezTo>
                    <a:pt x="7243" y="3164"/>
                    <a:pt x="7216" y="3174"/>
                    <a:pt x="7187" y="3178"/>
                  </a:cubicBezTo>
                  <a:lnTo>
                    <a:pt x="7173" y="3178"/>
                  </a:lnTo>
                  <a:cubicBezTo>
                    <a:pt x="7163" y="3178"/>
                    <a:pt x="7150" y="3178"/>
                    <a:pt x="7139" y="3171"/>
                  </a:cubicBezTo>
                  <a:cubicBezTo>
                    <a:pt x="7123" y="3158"/>
                    <a:pt x="7116" y="3134"/>
                    <a:pt x="7110" y="3111"/>
                  </a:cubicBezTo>
                  <a:cubicBezTo>
                    <a:pt x="7070" y="2944"/>
                    <a:pt x="6987" y="2792"/>
                    <a:pt x="6907" y="2641"/>
                  </a:cubicBezTo>
                  <a:cubicBezTo>
                    <a:pt x="6800" y="2438"/>
                    <a:pt x="6690" y="2235"/>
                    <a:pt x="6550" y="2055"/>
                  </a:cubicBezTo>
                  <a:cubicBezTo>
                    <a:pt x="6394" y="1856"/>
                    <a:pt x="6211" y="1719"/>
                    <a:pt x="5984" y="1613"/>
                  </a:cubicBezTo>
                  <a:cubicBezTo>
                    <a:pt x="5891" y="1566"/>
                    <a:pt x="5824" y="1486"/>
                    <a:pt x="5937" y="1410"/>
                  </a:cubicBezTo>
                  <a:cubicBezTo>
                    <a:pt x="5991" y="1376"/>
                    <a:pt x="6064" y="1363"/>
                    <a:pt x="6137" y="1363"/>
                  </a:cubicBezTo>
                  <a:cubicBezTo>
                    <a:pt x="6204" y="1363"/>
                    <a:pt x="6274" y="1373"/>
                    <a:pt x="6331" y="1386"/>
                  </a:cubicBezTo>
                  <a:cubicBezTo>
                    <a:pt x="6497" y="1430"/>
                    <a:pt x="6647" y="1522"/>
                    <a:pt x="6780" y="1633"/>
                  </a:cubicBezTo>
                  <a:cubicBezTo>
                    <a:pt x="7056" y="1859"/>
                    <a:pt x="7276" y="2162"/>
                    <a:pt x="7402" y="2498"/>
                  </a:cubicBezTo>
                  <a:cubicBezTo>
                    <a:pt x="7433" y="2585"/>
                    <a:pt x="7459" y="2672"/>
                    <a:pt x="7462" y="2761"/>
                  </a:cubicBezTo>
                  <a:cubicBezTo>
                    <a:pt x="7462" y="2858"/>
                    <a:pt x="7436" y="2955"/>
                    <a:pt x="7386" y="3034"/>
                  </a:cubicBezTo>
                  <a:cubicBezTo>
                    <a:pt x="7379" y="3044"/>
                    <a:pt x="7373" y="3054"/>
                    <a:pt x="7362" y="3068"/>
                  </a:cubicBezTo>
                  <a:cubicBezTo>
                    <a:pt x="7776" y="2688"/>
                    <a:pt x="8086" y="2289"/>
                    <a:pt x="8318" y="1905"/>
                  </a:cubicBezTo>
                  <a:cubicBezTo>
                    <a:pt x="8315" y="1765"/>
                    <a:pt x="8301" y="1625"/>
                    <a:pt x="8285" y="1496"/>
                  </a:cubicBezTo>
                  <a:cubicBezTo>
                    <a:pt x="7946" y="1150"/>
                    <a:pt x="7466" y="940"/>
                    <a:pt x="6980" y="940"/>
                  </a:cubicBezTo>
                  <a:cubicBezTo>
                    <a:pt x="6933" y="940"/>
                    <a:pt x="6887" y="940"/>
                    <a:pt x="6840" y="943"/>
                  </a:cubicBezTo>
                  <a:cubicBezTo>
                    <a:pt x="6733" y="427"/>
                    <a:pt x="6228" y="44"/>
                    <a:pt x="5701" y="4"/>
                  </a:cubicBezTo>
                  <a:cubicBezTo>
                    <a:pt x="5668" y="1"/>
                    <a:pt x="5631" y="1"/>
                    <a:pt x="55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30;p38">
              <a:extLst>
                <a:ext uri="{FF2B5EF4-FFF2-40B4-BE49-F238E27FC236}">
                  <a16:creationId xmlns:a16="http://schemas.microsoft.com/office/drawing/2014/main" id="{A2472026-692B-B740-8D37-6B184DBD613D}"/>
                </a:ext>
              </a:extLst>
            </p:cNvPr>
            <p:cNvSpPr/>
            <p:nvPr/>
          </p:nvSpPr>
          <p:spPr>
            <a:xfrm flipH="1">
              <a:off x="2194308" y="1727131"/>
              <a:ext cx="59897" cy="56581"/>
            </a:xfrm>
            <a:custGeom>
              <a:avLst/>
              <a:gdLst/>
              <a:ahLst/>
              <a:cxnLst/>
              <a:rect l="l" t="t" r="r" b="b"/>
              <a:pathLst>
                <a:path w="451" h="426" extrusionOk="0">
                  <a:moveTo>
                    <a:pt x="196" y="1"/>
                  </a:moveTo>
                  <a:cubicBezTo>
                    <a:pt x="135" y="1"/>
                    <a:pt x="77" y="25"/>
                    <a:pt x="40" y="82"/>
                  </a:cubicBezTo>
                  <a:cubicBezTo>
                    <a:pt x="10" y="125"/>
                    <a:pt x="0" y="175"/>
                    <a:pt x="0" y="228"/>
                  </a:cubicBezTo>
                  <a:cubicBezTo>
                    <a:pt x="0" y="255"/>
                    <a:pt x="3" y="282"/>
                    <a:pt x="14" y="305"/>
                  </a:cubicBezTo>
                  <a:cubicBezTo>
                    <a:pt x="23" y="328"/>
                    <a:pt x="43" y="348"/>
                    <a:pt x="63" y="368"/>
                  </a:cubicBezTo>
                  <a:cubicBezTo>
                    <a:pt x="107" y="405"/>
                    <a:pt x="165" y="425"/>
                    <a:pt x="224" y="425"/>
                  </a:cubicBezTo>
                  <a:cubicBezTo>
                    <a:pt x="228" y="425"/>
                    <a:pt x="232" y="425"/>
                    <a:pt x="237" y="425"/>
                  </a:cubicBezTo>
                  <a:cubicBezTo>
                    <a:pt x="297" y="422"/>
                    <a:pt x="357" y="394"/>
                    <a:pt x="400" y="348"/>
                  </a:cubicBezTo>
                  <a:cubicBezTo>
                    <a:pt x="420" y="331"/>
                    <a:pt x="433" y="308"/>
                    <a:pt x="443" y="282"/>
                  </a:cubicBezTo>
                  <a:cubicBezTo>
                    <a:pt x="450" y="259"/>
                    <a:pt x="450" y="231"/>
                    <a:pt x="446" y="208"/>
                  </a:cubicBezTo>
                  <a:cubicBezTo>
                    <a:pt x="436" y="145"/>
                    <a:pt x="403" y="92"/>
                    <a:pt x="353" y="55"/>
                  </a:cubicBezTo>
                  <a:cubicBezTo>
                    <a:pt x="308" y="20"/>
                    <a:pt x="251" y="1"/>
                    <a:pt x="196" y="1"/>
                  </a:cubicBezTo>
                  <a:close/>
                </a:path>
              </a:pathLst>
            </a:custGeom>
            <a:solidFill>
              <a:srgbClr val="DCB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31;p38">
              <a:extLst>
                <a:ext uri="{FF2B5EF4-FFF2-40B4-BE49-F238E27FC236}">
                  <a16:creationId xmlns:a16="http://schemas.microsoft.com/office/drawing/2014/main" id="{8578B1F8-86AB-7E40-8544-30C51B00F8F2}"/>
                </a:ext>
              </a:extLst>
            </p:cNvPr>
            <p:cNvSpPr/>
            <p:nvPr/>
          </p:nvSpPr>
          <p:spPr>
            <a:xfrm flipH="1">
              <a:off x="2460181" y="1829927"/>
              <a:ext cx="58569" cy="57511"/>
            </a:xfrm>
            <a:custGeom>
              <a:avLst/>
              <a:gdLst/>
              <a:ahLst/>
              <a:cxnLst/>
              <a:rect l="l" t="t" r="r" b="b"/>
              <a:pathLst>
                <a:path w="441" h="433" extrusionOk="0">
                  <a:moveTo>
                    <a:pt x="215" y="1"/>
                  </a:moveTo>
                  <a:cubicBezTo>
                    <a:pt x="146" y="1"/>
                    <a:pt x="77" y="29"/>
                    <a:pt x="40" y="87"/>
                  </a:cubicBezTo>
                  <a:cubicBezTo>
                    <a:pt x="14" y="127"/>
                    <a:pt x="5" y="177"/>
                    <a:pt x="1" y="227"/>
                  </a:cubicBezTo>
                  <a:cubicBezTo>
                    <a:pt x="1" y="270"/>
                    <a:pt x="8" y="313"/>
                    <a:pt x="31" y="350"/>
                  </a:cubicBezTo>
                  <a:cubicBezTo>
                    <a:pt x="60" y="393"/>
                    <a:pt x="111" y="416"/>
                    <a:pt x="160" y="427"/>
                  </a:cubicBezTo>
                  <a:cubicBezTo>
                    <a:pt x="178" y="431"/>
                    <a:pt x="196" y="433"/>
                    <a:pt x="214" y="433"/>
                  </a:cubicBezTo>
                  <a:cubicBezTo>
                    <a:pt x="275" y="433"/>
                    <a:pt x="335" y="411"/>
                    <a:pt x="374" y="367"/>
                  </a:cubicBezTo>
                  <a:cubicBezTo>
                    <a:pt x="391" y="347"/>
                    <a:pt x="404" y="324"/>
                    <a:pt x="414" y="297"/>
                  </a:cubicBezTo>
                  <a:cubicBezTo>
                    <a:pt x="440" y="224"/>
                    <a:pt x="430" y="130"/>
                    <a:pt x="377" y="70"/>
                  </a:cubicBezTo>
                  <a:cubicBezTo>
                    <a:pt x="339" y="24"/>
                    <a:pt x="277" y="1"/>
                    <a:pt x="215" y="1"/>
                  </a:cubicBezTo>
                  <a:close/>
                </a:path>
              </a:pathLst>
            </a:custGeom>
            <a:solidFill>
              <a:srgbClr val="DCB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32;p38">
              <a:extLst>
                <a:ext uri="{FF2B5EF4-FFF2-40B4-BE49-F238E27FC236}">
                  <a16:creationId xmlns:a16="http://schemas.microsoft.com/office/drawing/2014/main" id="{CB38D02D-7B13-1D4D-B40A-8C5028055141}"/>
                </a:ext>
              </a:extLst>
            </p:cNvPr>
            <p:cNvSpPr/>
            <p:nvPr/>
          </p:nvSpPr>
          <p:spPr>
            <a:xfrm flipH="1">
              <a:off x="2547301" y="1900185"/>
              <a:ext cx="53124" cy="49940"/>
            </a:xfrm>
            <a:custGeom>
              <a:avLst/>
              <a:gdLst/>
              <a:ahLst/>
              <a:cxnLst/>
              <a:rect l="l" t="t" r="r" b="b"/>
              <a:pathLst>
                <a:path w="400" h="376" extrusionOk="0">
                  <a:moveTo>
                    <a:pt x="215" y="1"/>
                  </a:moveTo>
                  <a:cubicBezTo>
                    <a:pt x="194" y="1"/>
                    <a:pt x="174" y="5"/>
                    <a:pt x="156" y="14"/>
                  </a:cubicBezTo>
                  <a:cubicBezTo>
                    <a:pt x="63" y="61"/>
                    <a:pt x="0" y="201"/>
                    <a:pt x="60" y="297"/>
                  </a:cubicBezTo>
                  <a:cubicBezTo>
                    <a:pt x="83" y="334"/>
                    <a:pt x="120" y="357"/>
                    <a:pt x="163" y="367"/>
                  </a:cubicBezTo>
                  <a:cubicBezTo>
                    <a:pt x="181" y="373"/>
                    <a:pt x="199" y="376"/>
                    <a:pt x="218" y="376"/>
                  </a:cubicBezTo>
                  <a:cubicBezTo>
                    <a:pt x="241" y="376"/>
                    <a:pt x="265" y="371"/>
                    <a:pt x="289" y="364"/>
                  </a:cubicBezTo>
                  <a:cubicBezTo>
                    <a:pt x="313" y="357"/>
                    <a:pt x="340" y="347"/>
                    <a:pt x="360" y="327"/>
                  </a:cubicBezTo>
                  <a:cubicBezTo>
                    <a:pt x="380" y="304"/>
                    <a:pt x="386" y="274"/>
                    <a:pt x="393" y="244"/>
                  </a:cubicBezTo>
                  <a:cubicBezTo>
                    <a:pt x="400" y="204"/>
                    <a:pt x="400" y="164"/>
                    <a:pt x="389" y="127"/>
                  </a:cubicBezTo>
                  <a:cubicBezTo>
                    <a:pt x="371" y="59"/>
                    <a:pt x="291" y="1"/>
                    <a:pt x="215" y="1"/>
                  </a:cubicBezTo>
                  <a:close/>
                </a:path>
              </a:pathLst>
            </a:custGeom>
            <a:solidFill>
              <a:srgbClr val="DCB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33;p38">
              <a:extLst>
                <a:ext uri="{FF2B5EF4-FFF2-40B4-BE49-F238E27FC236}">
                  <a16:creationId xmlns:a16="http://schemas.microsoft.com/office/drawing/2014/main" id="{3AF89B0F-CB51-9444-99DF-EF553C23DEC5}"/>
                </a:ext>
              </a:extLst>
            </p:cNvPr>
            <p:cNvSpPr/>
            <p:nvPr/>
          </p:nvSpPr>
          <p:spPr>
            <a:xfrm flipH="1">
              <a:off x="1970666" y="1867513"/>
              <a:ext cx="54054" cy="61230"/>
            </a:xfrm>
            <a:custGeom>
              <a:avLst/>
              <a:gdLst/>
              <a:ahLst/>
              <a:cxnLst/>
              <a:rect l="l" t="t" r="r" b="b"/>
              <a:pathLst>
                <a:path w="407" h="461" extrusionOk="0">
                  <a:moveTo>
                    <a:pt x="239" y="1"/>
                  </a:moveTo>
                  <a:cubicBezTo>
                    <a:pt x="171" y="1"/>
                    <a:pt x="97" y="56"/>
                    <a:pt x="61" y="104"/>
                  </a:cubicBezTo>
                  <a:cubicBezTo>
                    <a:pt x="17" y="167"/>
                    <a:pt x="1" y="253"/>
                    <a:pt x="30" y="327"/>
                  </a:cubicBezTo>
                  <a:cubicBezTo>
                    <a:pt x="57" y="400"/>
                    <a:pt x="130" y="453"/>
                    <a:pt x="207" y="460"/>
                  </a:cubicBezTo>
                  <a:cubicBezTo>
                    <a:pt x="209" y="460"/>
                    <a:pt x="212" y="460"/>
                    <a:pt x="214" y="460"/>
                  </a:cubicBezTo>
                  <a:cubicBezTo>
                    <a:pt x="289" y="460"/>
                    <a:pt x="364" y="414"/>
                    <a:pt x="390" y="344"/>
                  </a:cubicBezTo>
                  <a:cubicBezTo>
                    <a:pt x="400" y="316"/>
                    <a:pt x="407" y="287"/>
                    <a:pt x="407" y="260"/>
                  </a:cubicBezTo>
                  <a:cubicBezTo>
                    <a:pt x="407" y="173"/>
                    <a:pt x="370" y="61"/>
                    <a:pt x="290" y="14"/>
                  </a:cubicBezTo>
                  <a:cubicBezTo>
                    <a:pt x="274" y="4"/>
                    <a:pt x="257" y="1"/>
                    <a:pt x="239" y="1"/>
                  </a:cubicBezTo>
                  <a:close/>
                </a:path>
              </a:pathLst>
            </a:custGeom>
            <a:solidFill>
              <a:srgbClr val="DCB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34;p38">
              <a:extLst>
                <a:ext uri="{FF2B5EF4-FFF2-40B4-BE49-F238E27FC236}">
                  <a16:creationId xmlns:a16="http://schemas.microsoft.com/office/drawing/2014/main" id="{9E4DF10E-A65F-3844-8E2C-A0D8331BCEAD}"/>
                </a:ext>
              </a:extLst>
            </p:cNvPr>
            <p:cNvSpPr/>
            <p:nvPr/>
          </p:nvSpPr>
          <p:spPr>
            <a:xfrm flipH="1">
              <a:off x="2167879" y="1953708"/>
              <a:ext cx="62022" cy="56449"/>
            </a:xfrm>
            <a:custGeom>
              <a:avLst/>
              <a:gdLst/>
              <a:ahLst/>
              <a:cxnLst/>
              <a:rect l="l" t="t" r="r" b="b"/>
              <a:pathLst>
                <a:path w="467" h="425" extrusionOk="0">
                  <a:moveTo>
                    <a:pt x="222" y="0"/>
                  </a:moveTo>
                  <a:cubicBezTo>
                    <a:pt x="206" y="0"/>
                    <a:pt x="191" y="2"/>
                    <a:pt x="177" y="7"/>
                  </a:cubicBezTo>
                  <a:cubicBezTo>
                    <a:pt x="50" y="47"/>
                    <a:pt x="0" y="227"/>
                    <a:pt x="87" y="324"/>
                  </a:cubicBezTo>
                  <a:cubicBezTo>
                    <a:pt x="120" y="364"/>
                    <a:pt x="167" y="391"/>
                    <a:pt x="214" y="407"/>
                  </a:cubicBezTo>
                  <a:cubicBezTo>
                    <a:pt x="236" y="416"/>
                    <a:pt x="262" y="424"/>
                    <a:pt x="288" y="424"/>
                  </a:cubicBezTo>
                  <a:cubicBezTo>
                    <a:pt x="292" y="424"/>
                    <a:pt x="296" y="424"/>
                    <a:pt x="300" y="423"/>
                  </a:cubicBezTo>
                  <a:cubicBezTo>
                    <a:pt x="340" y="420"/>
                    <a:pt x="373" y="397"/>
                    <a:pt x="397" y="371"/>
                  </a:cubicBezTo>
                  <a:cubicBezTo>
                    <a:pt x="447" y="317"/>
                    <a:pt x="467" y="237"/>
                    <a:pt x="447" y="167"/>
                  </a:cubicBezTo>
                  <a:cubicBezTo>
                    <a:pt x="421" y="81"/>
                    <a:pt x="316" y="0"/>
                    <a:pt x="222" y="0"/>
                  </a:cubicBezTo>
                  <a:close/>
                </a:path>
              </a:pathLst>
            </a:custGeom>
            <a:solidFill>
              <a:srgbClr val="DCB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35;p38">
              <a:extLst>
                <a:ext uri="{FF2B5EF4-FFF2-40B4-BE49-F238E27FC236}">
                  <a16:creationId xmlns:a16="http://schemas.microsoft.com/office/drawing/2014/main" id="{6F363F46-4E38-BC40-ACC1-E0ABB78329B6}"/>
                </a:ext>
              </a:extLst>
            </p:cNvPr>
            <p:cNvSpPr/>
            <p:nvPr/>
          </p:nvSpPr>
          <p:spPr>
            <a:xfrm flipH="1">
              <a:off x="2183816" y="2045348"/>
              <a:ext cx="63749" cy="59503"/>
            </a:xfrm>
            <a:custGeom>
              <a:avLst/>
              <a:gdLst/>
              <a:ahLst/>
              <a:cxnLst/>
              <a:rect l="l" t="t" r="r" b="b"/>
              <a:pathLst>
                <a:path w="480" h="448" extrusionOk="0">
                  <a:moveTo>
                    <a:pt x="212" y="1"/>
                  </a:moveTo>
                  <a:cubicBezTo>
                    <a:pt x="201" y="1"/>
                    <a:pt x="191" y="2"/>
                    <a:pt x="180" y="4"/>
                  </a:cubicBezTo>
                  <a:cubicBezTo>
                    <a:pt x="56" y="27"/>
                    <a:pt x="0" y="193"/>
                    <a:pt x="36" y="300"/>
                  </a:cubicBezTo>
                  <a:cubicBezTo>
                    <a:pt x="64" y="389"/>
                    <a:pt x="157" y="447"/>
                    <a:pt x="249" y="447"/>
                  </a:cubicBezTo>
                  <a:cubicBezTo>
                    <a:pt x="267" y="447"/>
                    <a:pt x="285" y="445"/>
                    <a:pt x="303" y="440"/>
                  </a:cubicBezTo>
                  <a:cubicBezTo>
                    <a:pt x="410" y="410"/>
                    <a:pt x="480" y="286"/>
                    <a:pt x="453" y="180"/>
                  </a:cubicBezTo>
                  <a:cubicBezTo>
                    <a:pt x="429" y="83"/>
                    <a:pt x="315" y="1"/>
                    <a:pt x="212" y="1"/>
                  </a:cubicBezTo>
                  <a:close/>
                </a:path>
              </a:pathLst>
            </a:custGeom>
            <a:solidFill>
              <a:srgbClr val="DCB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6;p38">
              <a:extLst>
                <a:ext uri="{FF2B5EF4-FFF2-40B4-BE49-F238E27FC236}">
                  <a16:creationId xmlns:a16="http://schemas.microsoft.com/office/drawing/2014/main" id="{E1B2EABB-1B17-E24B-B52E-07818F73E48A}"/>
                </a:ext>
              </a:extLst>
            </p:cNvPr>
            <p:cNvSpPr/>
            <p:nvPr/>
          </p:nvSpPr>
          <p:spPr>
            <a:xfrm flipH="1">
              <a:off x="2283021" y="2014137"/>
              <a:ext cx="58436" cy="57245"/>
            </a:xfrm>
            <a:custGeom>
              <a:avLst/>
              <a:gdLst/>
              <a:ahLst/>
              <a:cxnLst/>
              <a:rect l="l" t="t" r="r" b="b"/>
              <a:pathLst>
                <a:path w="440" h="431" extrusionOk="0">
                  <a:moveTo>
                    <a:pt x="192" y="1"/>
                  </a:moveTo>
                  <a:cubicBezTo>
                    <a:pt x="93" y="1"/>
                    <a:pt x="2" y="63"/>
                    <a:pt x="1" y="205"/>
                  </a:cubicBezTo>
                  <a:cubicBezTo>
                    <a:pt x="1" y="285"/>
                    <a:pt x="48" y="365"/>
                    <a:pt x="118" y="405"/>
                  </a:cubicBezTo>
                  <a:cubicBezTo>
                    <a:pt x="151" y="422"/>
                    <a:pt x="189" y="430"/>
                    <a:pt x="226" y="430"/>
                  </a:cubicBezTo>
                  <a:cubicBezTo>
                    <a:pt x="269" y="430"/>
                    <a:pt x="312" y="420"/>
                    <a:pt x="348" y="398"/>
                  </a:cubicBezTo>
                  <a:cubicBezTo>
                    <a:pt x="371" y="382"/>
                    <a:pt x="391" y="365"/>
                    <a:pt x="404" y="342"/>
                  </a:cubicBezTo>
                  <a:cubicBezTo>
                    <a:pt x="424" y="311"/>
                    <a:pt x="431" y="279"/>
                    <a:pt x="434" y="245"/>
                  </a:cubicBezTo>
                  <a:cubicBezTo>
                    <a:pt x="439" y="92"/>
                    <a:pt x="310" y="1"/>
                    <a:pt x="192" y="1"/>
                  </a:cubicBezTo>
                  <a:close/>
                </a:path>
              </a:pathLst>
            </a:custGeom>
            <a:solidFill>
              <a:srgbClr val="DCB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7;p38">
              <a:extLst>
                <a:ext uri="{FF2B5EF4-FFF2-40B4-BE49-F238E27FC236}">
                  <a16:creationId xmlns:a16="http://schemas.microsoft.com/office/drawing/2014/main" id="{86B87A66-5B17-8240-A7FE-6762688A352A}"/>
                </a:ext>
              </a:extLst>
            </p:cNvPr>
            <p:cNvSpPr/>
            <p:nvPr/>
          </p:nvSpPr>
          <p:spPr>
            <a:xfrm flipH="1">
              <a:off x="2441722" y="2150535"/>
              <a:ext cx="54851" cy="54987"/>
            </a:xfrm>
            <a:custGeom>
              <a:avLst/>
              <a:gdLst/>
              <a:ahLst/>
              <a:cxnLst/>
              <a:rect l="l" t="t" r="r" b="b"/>
              <a:pathLst>
                <a:path w="413" h="414" extrusionOk="0">
                  <a:moveTo>
                    <a:pt x="206" y="1"/>
                  </a:moveTo>
                  <a:cubicBezTo>
                    <a:pt x="131" y="1"/>
                    <a:pt x="59" y="50"/>
                    <a:pt x="30" y="117"/>
                  </a:cubicBezTo>
                  <a:cubicBezTo>
                    <a:pt x="4" y="177"/>
                    <a:pt x="1" y="251"/>
                    <a:pt x="27" y="310"/>
                  </a:cubicBezTo>
                  <a:cubicBezTo>
                    <a:pt x="57" y="370"/>
                    <a:pt x="120" y="414"/>
                    <a:pt x="187" y="414"/>
                  </a:cubicBezTo>
                  <a:cubicBezTo>
                    <a:pt x="213" y="410"/>
                    <a:pt x="240" y="403"/>
                    <a:pt x="263" y="394"/>
                  </a:cubicBezTo>
                  <a:cubicBezTo>
                    <a:pt x="337" y="363"/>
                    <a:pt x="403" y="303"/>
                    <a:pt x="410" y="227"/>
                  </a:cubicBezTo>
                  <a:cubicBezTo>
                    <a:pt x="413" y="157"/>
                    <a:pt x="363" y="94"/>
                    <a:pt x="313" y="48"/>
                  </a:cubicBezTo>
                  <a:cubicBezTo>
                    <a:pt x="300" y="34"/>
                    <a:pt x="287" y="24"/>
                    <a:pt x="270" y="14"/>
                  </a:cubicBezTo>
                  <a:cubicBezTo>
                    <a:pt x="249" y="5"/>
                    <a:pt x="227" y="1"/>
                    <a:pt x="206" y="1"/>
                  </a:cubicBezTo>
                  <a:close/>
                </a:path>
              </a:pathLst>
            </a:custGeom>
            <a:solidFill>
              <a:srgbClr val="DCB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8;p38">
              <a:extLst>
                <a:ext uri="{FF2B5EF4-FFF2-40B4-BE49-F238E27FC236}">
                  <a16:creationId xmlns:a16="http://schemas.microsoft.com/office/drawing/2014/main" id="{EAEC6D72-6AA6-D140-BFB1-7ECBB7BFF4F6}"/>
                </a:ext>
              </a:extLst>
            </p:cNvPr>
            <p:cNvSpPr/>
            <p:nvPr/>
          </p:nvSpPr>
          <p:spPr>
            <a:xfrm flipH="1">
              <a:off x="2544644" y="2118527"/>
              <a:ext cx="61093" cy="60167"/>
            </a:xfrm>
            <a:custGeom>
              <a:avLst/>
              <a:gdLst/>
              <a:ahLst/>
              <a:cxnLst/>
              <a:rect l="l" t="t" r="r" b="b"/>
              <a:pathLst>
                <a:path w="460" h="453" extrusionOk="0">
                  <a:moveTo>
                    <a:pt x="233" y="1"/>
                  </a:moveTo>
                  <a:cubicBezTo>
                    <a:pt x="165" y="1"/>
                    <a:pt x="99" y="27"/>
                    <a:pt x="63" y="78"/>
                  </a:cubicBezTo>
                  <a:cubicBezTo>
                    <a:pt x="23" y="135"/>
                    <a:pt x="3" y="201"/>
                    <a:pt x="0" y="269"/>
                  </a:cubicBezTo>
                  <a:cubicBezTo>
                    <a:pt x="0" y="295"/>
                    <a:pt x="3" y="321"/>
                    <a:pt x="10" y="344"/>
                  </a:cubicBezTo>
                  <a:cubicBezTo>
                    <a:pt x="27" y="388"/>
                    <a:pt x="67" y="424"/>
                    <a:pt x="110" y="441"/>
                  </a:cubicBezTo>
                  <a:cubicBezTo>
                    <a:pt x="130" y="449"/>
                    <a:pt x="153" y="453"/>
                    <a:pt x="176" y="453"/>
                  </a:cubicBezTo>
                  <a:cubicBezTo>
                    <a:pt x="201" y="453"/>
                    <a:pt x="227" y="448"/>
                    <a:pt x="250" y="441"/>
                  </a:cubicBezTo>
                  <a:cubicBezTo>
                    <a:pt x="329" y="421"/>
                    <a:pt x="396" y="368"/>
                    <a:pt x="429" y="295"/>
                  </a:cubicBezTo>
                  <a:cubicBezTo>
                    <a:pt x="460" y="221"/>
                    <a:pt x="449" y="129"/>
                    <a:pt x="400" y="69"/>
                  </a:cubicBezTo>
                  <a:cubicBezTo>
                    <a:pt x="359" y="24"/>
                    <a:pt x="295" y="1"/>
                    <a:pt x="233" y="1"/>
                  </a:cubicBezTo>
                  <a:close/>
                </a:path>
              </a:pathLst>
            </a:custGeom>
            <a:solidFill>
              <a:srgbClr val="DCB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9;p38">
              <a:extLst>
                <a:ext uri="{FF2B5EF4-FFF2-40B4-BE49-F238E27FC236}">
                  <a16:creationId xmlns:a16="http://schemas.microsoft.com/office/drawing/2014/main" id="{59467793-6C0C-AB42-931B-0A585B28FAED}"/>
                </a:ext>
              </a:extLst>
            </p:cNvPr>
            <p:cNvSpPr/>
            <p:nvPr/>
          </p:nvSpPr>
          <p:spPr>
            <a:xfrm flipH="1">
              <a:off x="2794050" y="2098871"/>
              <a:ext cx="60030" cy="60832"/>
            </a:xfrm>
            <a:custGeom>
              <a:avLst/>
              <a:gdLst/>
              <a:ahLst/>
              <a:cxnLst/>
              <a:rect l="l" t="t" r="r" b="b"/>
              <a:pathLst>
                <a:path w="452" h="458" extrusionOk="0">
                  <a:moveTo>
                    <a:pt x="237" y="1"/>
                  </a:moveTo>
                  <a:cubicBezTo>
                    <a:pt x="107" y="1"/>
                    <a:pt x="0" y="147"/>
                    <a:pt x="12" y="273"/>
                  </a:cubicBezTo>
                  <a:cubicBezTo>
                    <a:pt x="22" y="360"/>
                    <a:pt x="92" y="440"/>
                    <a:pt x="178" y="457"/>
                  </a:cubicBezTo>
                  <a:cubicBezTo>
                    <a:pt x="186" y="457"/>
                    <a:pt x="194" y="458"/>
                    <a:pt x="202" y="458"/>
                  </a:cubicBezTo>
                  <a:cubicBezTo>
                    <a:pt x="225" y="458"/>
                    <a:pt x="248" y="455"/>
                    <a:pt x="268" y="449"/>
                  </a:cubicBezTo>
                  <a:cubicBezTo>
                    <a:pt x="364" y="420"/>
                    <a:pt x="438" y="333"/>
                    <a:pt x="444" y="233"/>
                  </a:cubicBezTo>
                  <a:cubicBezTo>
                    <a:pt x="452" y="137"/>
                    <a:pt x="384" y="37"/>
                    <a:pt x="292" y="10"/>
                  </a:cubicBezTo>
                  <a:cubicBezTo>
                    <a:pt x="273" y="4"/>
                    <a:pt x="255" y="1"/>
                    <a:pt x="237" y="1"/>
                  </a:cubicBezTo>
                  <a:close/>
                </a:path>
              </a:pathLst>
            </a:custGeom>
            <a:solidFill>
              <a:srgbClr val="DCB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40;p38">
              <a:extLst>
                <a:ext uri="{FF2B5EF4-FFF2-40B4-BE49-F238E27FC236}">
                  <a16:creationId xmlns:a16="http://schemas.microsoft.com/office/drawing/2014/main" id="{13886EE4-96D7-0449-B0B8-FA8ABC2F01DF}"/>
                </a:ext>
              </a:extLst>
            </p:cNvPr>
            <p:cNvSpPr/>
            <p:nvPr/>
          </p:nvSpPr>
          <p:spPr>
            <a:xfrm flipH="1">
              <a:off x="2279827" y="2020512"/>
              <a:ext cx="203465" cy="250499"/>
            </a:xfrm>
            <a:custGeom>
              <a:avLst/>
              <a:gdLst/>
              <a:ahLst/>
              <a:cxnLst/>
              <a:rect l="l" t="t" r="r" b="b"/>
              <a:pathLst>
                <a:path w="1532" h="1886" extrusionOk="0">
                  <a:moveTo>
                    <a:pt x="243" y="0"/>
                  </a:moveTo>
                  <a:cubicBezTo>
                    <a:pt x="230" y="0"/>
                    <a:pt x="217" y="0"/>
                    <a:pt x="203" y="4"/>
                  </a:cubicBezTo>
                  <a:cubicBezTo>
                    <a:pt x="0" y="37"/>
                    <a:pt x="167" y="234"/>
                    <a:pt x="250" y="297"/>
                  </a:cubicBezTo>
                  <a:cubicBezTo>
                    <a:pt x="709" y="647"/>
                    <a:pt x="996" y="1182"/>
                    <a:pt x="1139" y="1742"/>
                  </a:cubicBezTo>
                  <a:cubicBezTo>
                    <a:pt x="1152" y="1792"/>
                    <a:pt x="1169" y="1852"/>
                    <a:pt x="1219" y="1875"/>
                  </a:cubicBezTo>
                  <a:cubicBezTo>
                    <a:pt x="1232" y="1882"/>
                    <a:pt x="1249" y="1886"/>
                    <a:pt x="1266" y="1886"/>
                  </a:cubicBezTo>
                  <a:cubicBezTo>
                    <a:pt x="1282" y="1886"/>
                    <a:pt x="1299" y="1882"/>
                    <a:pt x="1312" y="1878"/>
                  </a:cubicBezTo>
                  <a:cubicBezTo>
                    <a:pt x="1409" y="1858"/>
                    <a:pt x="1502" y="1792"/>
                    <a:pt x="1522" y="1695"/>
                  </a:cubicBezTo>
                  <a:cubicBezTo>
                    <a:pt x="1532" y="1649"/>
                    <a:pt x="1519" y="1599"/>
                    <a:pt x="1509" y="1549"/>
                  </a:cubicBezTo>
                  <a:cubicBezTo>
                    <a:pt x="1379" y="1036"/>
                    <a:pt x="1083" y="563"/>
                    <a:pt x="677" y="220"/>
                  </a:cubicBezTo>
                  <a:cubicBezTo>
                    <a:pt x="566" y="131"/>
                    <a:pt x="400" y="0"/>
                    <a:pt x="243" y="0"/>
                  </a:cubicBezTo>
                  <a:close/>
                </a:path>
              </a:pathLst>
            </a:custGeom>
            <a:solidFill>
              <a:schemeClr val="dk2">
                <a:alpha val="68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41;p38">
              <a:extLst>
                <a:ext uri="{FF2B5EF4-FFF2-40B4-BE49-F238E27FC236}">
                  <a16:creationId xmlns:a16="http://schemas.microsoft.com/office/drawing/2014/main" id="{4CEBDFA1-11FE-6D49-8C28-77D6AB15864B}"/>
                </a:ext>
              </a:extLst>
            </p:cNvPr>
            <p:cNvSpPr/>
            <p:nvPr/>
          </p:nvSpPr>
          <p:spPr>
            <a:xfrm flipH="1">
              <a:off x="2610913" y="2200472"/>
              <a:ext cx="79288" cy="73184"/>
            </a:xfrm>
            <a:custGeom>
              <a:avLst/>
              <a:gdLst/>
              <a:ahLst/>
              <a:cxnLst/>
              <a:rect l="l" t="t" r="r" b="b"/>
              <a:pathLst>
                <a:path w="597" h="551" extrusionOk="0">
                  <a:moveTo>
                    <a:pt x="273" y="1"/>
                  </a:moveTo>
                  <a:cubicBezTo>
                    <a:pt x="113" y="1"/>
                    <a:pt x="0" y="227"/>
                    <a:pt x="53" y="364"/>
                  </a:cubicBezTo>
                  <a:cubicBezTo>
                    <a:pt x="93" y="464"/>
                    <a:pt x="197" y="534"/>
                    <a:pt x="306" y="547"/>
                  </a:cubicBezTo>
                  <a:cubicBezTo>
                    <a:pt x="316" y="547"/>
                    <a:pt x="326" y="551"/>
                    <a:pt x="340" y="551"/>
                  </a:cubicBezTo>
                  <a:cubicBezTo>
                    <a:pt x="360" y="551"/>
                    <a:pt x="380" y="547"/>
                    <a:pt x="400" y="540"/>
                  </a:cubicBezTo>
                  <a:cubicBezTo>
                    <a:pt x="446" y="523"/>
                    <a:pt x="483" y="484"/>
                    <a:pt x="512" y="440"/>
                  </a:cubicBezTo>
                  <a:cubicBezTo>
                    <a:pt x="529" y="417"/>
                    <a:pt x="549" y="394"/>
                    <a:pt x="559" y="367"/>
                  </a:cubicBezTo>
                  <a:cubicBezTo>
                    <a:pt x="596" y="287"/>
                    <a:pt x="576" y="191"/>
                    <a:pt x="519" y="124"/>
                  </a:cubicBezTo>
                  <a:cubicBezTo>
                    <a:pt x="466" y="54"/>
                    <a:pt x="383" y="14"/>
                    <a:pt x="297" y="4"/>
                  </a:cubicBezTo>
                  <a:cubicBezTo>
                    <a:pt x="289" y="1"/>
                    <a:pt x="280" y="1"/>
                    <a:pt x="273" y="1"/>
                  </a:cubicBezTo>
                  <a:close/>
                </a:path>
              </a:pathLst>
            </a:custGeom>
            <a:solidFill>
              <a:schemeClr val="dk2">
                <a:alpha val="68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42;p38">
              <a:extLst>
                <a:ext uri="{FF2B5EF4-FFF2-40B4-BE49-F238E27FC236}">
                  <a16:creationId xmlns:a16="http://schemas.microsoft.com/office/drawing/2014/main" id="{16DAF25F-27F3-3C47-B9B2-4973CDE55BA4}"/>
                </a:ext>
              </a:extLst>
            </p:cNvPr>
            <p:cNvSpPr/>
            <p:nvPr/>
          </p:nvSpPr>
          <p:spPr>
            <a:xfrm flipH="1">
              <a:off x="2112101" y="1738420"/>
              <a:ext cx="79288" cy="72520"/>
            </a:xfrm>
            <a:custGeom>
              <a:avLst/>
              <a:gdLst/>
              <a:ahLst/>
              <a:cxnLst/>
              <a:rect l="l" t="t" r="r" b="b"/>
              <a:pathLst>
                <a:path w="597" h="546" extrusionOk="0">
                  <a:moveTo>
                    <a:pt x="273" y="0"/>
                  </a:moveTo>
                  <a:cubicBezTo>
                    <a:pt x="117" y="0"/>
                    <a:pt x="0" y="223"/>
                    <a:pt x="53" y="360"/>
                  </a:cubicBezTo>
                  <a:cubicBezTo>
                    <a:pt x="93" y="463"/>
                    <a:pt x="200" y="533"/>
                    <a:pt x="306" y="546"/>
                  </a:cubicBezTo>
                  <a:lnTo>
                    <a:pt x="340" y="546"/>
                  </a:lnTo>
                  <a:cubicBezTo>
                    <a:pt x="360" y="546"/>
                    <a:pt x="380" y="543"/>
                    <a:pt x="400" y="536"/>
                  </a:cubicBezTo>
                  <a:cubicBezTo>
                    <a:pt x="446" y="520"/>
                    <a:pt x="483" y="480"/>
                    <a:pt x="513" y="440"/>
                  </a:cubicBezTo>
                  <a:cubicBezTo>
                    <a:pt x="532" y="416"/>
                    <a:pt x="549" y="393"/>
                    <a:pt x="563" y="366"/>
                  </a:cubicBezTo>
                  <a:cubicBezTo>
                    <a:pt x="596" y="286"/>
                    <a:pt x="576" y="190"/>
                    <a:pt x="523" y="120"/>
                  </a:cubicBezTo>
                  <a:cubicBezTo>
                    <a:pt x="466" y="54"/>
                    <a:pt x="383" y="14"/>
                    <a:pt x="297" y="0"/>
                  </a:cubicBezTo>
                  <a:close/>
                </a:path>
              </a:pathLst>
            </a:custGeom>
            <a:solidFill>
              <a:schemeClr val="dk2">
                <a:alpha val="68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43;p38">
              <a:extLst>
                <a:ext uri="{FF2B5EF4-FFF2-40B4-BE49-F238E27FC236}">
                  <a16:creationId xmlns:a16="http://schemas.microsoft.com/office/drawing/2014/main" id="{D70B231B-D9B3-6745-AD2E-E02CB7EC1B7A}"/>
                </a:ext>
              </a:extLst>
            </p:cNvPr>
            <p:cNvSpPr/>
            <p:nvPr/>
          </p:nvSpPr>
          <p:spPr>
            <a:xfrm flipH="1">
              <a:off x="2206790" y="2139512"/>
              <a:ext cx="78889" cy="72653"/>
            </a:xfrm>
            <a:custGeom>
              <a:avLst/>
              <a:gdLst/>
              <a:ahLst/>
              <a:cxnLst/>
              <a:rect l="l" t="t" r="r" b="b"/>
              <a:pathLst>
                <a:path w="594" h="547" extrusionOk="0">
                  <a:moveTo>
                    <a:pt x="271" y="0"/>
                  </a:moveTo>
                  <a:cubicBezTo>
                    <a:pt x="114" y="0"/>
                    <a:pt x="1" y="223"/>
                    <a:pt x="54" y="360"/>
                  </a:cubicBezTo>
                  <a:cubicBezTo>
                    <a:pt x="91" y="463"/>
                    <a:pt x="197" y="530"/>
                    <a:pt x="303" y="543"/>
                  </a:cubicBezTo>
                  <a:cubicBezTo>
                    <a:pt x="317" y="546"/>
                    <a:pt x="327" y="546"/>
                    <a:pt x="337" y="546"/>
                  </a:cubicBezTo>
                  <a:cubicBezTo>
                    <a:pt x="357" y="546"/>
                    <a:pt x="377" y="543"/>
                    <a:pt x="397" y="537"/>
                  </a:cubicBezTo>
                  <a:cubicBezTo>
                    <a:pt x="443" y="520"/>
                    <a:pt x="480" y="480"/>
                    <a:pt x="510" y="440"/>
                  </a:cubicBezTo>
                  <a:cubicBezTo>
                    <a:pt x="530" y="417"/>
                    <a:pt x="547" y="390"/>
                    <a:pt x="560" y="363"/>
                  </a:cubicBezTo>
                  <a:cubicBezTo>
                    <a:pt x="594" y="283"/>
                    <a:pt x="574" y="186"/>
                    <a:pt x="520" y="120"/>
                  </a:cubicBezTo>
                  <a:cubicBezTo>
                    <a:pt x="467" y="51"/>
                    <a:pt x="380" y="14"/>
                    <a:pt x="294" y="0"/>
                  </a:cubicBezTo>
                  <a:close/>
                </a:path>
              </a:pathLst>
            </a:custGeom>
            <a:solidFill>
              <a:schemeClr val="dk2">
                <a:alpha val="68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4;p38">
              <a:extLst>
                <a:ext uri="{FF2B5EF4-FFF2-40B4-BE49-F238E27FC236}">
                  <a16:creationId xmlns:a16="http://schemas.microsoft.com/office/drawing/2014/main" id="{3D1060D7-B906-DB4F-8096-D2FEB0395CA2}"/>
                </a:ext>
              </a:extLst>
            </p:cNvPr>
            <p:cNvSpPr/>
            <p:nvPr/>
          </p:nvSpPr>
          <p:spPr>
            <a:xfrm flipH="1">
              <a:off x="2856866" y="2142566"/>
              <a:ext cx="79288" cy="72785"/>
            </a:xfrm>
            <a:custGeom>
              <a:avLst/>
              <a:gdLst/>
              <a:ahLst/>
              <a:cxnLst/>
              <a:rect l="l" t="t" r="r" b="b"/>
              <a:pathLst>
                <a:path w="597" h="548" extrusionOk="0">
                  <a:moveTo>
                    <a:pt x="274" y="0"/>
                  </a:moveTo>
                  <a:cubicBezTo>
                    <a:pt x="117" y="0"/>
                    <a:pt x="0" y="223"/>
                    <a:pt x="54" y="360"/>
                  </a:cubicBezTo>
                  <a:cubicBezTo>
                    <a:pt x="94" y="463"/>
                    <a:pt x="200" y="534"/>
                    <a:pt x="306" y="543"/>
                  </a:cubicBezTo>
                  <a:cubicBezTo>
                    <a:pt x="317" y="547"/>
                    <a:pt x="330" y="547"/>
                    <a:pt x="340" y="547"/>
                  </a:cubicBezTo>
                  <a:cubicBezTo>
                    <a:pt x="360" y="547"/>
                    <a:pt x="380" y="543"/>
                    <a:pt x="400" y="537"/>
                  </a:cubicBezTo>
                  <a:cubicBezTo>
                    <a:pt x="446" y="520"/>
                    <a:pt x="483" y="480"/>
                    <a:pt x="513" y="440"/>
                  </a:cubicBezTo>
                  <a:cubicBezTo>
                    <a:pt x="533" y="417"/>
                    <a:pt x="550" y="394"/>
                    <a:pt x="560" y="367"/>
                  </a:cubicBezTo>
                  <a:cubicBezTo>
                    <a:pt x="596" y="287"/>
                    <a:pt x="577" y="187"/>
                    <a:pt x="523" y="120"/>
                  </a:cubicBezTo>
                  <a:cubicBezTo>
                    <a:pt x="466" y="54"/>
                    <a:pt x="383" y="14"/>
                    <a:pt x="297" y="0"/>
                  </a:cubicBezTo>
                  <a:close/>
                </a:path>
              </a:pathLst>
            </a:custGeom>
            <a:solidFill>
              <a:schemeClr val="dk2">
                <a:alpha val="68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5;p38">
              <a:extLst>
                <a:ext uri="{FF2B5EF4-FFF2-40B4-BE49-F238E27FC236}">
                  <a16:creationId xmlns:a16="http://schemas.microsoft.com/office/drawing/2014/main" id="{7FD09AFF-B7DB-1541-8BEF-E17DF6EF1CDF}"/>
                </a:ext>
              </a:extLst>
            </p:cNvPr>
            <p:cNvSpPr/>
            <p:nvPr/>
          </p:nvSpPr>
          <p:spPr>
            <a:xfrm flipH="1">
              <a:off x="2623398" y="2151863"/>
              <a:ext cx="40773" cy="37322"/>
            </a:xfrm>
            <a:custGeom>
              <a:avLst/>
              <a:gdLst/>
              <a:ahLst/>
              <a:cxnLst/>
              <a:rect l="l" t="t" r="r" b="b"/>
              <a:pathLst>
                <a:path w="307" h="281" extrusionOk="0">
                  <a:moveTo>
                    <a:pt x="140" y="1"/>
                  </a:moveTo>
                  <a:cubicBezTo>
                    <a:pt x="61" y="1"/>
                    <a:pt x="1" y="113"/>
                    <a:pt x="27" y="187"/>
                  </a:cubicBezTo>
                  <a:cubicBezTo>
                    <a:pt x="47" y="237"/>
                    <a:pt x="104" y="273"/>
                    <a:pt x="156" y="280"/>
                  </a:cubicBezTo>
                  <a:lnTo>
                    <a:pt x="173" y="280"/>
                  </a:lnTo>
                  <a:cubicBezTo>
                    <a:pt x="184" y="280"/>
                    <a:pt x="196" y="280"/>
                    <a:pt x="207" y="277"/>
                  </a:cubicBezTo>
                  <a:cubicBezTo>
                    <a:pt x="230" y="267"/>
                    <a:pt x="247" y="247"/>
                    <a:pt x="264" y="227"/>
                  </a:cubicBezTo>
                  <a:cubicBezTo>
                    <a:pt x="273" y="213"/>
                    <a:pt x="284" y="201"/>
                    <a:pt x="290" y="187"/>
                  </a:cubicBezTo>
                  <a:cubicBezTo>
                    <a:pt x="307" y="147"/>
                    <a:pt x="296" y="97"/>
                    <a:pt x="270" y="61"/>
                  </a:cubicBezTo>
                  <a:cubicBezTo>
                    <a:pt x="240" y="27"/>
                    <a:pt x="196" y="7"/>
                    <a:pt x="153" y="1"/>
                  </a:cubicBezTo>
                  <a:close/>
                </a:path>
              </a:pathLst>
            </a:custGeom>
            <a:solidFill>
              <a:schemeClr val="dk2">
                <a:alpha val="68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46;p38">
              <a:extLst>
                <a:ext uri="{FF2B5EF4-FFF2-40B4-BE49-F238E27FC236}">
                  <a16:creationId xmlns:a16="http://schemas.microsoft.com/office/drawing/2014/main" id="{D914A58A-14CA-454A-AECA-C4DA95AB93E8}"/>
                </a:ext>
              </a:extLst>
            </p:cNvPr>
            <p:cNvSpPr/>
            <p:nvPr/>
          </p:nvSpPr>
          <p:spPr>
            <a:xfrm flipH="1">
              <a:off x="1933481" y="1947200"/>
              <a:ext cx="41304" cy="37721"/>
            </a:xfrm>
            <a:custGeom>
              <a:avLst/>
              <a:gdLst/>
              <a:ahLst/>
              <a:cxnLst/>
              <a:rect l="l" t="t" r="r" b="b"/>
              <a:pathLst>
                <a:path w="311" h="284" extrusionOk="0">
                  <a:moveTo>
                    <a:pt x="144" y="0"/>
                  </a:moveTo>
                  <a:cubicBezTo>
                    <a:pt x="60" y="0"/>
                    <a:pt x="0" y="116"/>
                    <a:pt x="31" y="186"/>
                  </a:cubicBezTo>
                  <a:cubicBezTo>
                    <a:pt x="51" y="240"/>
                    <a:pt x="104" y="273"/>
                    <a:pt x="160" y="280"/>
                  </a:cubicBezTo>
                  <a:cubicBezTo>
                    <a:pt x="164" y="283"/>
                    <a:pt x="171" y="283"/>
                    <a:pt x="177" y="283"/>
                  </a:cubicBezTo>
                  <a:cubicBezTo>
                    <a:pt x="187" y="283"/>
                    <a:pt x="197" y="280"/>
                    <a:pt x="207" y="276"/>
                  </a:cubicBezTo>
                  <a:cubicBezTo>
                    <a:pt x="231" y="269"/>
                    <a:pt x="251" y="246"/>
                    <a:pt x="267" y="226"/>
                  </a:cubicBezTo>
                  <a:cubicBezTo>
                    <a:pt x="277" y="213"/>
                    <a:pt x="284" y="203"/>
                    <a:pt x="290" y="190"/>
                  </a:cubicBezTo>
                  <a:cubicBezTo>
                    <a:pt x="310" y="146"/>
                    <a:pt x="297" y="96"/>
                    <a:pt x="271" y="63"/>
                  </a:cubicBezTo>
                  <a:cubicBezTo>
                    <a:pt x="244" y="27"/>
                    <a:pt x="197" y="7"/>
                    <a:pt x="154" y="0"/>
                  </a:cubicBezTo>
                  <a:close/>
                </a:path>
              </a:pathLst>
            </a:custGeom>
            <a:solidFill>
              <a:schemeClr val="dk2">
                <a:alpha val="68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47;p38">
              <a:extLst>
                <a:ext uri="{FF2B5EF4-FFF2-40B4-BE49-F238E27FC236}">
                  <a16:creationId xmlns:a16="http://schemas.microsoft.com/office/drawing/2014/main" id="{C4C7E42F-4487-904D-A111-4A4A954D8E16}"/>
                </a:ext>
              </a:extLst>
            </p:cNvPr>
            <p:cNvSpPr/>
            <p:nvPr/>
          </p:nvSpPr>
          <p:spPr>
            <a:xfrm flipH="1">
              <a:off x="2262968" y="2100465"/>
              <a:ext cx="40905" cy="37854"/>
            </a:xfrm>
            <a:custGeom>
              <a:avLst/>
              <a:gdLst/>
              <a:ahLst/>
              <a:cxnLst/>
              <a:rect l="l" t="t" r="r" b="b"/>
              <a:pathLst>
                <a:path w="308" h="285" extrusionOk="0">
                  <a:moveTo>
                    <a:pt x="141" y="1"/>
                  </a:moveTo>
                  <a:cubicBezTo>
                    <a:pt x="61" y="1"/>
                    <a:pt x="1" y="118"/>
                    <a:pt x="31" y="188"/>
                  </a:cubicBezTo>
                  <a:cubicBezTo>
                    <a:pt x="51" y="241"/>
                    <a:pt x="105" y="274"/>
                    <a:pt x="161" y="281"/>
                  </a:cubicBezTo>
                  <a:cubicBezTo>
                    <a:pt x="165" y="285"/>
                    <a:pt x="171" y="285"/>
                    <a:pt x="178" y="285"/>
                  </a:cubicBezTo>
                  <a:cubicBezTo>
                    <a:pt x="188" y="285"/>
                    <a:pt x="197" y="281"/>
                    <a:pt x="208" y="277"/>
                  </a:cubicBezTo>
                  <a:cubicBezTo>
                    <a:pt x="231" y="271"/>
                    <a:pt x="251" y="248"/>
                    <a:pt x="268" y="228"/>
                  </a:cubicBezTo>
                  <a:cubicBezTo>
                    <a:pt x="274" y="214"/>
                    <a:pt x="285" y="205"/>
                    <a:pt x="291" y="191"/>
                  </a:cubicBezTo>
                  <a:cubicBezTo>
                    <a:pt x="308" y="148"/>
                    <a:pt x="297" y="98"/>
                    <a:pt x="271" y="65"/>
                  </a:cubicBezTo>
                  <a:cubicBezTo>
                    <a:pt x="241" y="28"/>
                    <a:pt x="197" y="8"/>
                    <a:pt x="154" y="1"/>
                  </a:cubicBezTo>
                  <a:close/>
                </a:path>
              </a:pathLst>
            </a:custGeom>
            <a:solidFill>
              <a:schemeClr val="dk2">
                <a:alpha val="68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48;p38">
              <a:extLst>
                <a:ext uri="{FF2B5EF4-FFF2-40B4-BE49-F238E27FC236}">
                  <a16:creationId xmlns:a16="http://schemas.microsoft.com/office/drawing/2014/main" id="{30BC7F86-756D-6041-84FB-83AF62B9EE2A}"/>
                </a:ext>
              </a:extLst>
            </p:cNvPr>
            <p:cNvSpPr/>
            <p:nvPr/>
          </p:nvSpPr>
          <p:spPr>
            <a:xfrm flipH="1">
              <a:off x="2668944" y="2046145"/>
              <a:ext cx="171723" cy="265507"/>
            </a:xfrm>
            <a:custGeom>
              <a:avLst/>
              <a:gdLst/>
              <a:ahLst/>
              <a:cxnLst/>
              <a:rect l="l" t="t" r="r" b="b"/>
              <a:pathLst>
                <a:path w="1293" h="1999" extrusionOk="0">
                  <a:moveTo>
                    <a:pt x="1079" y="1"/>
                  </a:moveTo>
                  <a:cubicBezTo>
                    <a:pt x="1063" y="1"/>
                    <a:pt x="1046" y="7"/>
                    <a:pt x="1033" y="18"/>
                  </a:cubicBezTo>
                  <a:cubicBezTo>
                    <a:pt x="860" y="114"/>
                    <a:pt x="766" y="304"/>
                    <a:pt x="697" y="487"/>
                  </a:cubicBezTo>
                  <a:cubicBezTo>
                    <a:pt x="626" y="674"/>
                    <a:pt x="574" y="869"/>
                    <a:pt x="443" y="1020"/>
                  </a:cubicBezTo>
                  <a:cubicBezTo>
                    <a:pt x="347" y="1129"/>
                    <a:pt x="214" y="1209"/>
                    <a:pt x="127" y="1326"/>
                  </a:cubicBezTo>
                  <a:cubicBezTo>
                    <a:pt x="31" y="1462"/>
                    <a:pt x="1" y="1642"/>
                    <a:pt x="51" y="1799"/>
                  </a:cubicBezTo>
                  <a:cubicBezTo>
                    <a:pt x="71" y="1856"/>
                    <a:pt x="97" y="1908"/>
                    <a:pt x="144" y="1945"/>
                  </a:cubicBezTo>
                  <a:cubicBezTo>
                    <a:pt x="177" y="1972"/>
                    <a:pt x="234" y="1999"/>
                    <a:pt x="283" y="1999"/>
                  </a:cubicBezTo>
                  <a:cubicBezTo>
                    <a:pt x="307" y="1999"/>
                    <a:pt x="331" y="1992"/>
                    <a:pt x="347" y="1972"/>
                  </a:cubicBezTo>
                  <a:cubicBezTo>
                    <a:pt x="400" y="1916"/>
                    <a:pt x="377" y="1779"/>
                    <a:pt x="383" y="1709"/>
                  </a:cubicBezTo>
                  <a:cubicBezTo>
                    <a:pt x="403" y="1542"/>
                    <a:pt x="494" y="1393"/>
                    <a:pt x="600" y="1266"/>
                  </a:cubicBezTo>
                  <a:cubicBezTo>
                    <a:pt x="706" y="1140"/>
                    <a:pt x="833" y="1029"/>
                    <a:pt x="943" y="906"/>
                  </a:cubicBezTo>
                  <a:cubicBezTo>
                    <a:pt x="1063" y="766"/>
                    <a:pt x="1166" y="607"/>
                    <a:pt x="1239" y="437"/>
                  </a:cubicBezTo>
                  <a:cubicBezTo>
                    <a:pt x="1270" y="374"/>
                    <a:pt x="1293" y="300"/>
                    <a:pt x="1279" y="234"/>
                  </a:cubicBezTo>
                  <a:cubicBezTo>
                    <a:pt x="1266" y="154"/>
                    <a:pt x="1206" y="90"/>
                    <a:pt x="1150" y="38"/>
                  </a:cubicBezTo>
                  <a:cubicBezTo>
                    <a:pt x="1130" y="21"/>
                    <a:pt x="1110" y="1"/>
                    <a:pt x="1083" y="1"/>
                  </a:cubicBezTo>
                  <a:close/>
                </a:path>
              </a:pathLst>
            </a:custGeom>
            <a:solidFill>
              <a:schemeClr val="dk2">
                <a:alpha val="68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49;p38">
              <a:extLst>
                <a:ext uri="{FF2B5EF4-FFF2-40B4-BE49-F238E27FC236}">
                  <a16:creationId xmlns:a16="http://schemas.microsoft.com/office/drawing/2014/main" id="{9CFF304F-1C96-DA40-9CDF-70535FE794AD}"/>
                </a:ext>
              </a:extLst>
            </p:cNvPr>
            <p:cNvSpPr/>
            <p:nvPr/>
          </p:nvSpPr>
          <p:spPr>
            <a:xfrm flipH="1">
              <a:off x="2252332" y="1831255"/>
              <a:ext cx="296830" cy="213707"/>
            </a:xfrm>
            <a:custGeom>
              <a:avLst/>
              <a:gdLst/>
              <a:ahLst/>
              <a:cxnLst/>
              <a:rect l="l" t="t" r="r" b="b"/>
              <a:pathLst>
                <a:path w="2235" h="1609" extrusionOk="0">
                  <a:moveTo>
                    <a:pt x="1935" y="0"/>
                  </a:moveTo>
                  <a:cubicBezTo>
                    <a:pt x="1918" y="0"/>
                    <a:pt x="1901" y="7"/>
                    <a:pt x="1885" y="17"/>
                  </a:cubicBezTo>
                  <a:cubicBezTo>
                    <a:pt x="1832" y="47"/>
                    <a:pt x="1788" y="90"/>
                    <a:pt x="1745" y="134"/>
                  </a:cubicBezTo>
                  <a:cubicBezTo>
                    <a:pt x="1562" y="330"/>
                    <a:pt x="1382" y="540"/>
                    <a:pt x="1136" y="640"/>
                  </a:cubicBezTo>
                  <a:cubicBezTo>
                    <a:pt x="1053" y="673"/>
                    <a:pt x="962" y="693"/>
                    <a:pt x="876" y="720"/>
                  </a:cubicBezTo>
                  <a:cubicBezTo>
                    <a:pt x="683" y="773"/>
                    <a:pt x="493" y="843"/>
                    <a:pt x="333" y="966"/>
                  </a:cubicBezTo>
                  <a:cubicBezTo>
                    <a:pt x="170" y="1086"/>
                    <a:pt x="43" y="1259"/>
                    <a:pt x="10" y="1456"/>
                  </a:cubicBezTo>
                  <a:cubicBezTo>
                    <a:pt x="3" y="1489"/>
                    <a:pt x="0" y="1525"/>
                    <a:pt x="20" y="1556"/>
                  </a:cubicBezTo>
                  <a:cubicBezTo>
                    <a:pt x="43" y="1588"/>
                    <a:pt x="90" y="1596"/>
                    <a:pt x="130" y="1599"/>
                  </a:cubicBezTo>
                  <a:cubicBezTo>
                    <a:pt x="214" y="1605"/>
                    <a:pt x="300" y="1608"/>
                    <a:pt x="383" y="1608"/>
                  </a:cubicBezTo>
                  <a:lnTo>
                    <a:pt x="386" y="1608"/>
                  </a:lnTo>
                  <a:cubicBezTo>
                    <a:pt x="473" y="1608"/>
                    <a:pt x="563" y="1588"/>
                    <a:pt x="563" y="1489"/>
                  </a:cubicBezTo>
                  <a:cubicBezTo>
                    <a:pt x="563" y="1405"/>
                    <a:pt x="580" y="1353"/>
                    <a:pt x="626" y="1279"/>
                  </a:cubicBezTo>
                  <a:cubicBezTo>
                    <a:pt x="713" y="1139"/>
                    <a:pt x="859" y="1036"/>
                    <a:pt x="1022" y="1009"/>
                  </a:cubicBezTo>
                  <a:cubicBezTo>
                    <a:pt x="1149" y="986"/>
                    <a:pt x="1282" y="1006"/>
                    <a:pt x="1408" y="973"/>
                  </a:cubicBezTo>
                  <a:cubicBezTo>
                    <a:pt x="1539" y="943"/>
                    <a:pt x="1645" y="863"/>
                    <a:pt x="1752" y="783"/>
                  </a:cubicBezTo>
                  <a:cubicBezTo>
                    <a:pt x="1892" y="680"/>
                    <a:pt x="2032" y="577"/>
                    <a:pt x="2152" y="454"/>
                  </a:cubicBezTo>
                  <a:cubicBezTo>
                    <a:pt x="2195" y="414"/>
                    <a:pt x="2235" y="363"/>
                    <a:pt x="2227" y="307"/>
                  </a:cubicBezTo>
                  <a:cubicBezTo>
                    <a:pt x="2224" y="267"/>
                    <a:pt x="2198" y="230"/>
                    <a:pt x="2175" y="200"/>
                  </a:cubicBezTo>
                  <a:cubicBezTo>
                    <a:pt x="2121" y="140"/>
                    <a:pt x="2061" y="80"/>
                    <a:pt x="1998" y="30"/>
                  </a:cubicBezTo>
                  <a:cubicBezTo>
                    <a:pt x="1981" y="17"/>
                    <a:pt x="1965" y="4"/>
                    <a:pt x="1941" y="0"/>
                  </a:cubicBezTo>
                  <a:close/>
                </a:path>
              </a:pathLst>
            </a:custGeom>
            <a:solidFill>
              <a:schemeClr val="dk2">
                <a:alpha val="68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50;p38">
              <a:extLst>
                <a:ext uri="{FF2B5EF4-FFF2-40B4-BE49-F238E27FC236}">
                  <a16:creationId xmlns:a16="http://schemas.microsoft.com/office/drawing/2014/main" id="{D43C0758-2208-7144-92D9-AB6CBB273C54}"/>
                </a:ext>
              </a:extLst>
            </p:cNvPr>
            <p:cNvSpPr/>
            <p:nvPr/>
          </p:nvSpPr>
          <p:spPr>
            <a:xfrm flipH="1">
              <a:off x="1977308" y="2090504"/>
              <a:ext cx="12484" cy="11157"/>
            </a:xfrm>
            <a:custGeom>
              <a:avLst/>
              <a:gdLst/>
              <a:ahLst/>
              <a:cxnLst/>
              <a:rect l="l" t="t" r="r" b="b"/>
              <a:pathLst>
                <a:path w="94" h="84" extrusionOk="0">
                  <a:moveTo>
                    <a:pt x="93" y="0"/>
                  </a:moveTo>
                  <a:cubicBezTo>
                    <a:pt x="64" y="26"/>
                    <a:pt x="33" y="56"/>
                    <a:pt x="1" y="83"/>
                  </a:cubicBezTo>
                  <a:cubicBezTo>
                    <a:pt x="37" y="63"/>
                    <a:pt x="70" y="33"/>
                    <a:pt x="93" y="0"/>
                  </a:cubicBezTo>
                  <a:close/>
                </a:path>
              </a:pathLst>
            </a:custGeom>
            <a:solidFill>
              <a:srgbClr val="D68B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51;p38">
              <a:extLst>
                <a:ext uri="{FF2B5EF4-FFF2-40B4-BE49-F238E27FC236}">
                  <a16:creationId xmlns:a16="http://schemas.microsoft.com/office/drawing/2014/main" id="{29FBC316-29F7-5046-A5C0-1F0C8C039E89}"/>
                </a:ext>
              </a:extLst>
            </p:cNvPr>
            <p:cNvSpPr/>
            <p:nvPr/>
          </p:nvSpPr>
          <p:spPr>
            <a:xfrm flipH="1">
              <a:off x="1964018" y="1863927"/>
              <a:ext cx="217808" cy="241201"/>
            </a:xfrm>
            <a:custGeom>
              <a:avLst/>
              <a:gdLst/>
              <a:ahLst/>
              <a:cxnLst/>
              <a:rect l="l" t="t" r="r" b="b"/>
              <a:pathLst>
                <a:path w="1640" h="1816" extrusionOk="0">
                  <a:moveTo>
                    <a:pt x="314" y="1"/>
                  </a:moveTo>
                  <a:cubicBezTo>
                    <a:pt x="241" y="1"/>
                    <a:pt x="168" y="14"/>
                    <a:pt x="114" y="48"/>
                  </a:cubicBezTo>
                  <a:cubicBezTo>
                    <a:pt x="1" y="124"/>
                    <a:pt x="68" y="204"/>
                    <a:pt x="161" y="251"/>
                  </a:cubicBezTo>
                  <a:cubicBezTo>
                    <a:pt x="388" y="357"/>
                    <a:pt x="571" y="494"/>
                    <a:pt x="727" y="693"/>
                  </a:cubicBezTo>
                  <a:cubicBezTo>
                    <a:pt x="867" y="873"/>
                    <a:pt x="977" y="1076"/>
                    <a:pt x="1084" y="1279"/>
                  </a:cubicBezTo>
                  <a:cubicBezTo>
                    <a:pt x="1164" y="1430"/>
                    <a:pt x="1247" y="1582"/>
                    <a:pt x="1287" y="1749"/>
                  </a:cubicBezTo>
                  <a:cubicBezTo>
                    <a:pt x="1293" y="1772"/>
                    <a:pt x="1300" y="1796"/>
                    <a:pt x="1316" y="1809"/>
                  </a:cubicBezTo>
                  <a:cubicBezTo>
                    <a:pt x="1327" y="1816"/>
                    <a:pt x="1340" y="1816"/>
                    <a:pt x="1350" y="1816"/>
                  </a:cubicBezTo>
                  <a:lnTo>
                    <a:pt x="1364" y="1816"/>
                  </a:lnTo>
                  <a:cubicBezTo>
                    <a:pt x="1393" y="1812"/>
                    <a:pt x="1420" y="1802"/>
                    <a:pt x="1447" y="1789"/>
                  </a:cubicBezTo>
                  <a:cubicBezTo>
                    <a:pt x="1479" y="1762"/>
                    <a:pt x="1510" y="1732"/>
                    <a:pt x="1539" y="1706"/>
                  </a:cubicBezTo>
                  <a:cubicBezTo>
                    <a:pt x="1550" y="1692"/>
                    <a:pt x="1556" y="1682"/>
                    <a:pt x="1563" y="1672"/>
                  </a:cubicBezTo>
                  <a:cubicBezTo>
                    <a:pt x="1613" y="1593"/>
                    <a:pt x="1639" y="1496"/>
                    <a:pt x="1639" y="1399"/>
                  </a:cubicBezTo>
                  <a:cubicBezTo>
                    <a:pt x="1636" y="1310"/>
                    <a:pt x="1610" y="1223"/>
                    <a:pt x="1579" y="1136"/>
                  </a:cubicBezTo>
                  <a:cubicBezTo>
                    <a:pt x="1453" y="800"/>
                    <a:pt x="1233" y="497"/>
                    <a:pt x="957" y="271"/>
                  </a:cubicBezTo>
                  <a:cubicBezTo>
                    <a:pt x="824" y="160"/>
                    <a:pt x="674" y="68"/>
                    <a:pt x="508" y="24"/>
                  </a:cubicBezTo>
                  <a:cubicBezTo>
                    <a:pt x="451" y="11"/>
                    <a:pt x="381" y="1"/>
                    <a:pt x="314" y="1"/>
                  </a:cubicBezTo>
                  <a:close/>
                </a:path>
              </a:pathLst>
            </a:custGeom>
            <a:solidFill>
              <a:schemeClr val="dk2">
                <a:alpha val="68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52;p38">
              <a:extLst>
                <a:ext uri="{FF2B5EF4-FFF2-40B4-BE49-F238E27FC236}">
                  <a16:creationId xmlns:a16="http://schemas.microsoft.com/office/drawing/2014/main" id="{9D34C295-D010-F94B-B912-086CD39D291A}"/>
                </a:ext>
              </a:extLst>
            </p:cNvPr>
            <p:cNvSpPr/>
            <p:nvPr/>
          </p:nvSpPr>
          <p:spPr>
            <a:xfrm flipH="1">
              <a:off x="3241989" y="1751170"/>
              <a:ext cx="272659" cy="457432"/>
            </a:xfrm>
            <a:custGeom>
              <a:avLst/>
              <a:gdLst/>
              <a:ahLst/>
              <a:cxnLst/>
              <a:rect l="l" t="t" r="r" b="b"/>
              <a:pathLst>
                <a:path w="2053" h="3444" extrusionOk="0">
                  <a:moveTo>
                    <a:pt x="354" y="1"/>
                  </a:moveTo>
                  <a:cubicBezTo>
                    <a:pt x="304" y="70"/>
                    <a:pt x="267" y="144"/>
                    <a:pt x="234" y="213"/>
                  </a:cubicBezTo>
                  <a:cubicBezTo>
                    <a:pt x="71" y="577"/>
                    <a:pt x="1" y="1046"/>
                    <a:pt x="1" y="1549"/>
                  </a:cubicBezTo>
                  <a:lnTo>
                    <a:pt x="1" y="1562"/>
                  </a:lnTo>
                  <a:cubicBezTo>
                    <a:pt x="234" y="2135"/>
                    <a:pt x="737" y="2878"/>
                    <a:pt x="1832" y="3444"/>
                  </a:cubicBezTo>
                  <a:cubicBezTo>
                    <a:pt x="1852" y="3421"/>
                    <a:pt x="1869" y="3397"/>
                    <a:pt x="1882" y="3370"/>
                  </a:cubicBezTo>
                  <a:cubicBezTo>
                    <a:pt x="1959" y="3247"/>
                    <a:pt x="1999" y="3101"/>
                    <a:pt x="2019" y="2958"/>
                  </a:cubicBezTo>
                  <a:cubicBezTo>
                    <a:pt x="2052" y="2721"/>
                    <a:pt x="2029" y="2465"/>
                    <a:pt x="1892" y="2265"/>
                  </a:cubicBezTo>
                  <a:cubicBezTo>
                    <a:pt x="1782" y="2102"/>
                    <a:pt x="1613" y="1992"/>
                    <a:pt x="1453" y="1876"/>
                  </a:cubicBezTo>
                  <a:cubicBezTo>
                    <a:pt x="1016" y="1549"/>
                    <a:pt x="650" y="1109"/>
                    <a:pt x="471" y="593"/>
                  </a:cubicBezTo>
                  <a:cubicBezTo>
                    <a:pt x="403" y="404"/>
                    <a:pt x="364" y="204"/>
                    <a:pt x="354" y="1"/>
                  </a:cubicBezTo>
                  <a:close/>
                </a:path>
              </a:pathLst>
            </a:custGeom>
            <a:solidFill>
              <a:schemeClr val="accent2">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53;p38">
              <a:extLst>
                <a:ext uri="{FF2B5EF4-FFF2-40B4-BE49-F238E27FC236}">
                  <a16:creationId xmlns:a16="http://schemas.microsoft.com/office/drawing/2014/main" id="{8539BCA0-DB1B-F947-8273-F789AD673987}"/>
                </a:ext>
              </a:extLst>
            </p:cNvPr>
            <p:cNvSpPr/>
            <p:nvPr/>
          </p:nvSpPr>
          <p:spPr>
            <a:xfrm flipH="1">
              <a:off x="2105040" y="1468546"/>
              <a:ext cx="570685" cy="125249"/>
            </a:xfrm>
            <a:custGeom>
              <a:avLst/>
              <a:gdLst/>
              <a:ahLst/>
              <a:cxnLst/>
              <a:rect l="l" t="t" r="r" b="b"/>
              <a:pathLst>
                <a:path w="4297" h="943" extrusionOk="0">
                  <a:moveTo>
                    <a:pt x="1" y="1"/>
                  </a:moveTo>
                  <a:cubicBezTo>
                    <a:pt x="1799" y="11"/>
                    <a:pt x="3254" y="397"/>
                    <a:pt x="4296" y="943"/>
                  </a:cubicBezTo>
                  <a:cubicBezTo>
                    <a:pt x="3254" y="397"/>
                    <a:pt x="1802" y="11"/>
                    <a:pt x="1" y="1"/>
                  </a:cubicBezTo>
                  <a:close/>
                </a:path>
              </a:pathLst>
            </a:custGeom>
            <a:solidFill>
              <a:srgbClr val="D994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54;p38">
              <a:extLst>
                <a:ext uri="{FF2B5EF4-FFF2-40B4-BE49-F238E27FC236}">
                  <a16:creationId xmlns:a16="http://schemas.microsoft.com/office/drawing/2014/main" id="{AB061067-97F8-3D4A-8DE4-0FB2D6718341}"/>
                </a:ext>
              </a:extLst>
            </p:cNvPr>
            <p:cNvSpPr/>
            <p:nvPr/>
          </p:nvSpPr>
          <p:spPr>
            <a:xfrm flipH="1">
              <a:off x="2105027" y="1468546"/>
              <a:ext cx="871366" cy="155399"/>
            </a:xfrm>
            <a:custGeom>
              <a:avLst/>
              <a:gdLst/>
              <a:ahLst/>
              <a:cxnLst/>
              <a:rect l="l" t="t" r="r" b="b"/>
              <a:pathLst>
                <a:path w="6561" h="1170" extrusionOk="0">
                  <a:moveTo>
                    <a:pt x="2115" y="1"/>
                  </a:moveTo>
                  <a:cubicBezTo>
                    <a:pt x="1456" y="4"/>
                    <a:pt x="733" y="91"/>
                    <a:pt x="24" y="240"/>
                  </a:cubicBezTo>
                  <a:cubicBezTo>
                    <a:pt x="14" y="244"/>
                    <a:pt x="7" y="244"/>
                    <a:pt x="0" y="248"/>
                  </a:cubicBezTo>
                  <a:cubicBezTo>
                    <a:pt x="214" y="630"/>
                    <a:pt x="533" y="960"/>
                    <a:pt x="953" y="1059"/>
                  </a:cubicBezTo>
                  <a:cubicBezTo>
                    <a:pt x="1049" y="1083"/>
                    <a:pt x="1142" y="1093"/>
                    <a:pt x="1236" y="1093"/>
                  </a:cubicBezTo>
                  <a:cubicBezTo>
                    <a:pt x="1559" y="1093"/>
                    <a:pt x="1885" y="980"/>
                    <a:pt x="2185" y="853"/>
                  </a:cubicBezTo>
                  <a:cubicBezTo>
                    <a:pt x="2575" y="687"/>
                    <a:pt x="2967" y="494"/>
                    <a:pt x="3391" y="480"/>
                  </a:cubicBezTo>
                  <a:lnTo>
                    <a:pt x="3434" y="480"/>
                  </a:lnTo>
                  <a:cubicBezTo>
                    <a:pt x="3920" y="480"/>
                    <a:pt x="4376" y="713"/>
                    <a:pt x="4825" y="907"/>
                  </a:cubicBezTo>
                  <a:cubicBezTo>
                    <a:pt x="5152" y="1047"/>
                    <a:pt x="5508" y="1170"/>
                    <a:pt x="5858" y="1170"/>
                  </a:cubicBezTo>
                  <a:cubicBezTo>
                    <a:pt x="6001" y="1170"/>
                    <a:pt x="6144" y="1150"/>
                    <a:pt x="6284" y="1099"/>
                  </a:cubicBezTo>
                  <a:cubicBezTo>
                    <a:pt x="6384" y="1063"/>
                    <a:pt x="6480" y="1013"/>
                    <a:pt x="6560" y="943"/>
                  </a:cubicBezTo>
                  <a:cubicBezTo>
                    <a:pt x="5518" y="397"/>
                    <a:pt x="4063" y="11"/>
                    <a:pt x="2265" y="1"/>
                  </a:cubicBezTo>
                  <a:close/>
                </a:path>
              </a:pathLst>
            </a:custGeom>
            <a:solidFill>
              <a:schemeClr val="accent2">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55;p38">
              <a:extLst>
                <a:ext uri="{FF2B5EF4-FFF2-40B4-BE49-F238E27FC236}">
                  <a16:creationId xmlns:a16="http://schemas.microsoft.com/office/drawing/2014/main" id="{1FB41A3A-54A9-1249-AC46-5E5BFE60B65C}"/>
                </a:ext>
              </a:extLst>
            </p:cNvPr>
            <p:cNvSpPr/>
            <p:nvPr/>
          </p:nvSpPr>
          <p:spPr>
            <a:xfrm flipH="1">
              <a:off x="2890586" y="2027684"/>
              <a:ext cx="347298" cy="290212"/>
            </a:xfrm>
            <a:custGeom>
              <a:avLst/>
              <a:gdLst/>
              <a:ahLst/>
              <a:cxnLst/>
              <a:rect l="l" t="t" r="r" b="b"/>
              <a:pathLst>
                <a:path w="2615" h="2185" extrusionOk="0">
                  <a:moveTo>
                    <a:pt x="2090" y="1"/>
                  </a:moveTo>
                  <a:cubicBezTo>
                    <a:pt x="1855" y="1"/>
                    <a:pt x="1620" y="62"/>
                    <a:pt x="1396" y="133"/>
                  </a:cubicBezTo>
                  <a:cubicBezTo>
                    <a:pt x="1104" y="229"/>
                    <a:pt x="814" y="349"/>
                    <a:pt x="564" y="533"/>
                  </a:cubicBezTo>
                  <a:cubicBezTo>
                    <a:pt x="314" y="713"/>
                    <a:pt x="105" y="962"/>
                    <a:pt x="18" y="1259"/>
                  </a:cubicBezTo>
                  <a:cubicBezTo>
                    <a:pt x="8" y="1292"/>
                    <a:pt x="1" y="1325"/>
                    <a:pt x="5" y="1359"/>
                  </a:cubicBezTo>
                  <a:cubicBezTo>
                    <a:pt x="15" y="1418"/>
                    <a:pt x="68" y="1462"/>
                    <a:pt x="118" y="1498"/>
                  </a:cubicBezTo>
                  <a:cubicBezTo>
                    <a:pt x="457" y="1728"/>
                    <a:pt x="860" y="1838"/>
                    <a:pt x="1257" y="1944"/>
                  </a:cubicBezTo>
                  <a:cubicBezTo>
                    <a:pt x="1643" y="2044"/>
                    <a:pt x="2033" y="2147"/>
                    <a:pt x="2432" y="2184"/>
                  </a:cubicBezTo>
                  <a:cubicBezTo>
                    <a:pt x="2438" y="2185"/>
                    <a:pt x="2444" y="2185"/>
                    <a:pt x="2451" y="2185"/>
                  </a:cubicBezTo>
                  <a:cubicBezTo>
                    <a:pt x="2523" y="2185"/>
                    <a:pt x="2614" y="2147"/>
                    <a:pt x="2566" y="2058"/>
                  </a:cubicBezTo>
                  <a:cubicBezTo>
                    <a:pt x="2549" y="2024"/>
                    <a:pt x="2498" y="2001"/>
                    <a:pt x="2472" y="1975"/>
                  </a:cubicBezTo>
                  <a:cubicBezTo>
                    <a:pt x="2435" y="1935"/>
                    <a:pt x="2403" y="1892"/>
                    <a:pt x="2372" y="1844"/>
                  </a:cubicBezTo>
                  <a:cubicBezTo>
                    <a:pt x="2249" y="1661"/>
                    <a:pt x="2169" y="1448"/>
                    <a:pt x="2143" y="1228"/>
                  </a:cubicBezTo>
                  <a:cubicBezTo>
                    <a:pt x="2106" y="929"/>
                    <a:pt x="2172" y="619"/>
                    <a:pt x="2326" y="360"/>
                  </a:cubicBezTo>
                  <a:cubicBezTo>
                    <a:pt x="2372" y="283"/>
                    <a:pt x="2426" y="197"/>
                    <a:pt x="2392" y="113"/>
                  </a:cubicBezTo>
                  <a:cubicBezTo>
                    <a:pt x="2359" y="33"/>
                    <a:pt x="2259" y="10"/>
                    <a:pt x="2172" y="3"/>
                  </a:cubicBezTo>
                  <a:cubicBezTo>
                    <a:pt x="2145" y="1"/>
                    <a:pt x="2117" y="1"/>
                    <a:pt x="20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56;p38">
              <a:extLst>
                <a:ext uri="{FF2B5EF4-FFF2-40B4-BE49-F238E27FC236}">
                  <a16:creationId xmlns:a16="http://schemas.microsoft.com/office/drawing/2014/main" id="{50BCB979-2C36-A844-B37E-B1510881CC40}"/>
                </a:ext>
              </a:extLst>
            </p:cNvPr>
            <p:cNvSpPr/>
            <p:nvPr/>
          </p:nvSpPr>
          <p:spPr>
            <a:xfrm flipH="1">
              <a:off x="2922335" y="2181879"/>
              <a:ext cx="146489" cy="117811"/>
            </a:xfrm>
            <a:custGeom>
              <a:avLst/>
              <a:gdLst/>
              <a:ahLst/>
              <a:cxnLst/>
              <a:rect l="l" t="t" r="r" b="b"/>
              <a:pathLst>
                <a:path w="1103" h="887" extrusionOk="0">
                  <a:moveTo>
                    <a:pt x="718" y="1"/>
                  </a:moveTo>
                  <a:cubicBezTo>
                    <a:pt x="709" y="1"/>
                    <a:pt x="698" y="2"/>
                    <a:pt x="686" y="4"/>
                  </a:cubicBezTo>
                  <a:cubicBezTo>
                    <a:pt x="636" y="15"/>
                    <a:pt x="586" y="31"/>
                    <a:pt x="540" y="51"/>
                  </a:cubicBezTo>
                  <a:cubicBezTo>
                    <a:pt x="443" y="91"/>
                    <a:pt x="357" y="147"/>
                    <a:pt x="277" y="218"/>
                  </a:cubicBezTo>
                  <a:cubicBezTo>
                    <a:pt x="194" y="287"/>
                    <a:pt x="120" y="371"/>
                    <a:pt x="60" y="460"/>
                  </a:cubicBezTo>
                  <a:cubicBezTo>
                    <a:pt x="40" y="487"/>
                    <a:pt x="20" y="517"/>
                    <a:pt x="11" y="547"/>
                  </a:cubicBezTo>
                  <a:cubicBezTo>
                    <a:pt x="3" y="580"/>
                    <a:pt x="0" y="617"/>
                    <a:pt x="17" y="647"/>
                  </a:cubicBezTo>
                  <a:cubicBezTo>
                    <a:pt x="27" y="667"/>
                    <a:pt x="43" y="680"/>
                    <a:pt x="60" y="694"/>
                  </a:cubicBezTo>
                  <a:cubicBezTo>
                    <a:pt x="151" y="763"/>
                    <a:pt x="263" y="787"/>
                    <a:pt x="374" y="803"/>
                  </a:cubicBezTo>
                  <a:cubicBezTo>
                    <a:pt x="573" y="837"/>
                    <a:pt x="773" y="860"/>
                    <a:pt x="973" y="883"/>
                  </a:cubicBezTo>
                  <a:cubicBezTo>
                    <a:pt x="987" y="885"/>
                    <a:pt x="1001" y="886"/>
                    <a:pt x="1016" y="886"/>
                  </a:cubicBezTo>
                  <a:cubicBezTo>
                    <a:pt x="1036" y="886"/>
                    <a:pt x="1055" y="883"/>
                    <a:pt x="1073" y="874"/>
                  </a:cubicBezTo>
                  <a:cubicBezTo>
                    <a:pt x="1082" y="866"/>
                    <a:pt x="1093" y="860"/>
                    <a:pt x="1096" y="850"/>
                  </a:cubicBezTo>
                  <a:cubicBezTo>
                    <a:pt x="1102" y="837"/>
                    <a:pt x="1099" y="823"/>
                    <a:pt x="1099" y="811"/>
                  </a:cubicBezTo>
                  <a:cubicBezTo>
                    <a:pt x="1066" y="647"/>
                    <a:pt x="983" y="504"/>
                    <a:pt x="913" y="354"/>
                  </a:cubicBezTo>
                  <a:cubicBezTo>
                    <a:pt x="866" y="257"/>
                    <a:pt x="823" y="158"/>
                    <a:pt x="783" y="58"/>
                  </a:cubicBezTo>
                  <a:cubicBezTo>
                    <a:pt x="767" y="16"/>
                    <a:pt x="752" y="1"/>
                    <a:pt x="7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57;p38">
              <a:extLst>
                <a:ext uri="{FF2B5EF4-FFF2-40B4-BE49-F238E27FC236}">
                  <a16:creationId xmlns:a16="http://schemas.microsoft.com/office/drawing/2014/main" id="{8BC1D896-34D5-254F-BCC7-B1C732D57BE7}"/>
                </a:ext>
              </a:extLst>
            </p:cNvPr>
            <p:cNvSpPr/>
            <p:nvPr/>
          </p:nvSpPr>
          <p:spPr>
            <a:xfrm flipH="1">
              <a:off x="1840577" y="1454202"/>
              <a:ext cx="1695718" cy="1202154"/>
            </a:xfrm>
            <a:custGeom>
              <a:avLst/>
              <a:gdLst/>
              <a:ahLst/>
              <a:cxnLst/>
              <a:rect l="l" t="t" r="r" b="b"/>
              <a:pathLst>
                <a:path w="12768" h="9051" extrusionOk="0">
                  <a:moveTo>
                    <a:pt x="7963" y="1775"/>
                  </a:moveTo>
                  <a:cubicBezTo>
                    <a:pt x="8220" y="1775"/>
                    <a:pt x="8464" y="1832"/>
                    <a:pt x="8678" y="2007"/>
                  </a:cubicBezTo>
                  <a:cubicBezTo>
                    <a:pt x="8698" y="2023"/>
                    <a:pt x="8712" y="2047"/>
                    <a:pt x="8741" y="2077"/>
                  </a:cubicBezTo>
                  <a:cubicBezTo>
                    <a:pt x="8698" y="2174"/>
                    <a:pt x="8658" y="2260"/>
                    <a:pt x="8612" y="2360"/>
                  </a:cubicBezTo>
                  <a:cubicBezTo>
                    <a:pt x="8453" y="2317"/>
                    <a:pt x="8297" y="2297"/>
                    <a:pt x="8144" y="2297"/>
                  </a:cubicBezTo>
                  <a:cubicBezTo>
                    <a:pt x="7835" y="2297"/>
                    <a:pt x="7537" y="2378"/>
                    <a:pt x="7250" y="2517"/>
                  </a:cubicBezTo>
                  <a:cubicBezTo>
                    <a:pt x="7137" y="2303"/>
                    <a:pt x="7150" y="2166"/>
                    <a:pt x="7293" y="2010"/>
                  </a:cubicBezTo>
                  <a:cubicBezTo>
                    <a:pt x="7423" y="1867"/>
                    <a:pt x="7593" y="1800"/>
                    <a:pt x="7776" y="1784"/>
                  </a:cubicBezTo>
                  <a:cubicBezTo>
                    <a:pt x="7839" y="1778"/>
                    <a:pt x="7901" y="1775"/>
                    <a:pt x="7963" y="1775"/>
                  </a:cubicBezTo>
                  <a:close/>
                  <a:moveTo>
                    <a:pt x="7973" y="1083"/>
                  </a:moveTo>
                  <a:cubicBezTo>
                    <a:pt x="8313" y="1083"/>
                    <a:pt x="8653" y="1146"/>
                    <a:pt x="8988" y="1261"/>
                  </a:cubicBezTo>
                  <a:cubicBezTo>
                    <a:pt x="9175" y="1324"/>
                    <a:pt x="9345" y="1421"/>
                    <a:pt x="9441" y="1607"/>
                  </a:cubicBezTo>
                  <a:cubicBezTo>
                    <a:pt x="9258" y="1701"/>
                    <a:pt x="9081" y="1790"/>
                    <a:pt x="8895" y="1884"/>
                  </a:cubicBezTo>
                  <a:cubicBezTo>
                    <a:pt x="8628" y="1654"/>
                    <a:pt x="8327" y="1550"/>
                    <a:pt x="8003" y="1550"/>
                  </a:cubicBezTo>
                  <a:cubicBezTo>
                    <a:pt x="7863" y="1550"/>
                    <a:pt x="7718" y="1570"/>
                    <a:pt x="7570" y="1607"/>
                  </a:cubicBezTo>
                  <a:cubicBezTo>
                    <a:pt x="7430" y="1641"/>
                    <a:pt x="7293" y="1724"/>
                    <a:pt x="7180" y="1817"/>
                  </a:cubicBezTo>
                  <a:cubicBezTo>
                    <a:pt x="6920" y="2037"/>
                    <a:pt x="6894" y="2303"/>
                    <a:pt x="7080" y="2606"/>
                  </a:cubicBezTo>
                  <a:cubicBezTo>
                    <a:pt x="6960" y="2713"/>
                    <a:pt x="6840" y="2819"/>
                    <a:pt x="6723" y="2926"/>
                  </a:cubicBezTo>
                  <a:cubicBezTo>
                    <a:pt x="6264" y="2713"/>
                    <a:pt x="6108" y="2197"/>
                    <a:pt x="6374" y="1777"/>
                  </a:cubicBezTo>
                  <a:cubicBezTo>
                    <a:pt x="6554" y="1494"/>
                    <a:pt x="6817" y="1318"/>
                    <a:pt x="7127" y="1218"/>
                  </a:cubicBezTo>
                  <a:cubicBezTo>
                    <a:pt x="7409" y="1126"/>
                    <a:pt x="7691" y="1083"/>
                    <a:pt x="7973" y="1083"/>
                  </a:cubicBezTo>
                  <a:close/>
                  <a:moveTo>
                    <a:pt x="9948" y="1784"/>
                  </a:moveTo>
                  <a:cubicBezTo>
                    <a:pt x="10231" y="1784"/>
                    <a:pt x="10504" y="1856"/>
                    <a:pt x="10756" y="2034"/>
                  </a:cubicBezTo>
                  <a:cubicBezTo>
                    <a:pt x="10930" y="2157"/>
                    <a:pt x="11043" y="2314"/>
                    <a:pt x="11089" y="2540"/>
                  </a:cubicBezTo>
                  <a:cubicBezTo>
                    <a:pt x="10696" y="2603"/>
                    <a:pt x="10370" y="2769"/>
                    <a:pt x="10160" y="3119"/>
                  </a:cubicBezTo>
                  <a:cubicBezTo>
                    <a:pt x="10100" y="3119"/>
                    <a:pt x="10041" y="3120"/>
                    <a:pt x="9983" y="3120"/>
                  </a:cubicBezTo>
                  <a:cubicBezTo>
                    <a:pt x="9924" y="3120"/>
                    <a:pt x="9866" y="3119"/>
                    <a:pt x="9808" y="3116"/>
                  </a:cubicBezTo>
                  <a:cubicBezTo>
                    <a:pt x="9768" y="3113"/>
                    <a:pt x="9717" y="3089"/>
                    <a:pt x="9697" y="3056"/>
                  </a:cubicBezTo>
                  <a:cubicBezTo>
                    <a:pt x="9501" y="2756"/>
                    <a:pt x="9205" y="2596"/>
                    <a:pt x="8888" y="2466"/>
                  </a:cubicBezTo>
                  <a:cubicBezTo>
                    <a:pt x="8852" y="2449"/>
                    <a:pt x="8818" y="2433"/>
                    <a:pt x="8765" y="2406"/>
                  </a:cubicBezTo>
                  <a:cubicBezTo>
                    <a:pt x="8952" y="2047"/>
                    <a:pt x="9248" y="1874"/>
                    <a:pt x="9614" y="1814"/>
                  </a:cubicBezTo>
                  <a:cubicBezTo>
                    <a:pt x="9726" y="1794"/>
                    <a:pt x="9838" y="1784"/>
                    <a:pt x="9948" y="1784"/>
                  </a:cubicBezTo>
                  <a:close/>
                  <a:moveTo>
                    <a:pt x="8148" y="2542"/>
                  </a:moveTo>
                  <a:cubicBezTo>
                    <a:pt x="8301" y="2542"/>
                    <a:pt x="8452" y="2568"/>
                    <a:pt x="8602" y="2626"/>
                  </a:cubicBezTo>
                  <a:cubicBezTo>
                    <a:pt x="8785" y="2696"/>
                    <a:pt x="8961" y="2776"/>
                    <a:pt x="9135" y="2866"/>
                  </a:cubicBezTo>
                  <a:cubicBezTo>
                    <a:pt x="9278" y="2939"/>
                    <a:pt x="9388" y="3049"/>
                    <a:pt x="9468" y="3182"/>
                  </a:cubicBezTo>
                  <a:cubicBezTo>
                    <a:pt x="9314" y="3329"/>
                    <a:pt x="9161" y="3468"/>
                    <a:pt x="9015" y="3619"/>
                  </a:cubicBezTo>
                  <a:cubicBezTo>
                    <a:pt x="8965" y="3672"/>
                    <a:pt x="8905" y="3672"/>
                    <a:pt x="8838" y="3679"/>
                  </a:cubicBezTo>
                  <a:cubicBezTo>
                    <a:pt x="8692" y="3688"/>
                    <a:pt x="8538" y="3699"/>
                    <a:pt x="8395" y="3732"/>
                  </a:cubicBezTo>
                  <a:cubicBezTo>
                    <a:pt x="8159" y="3788"/>
                    <a:pt x="7993" y="3935"/>
                    <a:pt x="7922" y="4178"/>
                  </a:cubicBezTo>
                  <a:cubicBezTo>
                    <a:pt x="7913" y="4215"/>
                    <a:pt x="7896" y="4252"/>
                    <a:pt x="7879" y="4301"/>
                  </a:cubicBezTo>
                  <a:cubicBezTo>
                    <a:pt x="7765" y="4275"/>
                    <a:pt x="7654" y="4263"/>
                    <a:pt x="7545" y="4263"/>
                  </a:cubicBezTo>
                  <a:cubicBezTo>
                    <a:pt x="7198" y="4263"/>
                    <a:pt x="6881" y="4391"/>
                    <a:pt x="6584" y="4604"/>
                  </a:cubicBezTo>
                  <a:cubicBezTo>
                    <a:pt x="6474" y="4515"/>
                    <a:pt x="6457" y="4395"/>
                    <a:pt x="6457" y="4272"/>
                  </a:cubicBezTo>
                  <a:cubicBezTo>
                    <a:pt x="6468" y="3572"/>
                    <a:pt x="6917" y="2773"/>
                    <a:pt x="7796" y="2583"/>
                  </a:cubicBezTo>
                  <a:cubicBezTo>
                    <a:pt x="7914" y="2557"/>
                    <a:pt x="8032" y="2542"/>
                    <a:pt x="8148" y="2542"/>
                  </a:cubicBezTo>
                  <a:close/>
                  <a:moveTo>
                    <a:pt x="11318" y="2746"/>
                  </a:moveTo>
                  <a:cubicBezTo>
                    <a:pt x="11354" y="2746"/>
                    <a:pt x="11390" y="2747"/>
                    <a:pt x="11426" y="2749"/>
                  </a:cubicBezTo>
                  <a:cubicBezTo>
                    <a:pt x="11718" y="2769"/>
                    <a:pt x="11989" y="2876"/>
                    <a:pt x="12218" y="3056"/>
                  </a:cubicBezTo>
                  <a:cubicBezTo>
                    <a:pt x="12488" y="3265"/>
                    <a:pt x="12508" y="3416"/>
                    <a:pt x="12434" y="3662"/>
                  </a:cubicBezTo>
                  <a:cubicBezTo>
                    <a:pt x="12298" y="4128"/>
                    <a:pt x="12015" y="4487"/>
                    <a:pt x="11646" y="4817"/>
                  </a:cubicBezTo>
                  <a:cubicBezTo>
                    <a:pt x="11369" y="4118"/>
                    <a:pt x="11030" y="3496"/>
                    <a:pt x="10324" y="3162"/>
                  </a:cubicBezTo>
                  <a:cubicBezTo>
                    <a:pt x="10603" y="2861"/>
                    <a:pt x="10942" y="2746"/>
                    <a:pt x="11318" y="2746"/>
                  </a:cubicBezTo>
                  <a:close/>
                  <a:moveTo>
                    <a:pt x="6527" y="222"/>
                  </a:moveTo>
                  <a:cubicBezTo>
                    <a:pt x="7363" y="222"/>
                    <a:pt x="8190" y="311"/>
                    <a:pt x="9012" y="502"/>
                  </a:cubicBezTo>
                  <a:cubicBezTo>
                    <a:pt x="9648" y="651"/>
                    <a:pt x="10267" y="861"/>
                    <a:pt x="10843" y="1175"/>
                  </a:cubicBezTo>
                  <a:cubicBezTo>
                    <a:pt x="11289" y="1414"/>
                    <a:pt x="11698" y="1701"/>
                    <a:pt x="12029" y="2094"/>
                  </a:cubicBezTo>
                  <a:cubicBezTo>
                    <a:pt x="12182" y="2280"/>
                    <a:pt x="12311" y="2486"/>
                    <a:pt x="12391" y="2716"/>
                  </a:cubicBezTo>
                  <a:cubicBezTo>
                    <a:pt x="12408" y="2769"/>
                    <a:pt x="12418" y="2823"/>
                    <a:pt x="12445" y="2923"/>
                  </a:cubicBezTo>
                  <a:cubicBezTo>
                    <a:pt x="12088" y="2688"/>
                    <a:pt x="11754" y="2525"/>
                    <a:pt x="11375" y="2525"/>
                  </a:cubicBezTo>
                  <a:cubicBezTo>
                    <a:pt x="11361" y="2525"/>
                    <a:pt x="11347" y="2526"/>
                    <a:pt x="11332" y="2526"/>
                  </a:cubicBezTo>
                  <a:cubicBezTo>
                    <a:pt x="11312" y="2503"/>
                    <a:pt x="11299" y="2493"/>
                    <a:pt x="11296" y="2483"/>
                  </a:cubicBezTo>
                  <a:cubicBezTo>
                    <a:pt x="11106" y="1837"/>
                    <a:pt x="10610" y="1624"/>
                    <a:pt x="10004" y="1570"/>
                  </a:cubicBezTo>
                  <a:cubicBezTo>
                    <a:pt x="9957" y="1565"/>
                    <a:pt x="9911" y="1564"/>
                    <a:pt x="9863" y="1564"/>
                  </a:cubicBezTo>
                  <a:cubicBezTo>
                    <a:pt x="9792" y="1564"/>
                    <a:pt x="9719" y="1567"/>
                    <a:pt x="9641" y="1567"/>
                  </a:cubicBezTo>
                  <a:cubicBezTo>
                    <a:pt x="9505" y="1224"/>
                    <a:pt x="9201" y="1081"/>
                    <a:pt x="8865" y="995"/>
                  </a:cubicBezTo>
                  <a:cubicBezTo>
                    <a:pt x="8569" y="918"/>
                    <a:pt x="8271" y="874"/>
                    <a:pt x="7972" y="874"/>
                  </a:cubicBezTo>
                  <a:cubicBezTo>
                    <a:pt x="7714" y="874"/>
                    <a:pt x="7456" y="907"/>
                    <a:pt x="7200" y="978"/>
                  </a:cubicBezTo>
                  <a:cubicBezTo>
                    <a:pt x="6787" y="1091"/>
                    <a:pt x="6428" y="1301"/>
                    <a:pt x="6188" y="1670"/>
                  </a:cubicBezTo>
                  <a:cubicBezTo>
                    <a:pt x="5911" y="2097"/>
                    <a:pt x="5971" y="2603"/>
                    <a:pt x="6344" y="2949"/>
                  </a:cubicBezTo>
                  <a:cubicBezTo>
                    <a:pt x="6411" y="3013"/>
                    <a:pt x="6491" y="3056"/>
                    <a:pt x="6564" y="3102"/>
                  </a:cubicBezTo>
                  <a:cubicBezTo>
                    <a:pt x="6468" y="3325"/>
                    <a:pt x="6368" y="3552"/>
                    <a:pt x="6271" y="3768"/>
                  </a:cubicBezTo>
                  <a:cubicBezTo>
                    <a:pt x="6091" y="3785"/>
                    <a:pt x="5911" y="3788"/>
                    <a:pt x="5735" y="3828"/>
                  </a:cubicBezTo>
                  <a:cubicBezTo>
                    <a:pt x="5418" y="3898"/>
                    <a:pt x="5139" y="4058"/>
                    <a:pt x="4885" y="4258"/>
                  </a:cubicBezTo>
                  <a:cubicBezTo>
                    <a:pt x="4823" y="4308"/>
                    <a:pt x="4767" y="4337"/>
                    <a:pt x="4701" y="4337"/>
                  </a:cubicBezTo>
                  <a:cubicBezTo>
                    <a:pt x="4666" y="4337"/>
                    <a:pt x="4629" y="4329"/>
                    <a:pt x="4586" y="4312"/>
                  </a:cubicBezTo>
                  <a:cubicBezTo>
                    <a:pt x="4465" y="4264"/>
                    <a:pt x="4339" y="4248"/>
                    <a:pt x="4212" y="4248"/>
                  </a:cubicBezTo>
                  <a:cubicBezTo>
                    <a:pt x="4105" y="4248"/>
                    <a:pt x="3997" y="4259"/>
                    <a:pt x="3890" y="4275"/>
                  </a:cubicBezTo>
                  <a:cubicBezTo>
                    <a:pt x="3451" y="4341"/>
                    <a:pt x="3051" y="4515"/>
                    <a:pt x="2701" y="4794"/>
                  </a:cubicBezTo>
                  <a:cubicBezTo>
                    <a:pt x="2452" y="4997"/>
                    <a:pt x="2238" y="5231"/>
                    <a:pt x="2175" y="5566"/>
                  </a:cubicBezTo>
                  <a:cubicBezTo>
                    <a:pt x="2148" y="5560"/>
                    <a:pt x="2125" y="5560"/>
                    <a:pt x="2108" y="5553"/>
                  </a:cubicBezTo>
                  <a:cubicBezTo>
                    <a:pt x="1589" y="5300"/>
                    <a:pt x="1106" y="4994"/>
                    <a:pt x="730" y="4544"/>
                  </a:cubicBezTo>
                  <a:cubicBezTo>
                    <a:pt x="634" y="4431"/>
                    <a:pt x="543" y="4308"/>
                    <a:pt x="474" y="4175"/>
                  </a:cubicBezTo>
                  <a:cubicBezTo>
                    <a:pt x="180" y="3648"/>
                    <a:pt x="194" y="3113"/>
                    <a:pt x="457" y="2583"/>
                  </a:cubicBezTo>
                  <a:cubicBezTo>
                    <a:pt x="640" y="2214"/>
                    <a:pt x="929" y="1927"/>
                    <a:pt x="1253" y="1677"/>
                  </a:cubicBezTo>
                  <a:cubicBezTo>
                    <a:pt x="1742" y="1298"/>
                    <a:pt x="2292" y="1028"/>
                    <a:pt x="2871" y="818"/>
                  </a:cubicBezTo>
                  <a:cubicBezTo>
                    <a:pt x="3760" y="499"/>
                    <a:pt x="4682" y="325"/>
                    <a:pt x="5625" y="256"/>
                  </a:cubicBezTo>
                  <a:cubicBezTo>
                    <a:pt x="5926" y="233"/>
                    <a:pt x="6227" y="222"/>
                    <a:pt x="6527" y="222"/>
                  </a:cubicBezTo>
                  <a:close/>
                  <a:moveTo>
                    <a:pt x="9895" y="3354"/>
                  </a:moveTo>
                  <a:cubicBezTo>
                    <a:pt x="9970" y="3354"/>
                    <a:pt x="10048" y="3366"/>
                    <a:pt x="10127" y="3388"/>
                  </a:cubicBezTo>
                  <a:cubicBezTo>
                    <a:pt x="10273" y="3428"/>
                    <a:pt x="10427" y="3496"/>
                    <a:pt x="10544" y="3592"/>
                  </a:cubicBezTo>
                  <a:cubicBezTo>
                    <a:pt x="10959" y="3922"/>
                    <a:pt x="11213" y="4367"/>
                    <a:pt x="11379" y="4864"/>
                  </a:cubicBezTo>
                  <a:cubicBezTo>
                    <a:pt x="11409" y="4957"/>
                    <a:pt x="11399" y="5020"/>
                    <a:pt x="11309" y="5080"/>
                  </a:cubicBezTo>
                  <a:cubicBezTo>
                    <a:pt x="10673" y="5514"/>
                    <a:pt x="9974" y="5806"/>
                    <a:pt x="9231" y="6003"/>
                  </a:cubicBezTo>
                  <a:cubicBezTo>
                    <a:pt x="9225" y="6003"/>
                    <a:pt x="9218" y="5999"/>
                    <a:pt x="9195" y="5990"/>
                  </a:cubicBezTo>
                  <a:cubicBezTo>
                    <a:pt x="9048" y="5297"/>
                    <a:pt x="8745" y="4714"/>
                    <a:pt x="8096" y="4358"/>
                  </a:cubicBezTo>
                  <a:cubicBezTo>
                    <a:pt x="8136" y="4141"/>
                    <a:pt x="8259" y="4005"/>
                    <a:pt x="8472" y="3958"/>
                  </a:cubicBezTo>
                  <a:cubicBezTo>
                    <a:pt x="8577" y="3935"/>
                    <a:pt x="8684" y="3917"/>
                    <a:pt x="8791" y="3917"/>
                  </a:cubicBezTo>
                  <a:cubicBezTo>
                    <a:pt x="8807" y="3917"/>
                    <a:pt x="8822" y="3918"/>
                    <a:pt x="8838" y="3918"/>
                  </a:cubicBezTo>
                  <a:cubicBezTo>
                    <a:pt x="8854" y="3920"/>
                    <a:pt x="8870" y="3920"/>
                    <a:pt x="8885" y="3920"/>
                  </a:cubicBezTo>
                  <a:cubicBezTo>
                    <a:pt x="9021" y="3920"/>
                    <a:pt x="9125" y="3866"/>
                    <a:pt x="9215" y="3758"/>
                  </a:cubicBezTo>
                  <a:cubicBezTo>
                    <a:pt x="9271" y="3688"/>
                    <a:pt x="9341" y="3632"/>
                    <a:pt x="9408" y="3565"/>
                  </a:cubicBezTo>
                  <a:cubicBezTo>
                    <a:pt x="9551" y="3420"/>
                    <a:pt x="9716" y="3354"/>
                    <a:pt x="9895" y="3354"/>
                  </a:cubicBezTo>
                  <a:close/>
                  <a:moveTo>
                    <a:pt x="4213" y="4494"/>
                  </a:moveTo>
                  <a:cubicBezTo>
                    <a:pt x="4259" y="4494"/>
                    <a:pt x="4306" y="4495"/>
                    <a:pt x="4353" y="4498"/>
                  </a:cubicBezTo>
                  <a:cubicBezTo>
                    <a:pt x="4416" y="4498"/>
                    <a:pt x="4479" y="4518"/>
                    <a:pt x="4559" y="4531"/>
                  </a:cubicBezTo>
                  <a:cubicBezTo>
                    <a:pt x="4486" y="4678"/>
                    <a:pt x="4410" y="4804"/>
                    <a:pt x="4363" y="4940"/>
                  </a:cubicBezTo>
                  <a:cubicBezTo>
                    <a:pt x="4316" y="5074"/>
                    <a:pt x="4300" y="5217"/>
                    <a:pt x="4266" y="5374"/>
                  </a:cubicBezTo>
                  <a:cubicBezTo>
                    <a:pt x="3850" y="5403"/>
                    <a:pt x="3554" y="5610"/>
                    <a:pt x="3414" y="6046"/>
                  </a:cubicBezTo>
                  <a:cubicBezTo>
                    <a:pt x="3071" y="5926"/>
                    <a:pt x="2731" y="5813"/>
                    <a:pt x="2361" y="5686"/>
                  </a:cubicBezTo>
                  <a:cubicBezTo>
                    <a:pt x="2392" y="5580"/>
                    <a:pt x="2401" y="5503"/>
                    <a:pt x="2432" y="5434"/>
                  </a:cubicBezTo>
                  <a:cubicBezTo>
                    <a:pt x="2455" y="5377"/>
                    <a:pt x="2495" y="5320"/>
                    <a:pt x="2538" y="5274"/>
                  </a:cubicBezTo>
                  <a:cubicBezTo>
                    <a:pt x="2990" y="4763"/>
                    <a:pt x="3546" y="4494"/>
                    <a:pt x="4213" y="4494"/>
                  </a:cubicBezTo>
                  <a:close/>
                  <a:moveTo>
                    <a:pt x="4249" y="5616"/>
                  </a:moveTo>
                  <a:cubicBezTo>
                    <a:pt x="4253" y="5616"/>
                    <a:pt x="4258" y="5617"/>
                    <a:pt x="4263" y="5617"/>
                  </a:cubicBezTo>
                  <a:cubicBezTo>
                    <a:pt x="4366" y="5833"/>
                    <a:pt x="4463" y="6043"/>
                    <a:pt x="4576" y="6279"/>
                  </a:cubicBezTo>
                  <a:cubicBezTo>
                    <a:pt x="4250" y="6216"/>
                    <a:pt x="3940" y="6156"/>
                    <a:pt x="3627" y="6096"/>
                  </a:cubicBezTo>
                  <a:cubicBezTo>
                    <a:pt x="3696" y="5811"/>
                    <a:pt x="3962" y="5616"/>
                    <a:pt x="4249" y="5616"/>
                  </a:cubicBezTo>
                  <a:close/>
                  <a:moveTo>
                    <a:pt x="6091" y="3956"/>
                  </a:moveTo>
                  <a:cubicBezTo>
                    <a:pt x="6130" y="3956"/>
                    <a:pt x="6169" y="3958"/>
                    <a:pt x="6211" y="3958"/>
                  </a:cubicBezTo>
                  <a:cubicBezTo>
                    <a:pt x="6258" y="4495"/>
                    <a:pt x="6258" y="4495"/>
                    <a:pt x="6444" y="4731"/>
                  </a:cubicBezTo>
                  <a:cubicBezTo>
                    <a:pt x="6361" y="4884"/>
                    <a:pt x="6284" y="5044"/>
                    <a:pt x="6194" y="5194"/>
                  </a:cubicBezTo>
                  <a:cubicBezTo>
                    <a:pt x="6141" y="5280"/>
                    <a:pt x="6081" y="5370"/>
                    <a:pt x="6001" y="5434"/>
                  </a:cubicBezTo>
                  <a:cubicBezTo>
                    <a:pt x="5704" y="5666"/>
                    <a:pt x="5518" y="5956"/>
                    <a:pt x="5518" y="6376"/>
                  </a:cubicBezTo>
                  <a:cubicBezTo>
                    <a:pt x="5329" y="6356"/>
                    <a:pt x="5149" y="6342"/>
                    <a:pt x="4972" y="6319"/>
                  </a:cubicBezTo>
                  <a:cubicBezTo>
                    <a:pt x="4932" y="6316"/>
                    <a:pt x="4893" y="6279"/>
                    <a:pt x="4859" y="6250"/>
                  </a:cubicBezTo>
                  <a:cubicBezTo>
                    <a:pt x="4690" y="6096"/>
                    <a:pt x="4570" y="5906"/>
                    <a:pt x="4522" y="5686"/>
                  </a:cubicBezTo>
                  <a:cubicBezTo>
                    <a:pt x="4446" y="5307"/>
                    <a:pt x="4493" y="4940"/>
                    <a:pt x="4762" y="4641"/>
                  </a:cubicBezTo>
                  <a:cubicBezTo>
                    <a:pt x="5096" y="4272"/>
                    <a:pt x="5515" y="4045"/>
                    <a:pt x="6008" y="3961"/>
                  </a:cubicBezTo>
                  <a:cubicBezTo>
                    <a:pt x="6035" y="3957"/>
                    <a:pt x="6063" y="3956"/>
                    <a:pt x="6091" y="3956"/>
                  </a:cubicBezTo>
                  <a:close/>
                  <a:moveTo>
                    <a:pt x="7532" y="4495"/>
                  </a:moveTo>
                  <a:cubicBezTo>
                    <a:pt x="7825" y="4495"/>
                    <a:pt x="8128" y="4600"/>
                    <a:pt x="8372" y="4857"/>
                  </a:cubicBezTo>
                  <a:cubicBezTo>
                    <a:pt x="8655" y="5157"/>
                    <a:pt x="8858" y="5517"/>
                    <a:pt x="8928" y="5936"/>
                  </a:cubicBezTo>
                  <a:cubicBezTo>
                    <a:pt x="8935" y="5966"/>
                    <a:pt x="8938" y="5999"/>
                    <a:pt x="8938" y="6033"/>
                  </a:cubicBezTo>
                  <a:cubicBezTo>
                    <a:pt x="8941" y="6046"/>
                    <a:pt x="8932" y="6056"/>
                    <a:pt x="8925" y="6086"/>
                  </a:cubicBezTo>
                  <a:cubicBezTo>
                    <a:pt x="8068" y="6295"/>
                    <a:pt x="7196" y="6394"/>
                    <a:pt x="6305" y="6394"/>
                  </a:cubicBezTo>
                  <a:cubicBezTo>
                    <a:pt x="6105" y="6394"/>
                    <a:pt x="5904" y="6389"/>
                    <a:pt x="5701" y="6379"/>
                  </a:cubicBezTo>
                  <a:cubicBezTo>
                    <a:pt x="5724" y="6126"/>
                    <a:pt x="5788" y="5906"/>
                    <a:pt x="5971" y="5756"/>
                  </a:cubicBezTo>
                  <a:cubicBezTo>
                    <a:pt x="6208" y="5560"/>
                    <a:pt x="6377" y="5326"/>
                    <a:pt x="6514" y="5051"/>
                  </a:cubicBezTo>
                  <a:cubicBezTo>
                    <a:pt x="6672" y="4734"/>
                    <a:pt x="7090" y="4495"/>
                    <a:pt x="7532" y="4495"/>
                  </a:cubicBezTo>
                  <a:close/>
                  <a:moveTo>
                    <a:pt x="12488" y="4112"/>
                  </a:moveTo>
                  <a:cubicBezTo>
                    <a:pt x="12468" y="4821"/>
                    <a:pt x="12382" y="5510"/>
                    <a:pt x="12205" y="6186"/>
                  </a:cubicBezTo>
                  <a:cubicBezTo>
                    <a:pt x="12098" y="6592"/>
                    <a:pt x="11912" y="6952"/>
                    <a:pt x="11682" y="7295"/>
                  </a:cubicBezTo>
                  <a:cubicBezTo>
                    <a:pt x="11475" y="7595"/>
                    <a:pt x="11203" y="7811"/>
                    <a:pt x="10876" y="7957"/>
                  </a:cubicBezTo>
                  <a:cubicBezTo>
                    <a:pt x="10054" y="8327"/>
                    <a:pt x="9195" y="8567"/>
                    <a:pt x="8299" y="8650"/>
                  </a:cubicBezTo>
                  <a:cubicBezTo>
                    <a:pt x="7643" y="8710"/>
                    <a:pt x="6983" y="8760"/>
                    <a:pt x="6328" y="8787"/>
                  </a:cubicBezTo>
                  <a:cubicBezTo>
                    <a:pt x="6139" y="8795"/>
                    <a:pt x="5951" y="8800"/>
                    <a:pt x="5762" y="8800"/>
                  </a:cubicBezTo>
                  <a:cubicBezTo>
                    <a:pt x="5193" y="8800"/>
                    <a:pt x="4626" y="8759"/>
                    <a:pt x="4063" y="8654"/>
                  </a:cubicBezTo>
                  <a:cubicBezTo>
                    <a:pt x="3384" y="8527"/>
                    <a:pt x="2741" y="8291"/>
                    <a:pt x="2148" y="7937"/>
                  </a:cubicBezTo>
                  <a:cubicBezTo>
                    <a:pt x="1519" y="7561"/>
                    <a:pt x="1066" y="7018"/>
                    <a:pt x="820" y="6322"/>
                  </a:cubicBezTo>
                  <a:cubicBezTo>
                    <a:pt x="626" y="5790"/>
                    <a:pt x="447" y="5251"/>
                    <a:pt x="337" y="4691"/>
                  </a:cubicBezTo>
                  <a:cubicBezTo>
                    <a:pt x="317" y="4591"/>
                    <a:pt x="310" y="4487"/>
                    <a:pt x="297" y="4384"/>
                  </a:cubicBezTo>
                  <a:cubicBezTo>
                    <a:pt x="310" y="4381"/>
                    <a:pt x="320" y="4375"/>
                    <a:pt x="334" y="4371"/>
                  </a:cubicBezTo>
                  <a:cubicBezTo>
                    <a:pt x="347" y="4384"/>
                    <a:pt x="363" y="4391"/>
                    <a:pt x="374" y="4407"/>
                  </a:cubicBezTo>
                  <a:cubicBezTo>
                    <a:pt x="703" y="4927"/>
                    <a:pt x="1169" y="5297"/>
                    <a:pt x="1699" y="5597"/>
                  </a:cubicBezTo>
                  <a:cubicBezTo>
                    <a:pt x="2388" y="5990"/>
                    <a:pt x="3127" y="6239"/>
                    <a:pt x="3900" y="6396"/>
                  </a:cubicBezTo>
                  <a:cubicBezTo>
                    <a:pt x="4699" y="6558"/>
                    <a:pt x="5496" y="6641"/>
                    <a:pt x="6289" y="6641"/>
                  </a:cubicBezTo>
                  <a:cubicBezTo>
                    <a:pt x="7395" y="6641"/>
                    <a:pt x="8495" y="6480"/>
                    <a:pt x="9588" y="6146"/>
                  </a:cubicBezTo>
                  <a:cubicBezTo>
                    <a:pt x="10120" y="5983"/>
                    <a:pt x="10630" y="5763"/>
                    <a:pt x="11103" y="5474"/>
                  </a:cubicBezTo>
                  <a:cubicBezTo>
                    <a:pt x="11652" y="5137"/>
                    <a:pt x="12132" y="4731"/>
                    <a:pt x="12442" y="4155"/>
                  </a:cubicBezTo>
                  <a:cubicBezTo>
                    <a:pt x="12448" y="4138"/>
                    <a:pt x="12468" y="4132"/>
                    <a:pt x="12488" y="4112"/>
                  </a:cubicBezTo>
                  <a:close/>
                  <a:moveTo>
                    <a:pt x="6461" y="0"/>
                  </a:moveTo>
                  <a:cubicBezTo>
                    <a:pt x="5726" y="0"/>
                    <a:pt x="4987" y="71"/>
                    <a:pt x="4246" y="208"/>
                  </a:cubicBezTo>
                  <a:cubicBezTo>
                    <a:pt x="3394" y="368"/>
                    <a:pt x="2578" y="631"/>
                    <a:pt x="1816" y="1051"/>
                  </a:cubicBezTo>
                  <a:cubicBezTo>
                    <a:pt x="1406" y="1278"/>
                    <a:pt x="1029" y="1544"/>
                    <a:pt x="714" y="1887"/>
                  </a:cubicBezTo>
                  <a:cubicBezTo>
                    <a:pt x="400" y="2226"/>
                    <a:pt x="164" y="2606"/>
                    <a:pt x="90" y="3066"/>
                  </a:cubicBezTo>
                  <a:cubicBezTo>
                    <a:pt x="1" y="3619"/>
                    <a:pt x="17" y="4175"/>
                    <a:pt x="104" y="4724"/>
                  </a:cubicBezTo>
                  <a:cubicBezTo>
                    <a:pt x="200" y="5326"/>
                    <a:pt x="400" y="5900"/>
                    <a:pt x="614" y="6469"/>
                  </a:cubicBezTo>
                  <a:cubicBezTo>
                    <a:pt x="886" y="7195"/>
                    <a:pt x="1373" y="7764"/>
                    <a:pt x="2039" y="8157"/>
                  </a:cubicBezTo>
                  <a:cubicBezTo>
                    <a:pt x="2638" y="8514"/>
                    <a:pt x="3284" y="8753"/>
                    <a:pt x="3970" y="8890"/>
                  </a:cubicBezTo>
                  <a:cubicBezTo>
                    <a:pt x="4615" y="9017"/>
                    <a:pt x="5267" y="9050"/>
                    <a:pt x="5924" y="9050"/>
                  </a:cubicBezTo>
                  <a:cubicBezTo>
                    <a:pt x="5955" y="9050"/>
                    <a:pt x="5986" y="9050"/>
                    <a:pt x="6018" y="9050"/>
                  </a:cubicBezTo>
                  <a:cubicBezTo>
                    <a:pt x="6814" y="9033"/>
                    <a:pt x="7607" y="8980"/>
                    <a:pt x="8399" y="8893"/>
                  </a:cubicBezTo>
                  <a:cubicBezTo>
                    <a:pt x="9301" y="8797"/>
                    <a:pt x="10164" y="8554"/>
                    <a:pt x="10993" y="8184"/>
                  </a:cubicBezTo>
                  <a:cubicBezTo>
                    <a:pt x="11246" y="8071"/>
                    <a:pt x="11479" y="7921"/>
                    <a:pt x="11662" y="7714"/>
                  </a:cubicBezTo>
                  <a:cubicBezTo>
                    <a:pt x="11992" y="7348"/>
                    <a:pt x="12242" y="6929"/>
                    <a:pt x="12385" y="6453"/>
                  </a:cubicBezTo>
                  <a:cubicBezTo>
                    <a:pt x="12691" y="5434"/>
                    <a:pt x="12754" y="4384"/>
                    <a:pt x="12765" y="3333"/>
                  </a:cubicBezTo>
                  <a:cubicBezTo>
                    <a:pt x="12768" y="3169"/>
                    <a:pt x="12694" y="3006"/>
                    <a:pt x="12645" y="2843"/>
                  </a:cubicBezTo>
                  <a:cubicBezTo>
                    <a:pt x="12622" y="2763"/>
                    <a:pt x="12578" y="2689"/>
                    <a:pt x="12542" y="2616"/>
                  </a:cubicBezTo>
                  <a:cubicBezTo>
                    <a:pt x="12468" y="2469"/>
                    <a:pt x="12402" y="2320"/>
                    <a:pt x="12315" y="2183"/>
                  </a:cubicBezTo>
                  <a:cubicBezTo>
                    <a:pt x="12042" y="1754"/>
                    <a:pt x="11662" y="1438"/>
                    <a:pt x="11239" y="1171"/>
                  </a:cubicBezTo>
                  <a:cubicBezTo>
                    <a:pt x="10707" y="835"/>
                    <a:pt x="10127" y="595"/>
                    <a:pt x="9521" y="425"/>
                  </a:cubicBezTo>
                  <a:cubicBezTo>
                    <a:pt x="8506" y="138"/>
                    <a:pt x="7487" y="0"/>
                    <a:pt x="64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58;p38">
              <a:extLst>
                <a:ext uri="{FF2B5EF4-FFF2-40B4-BE49-F238E27FC236}">
                  <a16:creationId xmlns:a16="http://schemas.microsoft.com/office/drawing/2014/main" id="{5C2E6D38-C3DE-714F-B848-05BC9B7FE73A}"/>
                </a:ext>
              </a:extLst>
            </p:cNvPr>
            <p:cNvSpPr/>
            <p:nvPr/>
          </p:nvSpPr>
          <p:spPr>
            <a:xfrm flipH="1">
              <a:off x="3396318" y="1957825"/>
              <a:ext cx="24968" cy="25369"/>
            </a:xfrm>
            <a:custGeom>
              <a:avLst/>
              <a:gdLst/>
              <a:ahLst/>
              <a:cxnLst/>
              <a:rect l="l" t="t" r="r" b="b"/>
              <a:pathLst>
                <a:path w="188" h="191" extrusionOk="0">
                  <a:moveTo>
                    <a:pt x="87" y="0"/>
                  </a:moveTo>
                  <a:cubicBezTo>
                    <a:pt x="17" y="0"/>
                    <a:pt x="0" y="80"/>
                    <a:pt x="11" y="110"/>
                  </a:cubicBezTo>
                  <a:cubicBezTo>
                    <a:pt x="16" y="143"/>
                    <a:pt x="45" y="191"/>
                    <a:pt x="98" y="191"/>
                  </a:cubicBezTo>
                  <a:cubicBezTo>
                    <a:pt x="103" y="191"/>
                    <a:pt x="108" y="190"/>
                    <a:pt x="114" y="189"/>
                  </a:cubicBezTo>
                  <a:cubicBezTo>
                    <a:pt x="177" y="180"/>
                    <a:pt x="187" y="133"/>
                    <a:pt x="187" y="106"/>
                  </a:cubicBezTo>
                  <a:cubicBezTo>
                    <a:pt x="180" y="66"/>
                    <a:pt x="160" y="0"/>
                    <a:pt x="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59;p38">
              <a:extLst>
                <a:ext uri="{FF2B5EF4-FFF2-40B4-BE49-F238E27FC236}">
                  <a16:creationId xmlns:a16="http://schemas.microsoft.com/office/drawing/2014/main" id="{B57ECE35-9B08-8442-A8DD-0473B58FE446}"/>
                </a:ext>
              </a:extLst>
            </p:cNvPr>
            <p:cNvSpPr/>
            <p:nvPr/>
          </p:nvSpPr>
          <p:spPr>
            <a:xfrm flipH="1">
              <a:off x="3384499" y="2036051"/>
              <a:ext cx="24835" cy="25501"/>
            </a:xfrm>
            <a:custGeom>
              <a:avLst/>
              <a:gdLst/>
              <a:ahLst/>
              <a:cxnLst/>
              <a:rect l="l" t="t" r="r" b="b"/>
              <a:pathLst>
                <a:path w="187" h="192" extrusionOk="0">
                  <a:moveTo>
                    <a:pt x="87" y="0"/>
                  </a:moveTo>
                  <a:cubicBezTo>
                    <a:pt x="17" y="0"/>
                    <a:pt x="0" y="80"/>
                    <a:pt x="7" y="110"/>
                  </a:cubicBezTo>
                  <a:cubicBezTo>
                    <a:pt x="16" y="143"/>
                    <a:pt x="42" y="191"/>
                    <a:pt x="98" y="191"/>
                  </a:cubicBezTo>
                  <a:cubicBezTo>
                    <a:pt x="103" y="191"/>
                    <a:pt x="108" y="191"/>
                    <a:pt x="113" y="190"/>
                  </a:cubicBezTo>
                  <a:cubicBezTo>
                    <a:pt x="177" y="180"/>
                    <a:pt x="187" y="134"/>
                    <a:pt x="184" y="103"/>
                  </a:cubicBezTo>
                  <a:cubicBezTo>
                    <a:pt x="180" y="66"/>
                    <a:pt x="157" y="0"/>
                    <a:pt x="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60;p38">
              <a:extLst>
                <a:ext uri="{FF2B5EF4-FFF2-40B4-BE49-F238E27FC236}">
                  <a16:creationId xmlns:a16="http://schemas.microsoft.com/office/drawing/2014/main" id="{B06D13DA-69A7-0B41-8816-70A97187D2AF}"/>
                </a:ext>
              </a:extLst>
            </p:cNvPr>
            <p:cNvSpPr/>
            <p:nvPr/>
          </p:nvSpPr>
          <p:spPr>
            <a:xfrm flipH="1">
              <a:off x="3319026" y="2039504"/>
              <a:ext cx="31078" cy="22978"/>
            </a:xfrm>
            <a:custGeom>
              <a:avLst/>
              <a:gdLst/>
              <a:ahLst/>
              <a:cxnLst/>
              <a:rect l="l" t="t" r="r" b="b"/>
              <a:pathLst>
                <a:path w="234" h="173" extrusionOk="0">
                  <a:moveTo>
                    <a:pt x="117" y="1"/>
                  </a:moveTo>
                  <a:cubicBezTo>
                    <a:pt x="85" y="1"/>
                    <a:pt x="51" y="12"/>
                    <a:pt x="31" y="51"/>
                  </a:cubicBezTo>
                  <a:cubicBezTo>
                    <a:pt x="0" y="114"/>
                    <a:pt x="67" y="164"/>
                    <a:pt x="97" y="171"/>
                  </a:cubicBezTo>
                  <a:cubicBezTo>
                    <a:pt x="105" y="172"/>
                    <a:pt x="114" y="173"/>
                    <a:pt x="124" y="173"/>
                  </a:cubicBezTo>
                  <a:cubicBezTo>
                    <a:pt x="159" y="173"/>
                    <a:pt x="201" y="161"/>
                    <a:pt x="214" y="114"/>
                  </a:cubicBezTo>
                  <a:cubicBezTo>
                    <a:pt x="234" y="51"/>
                    <a:pt x="197" y="20"/>
                    <a:pt x="171" y="11"/>
                  </a:cubicBezTo>
                  <a:cubicBezTo>
                    <a:pt x="156" y="6"/>
                    <a:pt x="137"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61;p38">
              <a:extLst>
                <a:ext uri="{FF2B5EF4-FFF2-40B4-BE49-F238E27FC236}">
                  <a16:creationId xmlns:a16="http://schemas.microsoft.com/office/drawing/2014/main" id="{3D7632F2-3E5E-724A-958C-C29D3E59A86A}"/>
                </a:ext>
              </a:extLst>
            </p:cNvPr>
            <p:cNvSpPr/>
            <p:nvPr/>
          </p:nvSpPr>
          <p:spPr>
            <a:xfrm flipH="1">
              <a:off x="2803348" y="1586217"/>
              <a:ext cx="31210" cy="23509"/>
            </a:xfrm>
            <a:custGeom>
              <a:avLst/>
              <a:gdLst/>
              <a:ahLst/>
              <a:cxnLst/>
              <a:rect l="l" t="t" r="r" b="b"/>
              <a:pathLst>
                <a:path w="235" h="177" extrusionOk="0">
                  <a:moveTo>
                    <a:pt x="118" y="1"/>
                  </a:moveTo>
                  <a:cubicBezTo>
                    <a:pt x="86" y="1"/>
                    <a:pt x="52" y="13"/>
                    <a:pt x="31" y="54"/>
                  </a:cubicBezTo>
                  <a:cubicBezTo>
                    <a:pt x="1" y="117"/>
                    <a:pt x="68" y="167"/>
                    <a:pt x="98" y="173"/>
                  </a:cubicBezTo>
                  <a:cubicBezTo>
                    <a:pt x="106" y="175"/>
                    <a:pt x="115" y="176"/>
                    <a:pt x="125" y="176"/>
                  </a:cubicBezTo>
                  <a:cubicBezTo>
                    <a:pt x="160" y="176"/>
                    <a:pt x="201" y="163"/>
                    <a:pt x="214" y="114"/>
                  </a:cubicBezTo>
                  <a:cubicBezTo>
                    <a:pt x="234" y="50"/>
                    <a:pt x="198" y="21"/>
                    <a:pt x="171" y="10"/>
                  </a:cubicBezTo>
                  <a:cubicBezTo>
                    <a:pt x="157" y="5"/>
                    <a:pt x="138" y="1"/>
                    <a:pt x="1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62;p38">
              <a:extLst>
                <a:ext uri="{FF2B5EF4-FFF2-40B4-BE49-F238E27FC236}">
                  <a16:creationId xmlns:a16="http://schemas.microsoft.com/office/drawing/2014/main" id="{AC3F58B6-C802-2449-A190-F250CE568E98}"/>
                </a:ext>
              </a:extLst>
            </p:cNvPr>
            <p:cNvSpPr/>
            <p:nvPr/>
          </p:nvSpPr>
          <p:spPr>
            <a:xfrm flipH="1">
              <a:off x="2735618" y="1539335"/>
              <a:ext cx="31210" cy="23243"/>
            </a:xfrm>
            <a:custGeom>
              <a:avLst/>
              <a:gdLst/>
              <a:ahLst/>
              <a:cxnLst/>
              <a:rect l="l" t="t" r="r" b="b"/>
              <a:pathLst>
                <a:path w="235" h="175" extrusionOk="0">
                  <a:moveTo>
                    <a:pt x="116" y="1"/>
                  </a:moveTo>
                  <a:cubicBezTo>
                    <a:pt x="83" y="1"/>
                    <a:pt x="49" y="12"/>
                    <a:pt x="30" y="50"/>
                  </a:cubicBezTo>
                  <a:cubicBezTo>
                    <a:pt x="1" y="117"/>
                    <a:pt x="67" y="164"/>
                    <a:pt x="98" y="170"/>
                  </a:cubicBezTo>
                  <a:cubicBezTo>
                    <a:pt x="106" y="173"/>
                    <a:pt x="117" y="174"/>
                    <a:pt x="128" y="174"/>
                  </a:cubicBezTo>
                  <a:cubicBezTo>
                    <a:pt x="162" y="174"/>
                    <a:pt x="202" y="159"/>
                    <a:pt x="214" y="114"/>
                  </a:cubicBezTo>
                  <a:cubicBezTo>
                    <a:pt x="234" y="50"/>
                    <a:pt x="194" y="21"/>
                    <a:pt x="170" y="10"/>
                  </a:cubicBezTo>
                  <a:cubicBezTo>
                    <a:pt x="156" y="5"/>
                    <a:pt x="136" y="1"/>
                    <a:pt x="1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63;p38">
              <a:extLst>
                <a:ext uri="{FF2B5EF4-FFF2-40B4-BE49-F238E27FC236}">
                  <a16:creationId xmlns:a16="http://schemas.microsoft.com/office/drawing/2014/main" id="{A3A60352-646C-784A-AF8E-822FEDA48DD1}"/>
                </a:ext>
              </a:extLst>
            </p:cNvPr>
            <p:cNvSpPr/>
            <p:nvPr/>
          </p:nvSpPr>
          <p:spPr>
            <a:xfrm flipH="1">
              <a:off x="2722338" y="1622209"/>
              <a:ext cx="30812" cy="25236"/>
            </a:xfrm>
            <a:custGeom>
              <a:avLst/>
              <a:gdLst/>
              <a:ahLst/>
              <a:cxnLst/>
              <a:rect l="l" t="t" r="r" b="b"/>
              <a:pathLst>
                <a:path w="232" h="190" extrusionOk="0">
                  <a:moveTo>
                    <a:pt x="124" y="1"/>
                  </a:moveTo>
                  <a:cubicBezTo>
                    <a:pt x="106" y="1"/>
                    <a:pt x="90" y="8"/>
                    <a:pt x="81" y="16"/>
                  </a:cubicBezTo>
                  <a:cubicBezTo>
                    <a:pt x="47" y="39"/>
                    <a:pt x="1" y="93"/>
                    <a:pt x="38" y="153"/>
                  </a:cubicBezTo>
                  <a:cubicBezTo>
                    <a:pt x="54" y="180"/>
                    <a:pt x="80" y="189"/>
                    <a:pt x="104" y="189"/>
                  </a:cubicBezTo>
                  <a:cubicBezTo>
                    <a:pt x="133" y="189"/>
                    <a:pt x="162" y="176"/>
                    <a:pt x="174" y="165"/>
                  </a:cubicBezTo>
                  <a:cubicBezTo>
                    <a:pt x="201" y="139"/>
                    <a:pt x="231" y="82"/>
                    <a:pt x="191" y="36"/>
                  </a:cubicBezTo>
                  <a:cubicBezTo>
                    <a:pt x="168" y="10"/>
                    <a:pt x="144" y="1"/>
                    <a:pt x="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64;p38">
              <a:extLst>
                <a:ext uri="{FF2B5EF4-FFF2-40B4-BE49-F238E27FC236}">
                  <a16:creationId xmlns:a16="http://schemas.microsoft.com/office/drawing/2014/main" id="{21A9F8C7-2572-BD40-96B1-29F4A3EF48F4}"/>
                </a:ext>
              </a:extLst>
            </p:cNvPr>
            <p:cNvSpPr/>
            <p:nvPr/>
          </p:nvSpPr>
          <p:spPr>
            <a:xfrm flipH="1">
              <a:off x="2479705" y="1525788"/>
              <a:ext cx="30546" cy="25103"/>
            </a:xfrm>
            <a:custGeom>
              <a:avLst/>
              <a:gdLst/>
              <a:ahLst/>
              <a:cxnLst/>
              <a:rect l="l" t="t" r="r" b="b"/>
              <a:pathLst>
                <a:path w="230" h="189" extrusionOk="0">
                  <a:moveTo>
                    <a:pt x="127" y="1"/>
                  </a:moveTo>
                  <a:cubicBezTo>
                    <a:pt x="108" y="1"/>
                    <a:pt x="92" y="8"/>
                    <a:pt x="80" y="16"/>
                  </a:cubicBezTo>
                  <a:cubicBezTo>
                    <a:pt x="47" y="39"/>
                    <a:pt x="0" y="92"/>
                    <a:pt x="36" y="152"/>
                  </a:cubicBezTo>
                  <a:cubicBezTo>
                    <a:pt x="53" y="179"/>
                    <a:pt x="78" y="189"/>
                    <a:pt x="102" y="189"/>
                  </a:cubicBezTo>
                  <a:cubicBezTo>
                    <a:pt x="132" y="189"/>
                    <a:pt x="160" y="175"/>
                    <a:pt x="173" y="163"/>
                  </a:cubicBezTo>
                  <a:cubicBezTo>
                    <a:pt x="200" y="139"/>
                    <a:pt x="230" y="83"/>
                    <a:pt x="190" y="32"/>
                  </a:cubicBezTo>
                  <a:cubicBezTo>
                    <a:pt x="168" y="9"/>
                    <a:pt x="14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5;p38">
              <a:extLst>
                <a:ext uri="{FF2B5EF4-FFF2-40B4-BE49-F238E27FC236}">
                  <a16:creationId xmlns:a16="http://schemas.microsoft.com/office/drawing/2014/main" id="{5DA3FE0B-A659-6847-8EA3-9C83FDF5B602}"/>
                </a:ext>
              </a:extLst>
            </p:cNvPr>
            <p:cNvSpPr/>
            <p:nvPr/>
          </p:nvSpPr>
          <p:spPr>
            <a:xfrm flipH="1">
              <a:off x="2171464" y="2032067"/>
              <a:ext cx="84600" cy="87130"/>
            </a:xfrm>
            <a:custGeom>
              <a:avLst/>
              <a:gdLst/>
              <a:ahLst/>
              <a:cxnLst/>
              <a:rect l="l" t="t" r="r" b="b"/>
              <a:pathLst>
                <a:path w="637" h="656" extrusionOk="0">
                  <a:moveTo>
                    <a:pt x="279" y="180"/>
                  </a:moveTo>
                  <a:cubicBezTo>
                    <a:pt x="282" y="180"/>
                    <a:pt x="285" y="180"/>
                    <a:pt x="287" y="180"/>
                  </a:cubicBezTo>
                  <a:cubicBezTo>
                    <a:pt x="374" y="180"/>
                    <a:pt x="447" y="250"/>
                    <a:pt x="450" y="336"/>
                  </a:cubicBezTo>
                  <a:cubicBezTo>
                    <a:pt x="450" y="418"/>
                    <a:pt x="387" y="483"/>
                    <a:pt x="310" y="483"/>
                  </a:cubicBezTo>
                  <a:cubicBezTo>
                    <a:pt x="308" y="483"/>
                    <a:pt x="306" y="483"/>
                    <a:pt x="304" y="483"/>
                  </a:cubicBezTo>
                  <a:cubicBezTo>
                    <a:pt x="217" y="480"/>
                    <a:pt x="154" y="406"/>
                    <a:pt x="157" y="313"/>
                  </a:cubicBezTo>
                  <a:cubicBezTo>
                    <a:pt x="157" y="233"/>
                    <a:pt x="204" y="180"/>
                    <a:pt x="279" y="180"/>
                  </a:cubicBezTo>
                  <a:close/>
                  <a:moveTo>
                    <a:pt x="304" y="0"/>
                  </a:moveTo>
                  <a:cubicBezTo>
                    <a:pt x="144" y="0"/>
                    <a:pt x="24" y="139"/>
                    <a:pt x="11" y="343"/>
                  </a:cubicBezTo>
                  <a:cubicBezTo>
                    <a:pt x="1" y="516"/>
                    <a:pt x="131" y="653"/>
                    <a:pt x="311" y="656"/>
                  </a:cubicBezTo>
                  <a:cubicBezTo>
                    <a:pt x="313" y="656"/>
                    <a:pt x="316" y="656"/>
                    <a:pt x="319" y="656"/>
                  </a:cubicBezTo>
                  <a:cubicBezTo>
                    <a:pt x="491" y="656"/>
                    <a:pt x="617" y="533"/>
                    <a:pt x="627" y="353"/>
                  </a:cubicBezTo>
                  <a:cubicBezTo>
                    <a:pt x="637" y="170"/>
                    <a:pt x="494" y="7"/>
                    <a:pt x="311" y="0"/>
                  </a:cubicBezTo>
                  <a:cubicBezTo>
                    <a:pt x="308" y="0"/>
                    <a:pt x="306" y="0"/>
                    <a:pt x="3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66;p38">
              <a:extLst>
                <a:ext uri="{FF2B5EF4-FFF2-40B4-BE49-F238E27FC236}">
                  <a16:creationId xmlns:a16="http://schemas.microsoft.com/office/drawing/2014/main" id="{F6C1C59C-09BF-0F41-8806-C8EA97BF7109}"/>
                </a:ext>
              </a:extLst>
            </p:cNvPr>
            <p:cNvSpPr/>
            <p:nvPr/>
          </p:nvSpPr>
          <p:spPr>
            <a:xfrm flipH="1">
              <a:off x="2155528" y="1942684"/>
              <a:ext cx="79288" cy="77965"/>
            </a:xfrm>
            <a:custGeom>
              <a:avLst/>
              <a:gdLst/>
              <a:ahLst/>
              <a:cxnLst/>
              <a:rect l="l" t="t" r="r" b="b"/>
              <a:pathLst>
                <a:path w="597" h="587" extrusionOk="0">
                  <a:moveTo>
                    <a:pt x="281" y="153"/>
                  </a:moveTo>
                  <a:cubicBezTo>
                    <a:pt x="355" y="153"/>
                    <a:pt x="420" y="213"/>
                    <a:pt x="427" y="290"/>
                  </a:cubicBezTo>
                  <a:cubicBezTo>
                    <a:pt x="430" y="363"/>
                    <a:pt x="384" y="420"/>
                    <a:pt x="317" y="423"/>
                  </a:cubicBezTo>
                  <a:cubicBezTo>
                    <a:pt x="315" y="423"/>
                    <a:pt x="313" y="423"/>
                    <a:pt x="311" y="423"/>
                  </a:cubicBezTo>
                  <a:cubicBezTo>
                    <a:pt x="224" y="423"/>
                    <a:pt x="137" y="352"/>
                    <a:pt x="137" y="277"/>
                  </a:cubicBezTo>
                  <a:cubicBezTo>
                    <a:pt x="137" y="197"/>
                    <a:pt x="197" y="164"/>
                    <a:pt x="264" y="154"/>
                  </a:cubicBezTo>
                  <a:cubicBezTo>
                    <a:pt x="270" y="153"/>
                    <a:pt x="276" y="153"/>
                    <a:pt x="281" y="153"/>
                  </a:cubicBezTo>
                  <a:close/>
                  <a:moveTo>
                    <a:pt x="319" y="1"/>
                  </a:moveTo>
                  <a:cubicBezTo>
                    <a:pt x="154" y="1"/>
                    <a:pt x="0" y="145"/>
                    <a:pt x="0" y="300"/>
                  </a:cubicBezTo>
                  <a:cubicBezTo>
                    <a:pt x="0" y="466"/>
                    <a:pt x="137" y="586"/>
                    <a:pt x="327" y="586"/>
                  </a:cubicBezTo>
                  <a:cubicBezTo>
                    <a:pt x="493" y="586"/>
                    <a:pt x="597" y="477"/>
                    <a:pt x="597" y="297"/>
                  </a:cubicBezTo>
                  <a:cubicBezTo>
                    <a:pt x="593" y="134"/>
                    <a:pt x="477" y="7"/>
                    <a:pt x="324" y="1"/>
                  </a:cubicBezTo>
                  <a:cubicBezTo>
                    <a:pt x="322" y="1"/>
                    <a:pt x="320" y="1"/>
                    <a:pt x="3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67;p38">
              <a:extLst>
                <a:ext uri="{FF2B5EF4-FFF2-40B4-BE49-F238E27FC236}">
                  <a16:creationId xmlns:a16="http://schemas.microsoft.com/office/drawing/2014/main" id="{2993ABBA-2166-0646-ACA4-AE85ABAC42AA}"/>
                </a:ext>
              </a:extLst>
            </p:cNvPr>
            <p:cNvSpPr/>
            <p:nvPr/>
          </p:nvSpPr>
          <p:spPr>
            <a:xfrm flipH="1">
              <a:off x="2270935" y="2001919"/>
              <a:ext cx="77959" cy="82880"/>
            </a:xfrm>
            <a:custGeom>
              <a:avLst/>
              <a:gdLst/>
              <a:ahLst/>
              <a:cxnLst/>
              <a:rect l="l" t="t" r="r" b="b"/>
              <a:pathLst>
                <a:path w="587" h="624" extrusionOk="0">
                  <a:moveTo>
                    <a:pt x="265" y="150"/>
                  </a:moveTo>
                  <a:cubicBezTo>
                    <a:pt x="361" y="150"/>
                    <a:pt x="430" y="218"/>
                    <a:pt x="430" y="307"/>
                  </a:cubicBezTo>
                  <a:cubicBezTo>
                    <a:pt x="430" y="394"/>
                    <a:pt x="370" y="457"/>
                    <a:pt x="287" y="460"/>
                  </a:cubicBezTo>
                  <a:cubicBezTo>
                    <a:pt x="285" y="460"/>
                    <a:pt x="284" y="460"/>
                    <a:pt x="282" y="460"/>
                  </a:cubicBezTo>
                  <a:cubicBezTo>
                    <a:pt x="194" y="460"/>
                    <a:pt x="117" y="381"/>
                    <a:pt x="120" y="287"/>
                  </a:cubicBezTo>
                  <a:cubicBezTo>
                    <a:pt x="120" y="204"/>
                    <a:pt x="170" y="154"/>
                    <a:pt x="250" y="151"/>
                  </a:cubicBezTo>
                  <a:cubicBezTo>
                    <a:pt x="255" y="150"/>
                    <a:pt x="260" y="150"/>
                    <a:pt x="265" y="150"/>
                  </a:cubicBezTo>
                  <a:close/>
                  <a:moveTo>
                    <a:pt x="283" y="0"/>
                  </a:moveTo>
                  <a:cubicBezTo>
                    <a:pt x="281" y="0"/>
                    <a:pt x="279" y="0"/>
                    <a:pt x="277" y="1"/>
                  </a:cubicBezTo>
                  <a:cubicBezTo>
                    <a:pt x="114" y="4"/>
                    <a:pt x="0" y="144"/>
                    <a:pt x="4" y="337"/>
                  </a:cubicBezTo>
                  <a:cubicBezTo>
                    <a:pt x="4" y="496"/>
                    <a:pt x="137" y="623"/>
                    <a:pt x="294" y="623"/>
                  </a:cubicBezTo>
                  <a:cubicBezTo>
                    <a:pt x="299" y="623"/>
                    <a:pt x="303" y="623"/>
                    <a:pt x="307" y="623"/>
                  </a:cubicBezTo>
                  <a:cubicBezTo>
                    <a:pt x="470" y="613"/>
                    <a:pt x="587" y="483"/>
                    <a:pt x="584" y="311"/>
                  </a:cubicBezTo>
                  <a:cubicBezTo>
                    <a:pt x="580" y="126"/>
                    <a:pt x="456" y="0"/>
                    <a:pt x="2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68;p38">
              <a:extLst>
                <a:ext uri="{FF2B5EF4-FFF2-40B4-BE49-F238E27FC236}">
                  <a16:creationId xmlns:a16="http://schemas.microsoft.com/office/drawing/2014/main" id="{16B2E271-5C41-7F41-A12E-62039DFDA9EC}"/>
                </a:ext>
              </a:extLst>
            </p:cNvPr>
            <p:cNvSpPr/>
            <p:nvPr/>
          </p:nvSpPr>
          <p:spPr>
            <a:xfrm flipH="1">
              <a:off x="2532425" y="2101926"/>
              <a:ext cx="89780" cy="92443"/>
            </a:xfrm>
            <a:custGeom>
              <a:avLst/>
              <a:gdLst/>
              <a:ahLst/>
              <a:cxnLst/>
              <a:rect l="l" t="t" r="r" b="b"/>
              <a:pathLst>
                <a:path w="676" h="696" extrusionOk="0">
                  <a:moveTo>
                    <a:pt x="359" y="173"/>
                  </a:moveTo>
                  <a:cubicBezTo>
                    <a:pt x="363" y="173"/>
                    <a:pt x="366" y="173"/>
                    <a:pt x="370" y="174"/>
                  </a:cubicBezTo>
                  <a:cubicBezTo>
                    <a:pt x="524" y="190"/>
                    <a:pt x="517" y="366"/>
                    <a:pt x="407" y="457"/>
                  </a:cubicBezTo>
                  <a:cubicBezTo>
                    <a:pt x="385" y="473"/>
                    <a:pt x="345" y="487"/>
                    <a:pt x="315" y="487"/>
                  </a:cubicBezTo>
                  <a:cubicBezTo>
                    <a:pt x="304" y="487"/>
                    <a:pt x="294" y="485"/>
                    <a:pt x="287" y="480"/>
                  </a:cubicBezTo>
                  <a:cubicBezTo>
                    <a:pt x="250" y="457"/>
                    <a:pt x="197" y="383"/>
                    <a:pt x="207" y="346"/>
                  </a:cubicBezTo>
                  <a:cubicBezTo>
                    <a:pt x="220" y="283"/>
                    <a:pt x="272" y="173"/>
                    <a:pt x="359" y="173"/>
                  </a:cubicBezTo>
                  <a:close/>
                  <a:moveTo>
                    <a:pt x="395" y="0"/>
                  </a:moveTo>
                  <a:cubicBezTo>
                    <a:pt x="377" y="0"/>
                    <a:pt x="358" y="3"/>
                    <a:pt x="340" y="10"/>
                  </a:cubicBezTo>
                  <a:cubicBezTo>
                    <a:pt x="194" y="63"/>
                    <a:pt x="80" y="160"/>
                    <a:pt x="37" y="317"/>
                  </a:cubicBezTo>
                  <a:cubicBezTo>
                    <a:pt x="0" y="443"/>
                    <a:pt x="44" y="566"/>
                    <a:pt x="154" y="643"/>
                  </a:cubicBezTo>
                  <a:cubicBezTo>
                    <a:pt x="205" y="678"/>
                    <a:pt x="262" y="695"/>
                    <a:pt x="318" y="695"/>
                  </a:cubicBezTo>
                  <a:cubicBezTo>
                    <a:pt x="377" y="695"/>
                    <a:pt x="435" y="677"/>
                    <a:pt x="487" y="640"/>
                  </a:cubicBezTo>
                  <a:cubicBezTo>
                    <a:pt x="600" y="560"/>
                    <a:pt x="650" y="443"/>
                    <a:pt x="670" y="317"/>
                  </a:cubicBezTo>
                  <a:cubicBezTo>
                    <a:pt x="676" y="156"/>
                    <a:pt x="530" y="0"/>
                    <a:pt x="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69;p38">
              <a:extLst>
                <a:ext uri="{FF2B5EF4-FFF2-40B4-BE49-F238E27FC236}">
                  <a16:creationId xmlns:a16="http://schemas.microsoft.com/office/drawing/2014/main" id="{0AA03235-C139-F343-B404-1A4506F9DF27}"/>
                </a:ext>
              </a:extLst>
            </p:cNvPr>
            <p:cNvSpPr/>
            <p:nvPr/>
          </p:nvSpPr>
          <p:spPr>
            <a:xfrm flipH="1">
              <a:off x="2430034" y="2135527"/>
              <a:ext cx="76233" cy="82481"/>
            </a:xfrm>
            <a:custGeom>
              <a:avLst/>
              <a:gdLst/>
              <a:ahLst/>
              <a:cxnLst/>
              <a:rect l="l" t="t" r="r" b="b"/>
              <a:pathLst>
                <a:path w="574" h="621" extrusionOk="0">
                  <a:moveTo>
                    <a:pt x="269" y="160"/>
                  </a:moveTo>
                  <a:cubicBezTo>
                    <a:pt x="334" y="160"/>
                    <a:pt x="393" y="226"/>
                    <a:pt x="393" y="300"/>
                  </a:cubicBezTo>
                  <a:cubicBezTo>
                    <a:pt x="396" y="376"/>
                    <a:pt x="336" y="443"/>
                    <a:pt x="263" y="443"/>
                  </a:cubicBezTo>
                  <a:cubicBezTo>
                    <a:pt x="261" y="444"/>
                    <a:pt x="259" y="444"/>
                    <a:pt x="258" y="444"/>
                  </a:cubicBezTo>
                  <a:cubicBezTo>
                    <a:pt x="187" y="444"/>
                    <a:pt x="130" y="382"/>
                    <a:pt x="130" y="307"/>
                  </a:cubicBezTo>
                  <a:cubicBezTo>
                    <a:pt x="133" y="233"/>
                    <a:pt x="193" y="164"/>
                    <a:pt x="263" y="161"/>
                  </a:cubicBezTo>
                  <a:cubicBezTo>
                    <a:pt x="265" y="160"/>
                    <a:pt x="267" y="160"/>
                    <a:pt x="269" y="160"/>
                  </a:cubicBezTo>
                  <a:close/>
                  <a:moveTo>
                    <a:pt x="283" y="1"/>
                  </a:moveTo>
                  <a:cubicBezTo>
                    <a:pt x="133" y="1"/>
                    <a:pt x="3" y="164"/>
                    <a:pt x="0" y="356"/>
                  </a:cubicBezTo>
                  <a:cubicBezTo>
                    <a:pt x="0" y="505"/>
                    <a:pt x="117" y="620"/>
                    <a:pt x="270" y="620"/>
                  </a:cubicBezTo>
                  <a:cubicBezTo>
                    <a:pt x="272" y="620"/>
                    <a:pt x="274" y="620"/>
                    <a:pt x="277" y="620"/>
                  </a:cubicBezTo>
                  <a:cubicBezTo>
                    <a:pt x="443" y="620"/>
                    <a:pt x="570" y="483"/>
                    <a:pt x="570" y="300"/>
                  </a:cubicBezTo>
                  <a:cubicBezTo>
                    <a:pt x="573" y="124"/>
                    <a:pt x="453" y="1"/>
                    <a:pt x="2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70;p38">
              <a:extLst>
                <a:ext uri="{FF2B5EF4-FFF2-40B4-BE49-F238E27FC236}">
                  <a16:creationId xmlns:a16="http://schemas.microsoft.com/office/drawing/2014/main" id="{3F68F6B7-6418-F94B-AAF6-C8F5A3A133AC}"/>
                </a:ext>
              </a:extLst>
            </p:cNvPr>
            <p:cNvSpPr/>
            <p:nvPr/>
          </p:nvSpPr>
          <p:spPr>
            <a:xfrm flipH="1">
              <a:off x="2448626" y="1816115"/>
              <a:ext cx="83405" cy="84739"/>
            </a:xfrm>
            <a:custGeom>
              <a:avLst/>
              <a:gdLst/>
              <a:ahLst/>
              <a:cxnLst/>
              <a:rect l="l" t="t" r="r" b="b"/>
              <a:pathLst>
                <a:path w="628" h="638" extrusionOk="0">
                  <a:moveTo>
                    <a:pt x="300" y="157"/>
                  </a:moveTo>
                  <a:cubicBezTo>
                    <a:pt x="374" y="157"/>
                    <a:pt x="447" y="219"/>
                    <a:pt x="451" y="294"/>
                  </a:cubicBezTo>
                  <a:cubicBezTo>
                    <a:pt x="454" y="377"/>
                    <a:pt x="394" y="451"/>
                    <a:pt x="317" y="454"/>
                  </a:cubicBezTo>
                  <a:cubicBezTo>
                    <a:pt x="315" y="454"/>
                    <a:pt x="313" y="454"/>
                    <a:pt x="311" y="454"/>
                  </a:cubicBezTo>
                  <a:cubicBezTo>
                    <a:pt x="234" y="454"/>
                    <a:pt x="164" y="392"/>
                    <a:pt x="157" y="317"/>
                  </a:cubicBezTo>
                  <a:cubicBezTo>
                    <a:pt x="151" y="244"/>
                    <a:pt x="220" y="164"/>
                    <a:pt x="294" y="158"/>
                  </a:cubicBezTo>
                  <a:cubicBezTo>
                    <a:pt x="296" y="157"/>
                    <a:pt x="298" y="157"/>
                    <a:pt x="300" y="157"/>
                  </a:cubicBezTo>
                  <a:close/>
                  <a:moveTo>
                    <a:pt x="316" y="1"/>
                  </a:moveTo>
                  <a:cubicBezTo>
                    <a:pt x="168" y="1"/>
                    <a:pt x="8" y="167"/>
                    <a:pt x="5" y="328"/>
                  </a:cubicBezTo>
                  <a:cubicBezTo>
                    <a:pt x="1" y="491"/>
                    <a:pt x="140" y="631"/>
                    <a:pt x="314" y="637"/>
                  </a:cubicBezTo>
                  <a:cubicBezTo>
                    <a:pt x="316" y="637"/>
                    <a:pt x="318" y="637"/>
                    <a:pt x="320" y="637"/>
                  </a:cubicBezTo>
                  <a:cubicBezTo>
                    <a:pt x="490" y="637"/>
                    <a:pt x="624" y="495"/>
                    <a:pt x="627" y="311"/>
                  </a:cubicBezTo>
                  <a:cubicBezTo>
                    <a:pt x="627" y="131"/>
                    <a:pt x="507" y="4"/>
                    <a:pt x="324" y="1"/>
                  </a:cubicBezTo>
                  <a:cubicBezTo>
                    <a:pt x="322" y="1"/>
                    <a:pt x="319" y="1"/>
                    <a:pt x="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71;p38">
              <a:extLst>
                <a:ext uri="{FF2B5EF4-FFF2-40B4-BE49-F238E27FC236}">
                  <a16:creationId xmlns:a16="http://schemas.microsoft.com/office/drawing/2014/main" id="{839B3226-E06D-0443-8117-83D4AC989E17}"/>
                </a:ext>
              </a:extLst>
            </p:cNvPr>
            <p:cNvSpPr/>
            <p:nvPr/>
          </p:nvSpPr>
          <p:spPr>
            <a:xfrm flipH="1">
              <a:off x="2534020" y="1889161"/>
              <a:ext cx="70124" cy="72653"/>
            </a:xfrm>
            <a:custGeom>
              <a:avLst/>
              <a:gdLst/>
              <a:ahLst/>
              <a:cxnLst/>
              <a:rect l="l" t="t" r="r" b="b"/>
              <a:pathLst>
                <a:path w="528" h="547" extrusionOk="0">
                  <a:moveTo>
                    <a:pt x="253" y="164"/>
                  </a:moveTo>
                  <a:cubicBezTo>
                    <a:pt x="329" y="164"/>
                    <a:pt x="360" y="228"/>
                    <a:pt x="348" y="293"/>
                  </a:cubicBezTo>
                  <a:cubicBezTo>
                    <a:pt x="341" y="333"/>
                    <a:pt x="294" y="380"/>
                    <a:pt x="254" y="390"/>
                  </a:cubicBezTo>
                  <a:cubicBezTo>
                    <a:pt x="248" y="392"/>
                    <a:pt x="240" y="393"/>
                    <a:pt x="233" y="393"/>
                  </a:cubicBezTo>
                  <a:cubicBezTo>
                    <a:pt x="172" y="393"/>
                    <a:pt x="101" y="332"/>
                    <a:pt x="128" y="237"/>
                  </a:cubicBezTo>
                  <a:cubicBezTo>
                    <a:pt x="144" y="197"/>
                    <a:pt x="201" y="167"/>
                    <a:pt x="248" y="164"/>
                  </a:cubicBezTo>
                  <a:cubicBezTo>
                    <a:pt x="250" y="164"/>
                    <a:pt x="252" y="164"/>
                    <a:pt x="253" y="164"/>
                  </a:cubicBezTo>
                  <a:close/>
                  <a:moveTo>
                    <a:pt x="270" y="0"/>
                  </a:moveTo>
                  <a:cubicBezTo>
                    <a:pt x="266" y="0"/>
                    <a:pt x="262" y="1"/>
                    <a:pt x="258" y="1"/>
                  </a:cubicBezTo>
                  <a:cubicBezTo>
                    <a:pt x="131" y="4"/>
                    <a:pt x="1" y="157"/>
                    <a:pt x="4" y="297"/>
                  </a:cubicBezTo>
                  <a:cubicBezTo>
                    <a:pt x="11" y="441"/>
                    <a:pt x="125" y="547"/>
                    <a:pt x="271" y="547"/>
                  </a:cubicBezTo>
                  <a:cubicBezTo>
                    <a:pt x="273" y="547"/>
                    <a:pt x="275" y="547"/>
                    <a:pt x="277" y="547"/>
                  </a:cubicBezTo>
                  <a:cubicBezTo>
                    <a:pt x="421" y="543"/>
                    <a:pt x="528" y="430"/>
                    <a:pt x="524" y="277"/>
                  </a:cubicBezTo>
                  <a:cubicBezTo>
                    <a:pt x="521" y="118"/>
                    <a:pt x="414" y="0"/>
                    <a:pt x="2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72;p38">
              <a:extLst>
                <a:ext uri="{FF2B5EF4-FFF2-40B4-BE49-F238E27FC236}">
                  <a16:creationId xmlns:a16="http://schemas.microsoft.com/office/drawing/2014/main" id="{B33CB503-6B10-0B44-B35F-532753A5D58A}"/>
                </a:ext>
              </a:extLst>
            </p:cNvPr>
            <p:cNvSpPr/>
            <p:nvPr/>
          </p:nvSpPr>
          <p:spPr>
            <a:xfrm flipH="1">
              <a:off x="2783027" y="2086254"/>
              <a:ext cx="81944" cy="84341"/>
            </a:xfrm>
            <a:custGeom>
              <a:avLst/>
              <a:gdLst/>
              <a:ahLst/>
              <a:cxnLst/>
              <a:rect l="l" t="t" r="r" b="b"/>
              <a:pathLst>
                <a:path w="617" h="635" extrusionOk="0">
                  <a:moveTo>
                    <a:pt x="331" y="138"/>
                  </a:moveTo>
                  <a:cubicBezTo>
                    <a:pt x="332" y="138"/>
                    <a:pt x="333" y="138"/>
                    <a:pt x="334" y="138"/>
                  </a:cubicBezTo>
                  <a:cubicBezTo>
                    <a:pt x="390" y="142"/>
                    <a:pt x="450" y="235"/>
                    <a:pt x="450" y="321"/>
                  </a:cubicBezTo>
                  <a:cubicBezTo>
                    <a:pt x="446" y="401"/>
                    <a:pt x="380" y="481"/>
                    <a:pt x="310" y="481"/>
                  </a:cubicBezTo>
                  <a:cubicBezTo>
                    <a:pt x="309" y="481"/>
                    <a:pt x="307" y="481"/>
                    <a:pt x="306" y="481"/>
                  </a:cubicBezTo>
                  <a:cubicBezTo>
                    <a:pt x="241" y="481"/>
                    <a:pt x="170" y="403"/>
                    <a:pt x="167" y="325"/>
                  </a:cubicBezTo>
                  <a:cubicBezTo>
                    <a:pt x="164" y="249"/>
                    <a:pt x="261" y="138"/>
                    <a:pt x="331" y="138"/>
                  </a:cubicBezTo>
                  <a:close/>
                  <a:moveTo>
                    <a:pt x="368" y="0"/>
                  </a:moveTo>
                  <a:cubicBezTo>
                    <a:pt x="201" y="0"/>
                    <a:pt x="1" y="173"/>
                    <a:pt x="1" y="335"/>
                  </a:cubicBezTo>
                  <a:cubicBezTo>
                    <a:pt x="1" y="484"/>
                    <a:pt x="130" y="624"/>
                    <a:pt x="280" y="635"/>
                  </a:cubicBezTo>
                  <a:cubicBezTo>
                    <a:pt x="283" y="635"/>
                    <a:pt x="286" y="635"/>
                    <a:pt x="289" y="635"/>
                  </a:cubicBezTo>
                  <a:cubicBezTo>
                    <a:pt x="421" y="635"/>
                    <a:pt x="567" y="501"/>
                    <a:pt x="590" y="358"/>
                  </a:cubicBezTo>
                  <a:cubicBezTo>
                    <a:pt x="617" y="205"/>
                    <a:pt x="526" y="32"/>
                    <a:pt x="414" y="5"/>
                  </a:cubicBezTo>
                  <a:cubicBezTo>
                    <a:pt x="399" y="2"/>
                    <a:pt x="384" y="0"/>
                    <a:pt x="3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73;p38">
              <a:extLst>
                <a:ext uri="{FF2B5EF4-FFF2-40B4-BE49-F238E27FC236}">
                  <a16:creationId xmlns:a16="http://schemas.microsoft.com/office/drawing/2014/main" id="{BE44C371-9B5C-D243-90BC-B0F9BDD61969}"/>
                </a:ext>
              </a:extLst>
            </p:cNvPr>
            <p:cNvSpPr/>
            <p:nvPr/>
          </p:nvSpPr>
          <p:spPr>
            <a:xfrm flipH="1">
              <a:off x="1945962" y="1853833"/>
              <a:ext cx="95225" cy="88724"/>
            </a:xfrm>
            <a:custGeom>
              <a:avLst/>
              <a:gdLst/>
              <a:ahLst/>
              <a:cxnLst/>
              <a:rect l="l" t="t" r="r" b="b"/>
              <a:pathLst>
                <a:path w="717" h="668" extrusionOk="0">
                  <a:moveTo>
                    <a:pt x="354" y="147"/>
                  </a:moveTo>
                  <a:cubicBezTo>
                    <a:pt x="494" y="147"/>
                    <a:pt x="554" y="436"/>
                    <a:pt x="361" y="499"/>
                  </a:cubicBezTo>
                  <a:cubicBezTo>
                    <a:pt x="344" y="505"/>
                    <a:pt x="330" y="507"/>
                    <a:pt x="316" y="507"/>
                  </a:cubicBezTo>
                  <a:cubicBezTo>
                    <a:pt x="235" y="507"/>
                    <a:pt x="201" y="420"/>
                    <a:pt x="201" y="339"/>
                  </a:cubicBezTo>
                  <a:cubicBezTo>
                    <a:pt x="197" y="250"/>
                    <a:pt x="241" y="147"/>
                    <a:pt x="354" y="147"/>
                  </a:cubicBezTo>
                  <a:close/>
                  <a:moveTo>
                    <a:pt x="353" y="0"/>
                  </a:moveTo>
                  <a:cubicBezTo>
                    <a:pt x="325" y="0"/>
                    <a:pt x="298" y="6"/>
                    <a:pt x="274" y="17"/>
                  </a:cubicBezTo>
                  <a:cubicBezTo>
                    <a:pt x="25" y="160"/>
                    <a:pt x="1" y="410"/>
                    <a:pt x="85" y="523"/>
                  </a:cubicBezTo>
                  <a:cubicBezTo>
                    <a:pt x="151" y="613"/>
                    <a:pt x="259" y="667"/>
                    <a:pt x="354" y="667"/>
                  </a:cubicBezTo>
                  <a:cubicBezTo>
                    <a:pt x="379" y="667"/>
                    <a:pt x="402" y="664"/>
                    <a:pt x="424" y="656"/>
                  </a:cubicBezTo>
                  <a:cubicBezTo>
                    <a:pt x="537" y="616"/>
                    <a:pt x="717" y="376"/>
                    <a:pt x="540" y="93"/>
                  </a:cubicBezTo>
                  <a:cubicBezTo>
                    <a:pt x="505" y="36"/>
                    <a:pt x="427"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74;p38">
              <a:extLst>
                <a:ext uri="{FF2B5EF4-FFF2-40B4-BE49-F238E27FC236}">
                  <a16:creationId xmlns:a16="http://schemas.microsoft.com/office/drawing/2014/main" id="{8B8A4E67-0A75-864A-BE3A-D2ADF85C4AB3}"/>
                </a:ext>
              </a:extLst>
            </p:cNvPr>
            <p:cNvSpPr/>
            <p:nvPr/>
          </p:nvSpPr>
          <p:spPr>
            <a:xfrm flipH="1">
              <a:off x="2182088" y="1711857"/>
              <a:ext cx="85397" cy="85403"/>
            </a:xfrm>
            <a:custGeom>
              <a:avLst/>
              <a:gdLst/>
              <a:ahLst/>
              <a:cxnLst/>
              <a:rect l="l" t="t" r="r" b="b"/>
              <a:pathLst>
                <a:path w="643" h="643" extrusionOk="0">
                  <a:moveTo>
                    <a:pt x="306" y="166"/>
                  </a:moveTo>
                  <a:cubicBezTo>
                    <a:pt x="379" y="166"/>
                    <a:pt x="466" y="268"/>
                    <a:pt x="466" y="357"/>
                  </a:cubicBezTo>
                  <a:cubicBezTo>
                    <a:pt x="466" y="421"/>
                    <a:pt x="413" y="474"/>
                    <a:pt x="346" y="474"/>
                  </a:cubicBezTo>
                  <a:cubicBezTo>
                    <a:pt x="344" y="474"/>
                    <a:pt x="342" y="474"/>
                    <a:pt x="340" y="473"/>
                  </a:cubicBezTo>
                  <a:cubicBezTo>
                    <a:pt x="260" y="469"/>
                    <a:pt x="170" y="386"/>
                    <a:pt x="170" y="314"/>
                  </a:cubicBezTo>
                  <a:cubicBezTo>
                    <a:pt x="170" y="250"/>
                    <a:pt x="240" y="174"/>
                    <a:pt x="303" y="167"/>
                  </a:cubicBezTo>
                  <a:cubicBezTo>
                    <a:pt x="304" y="167"/>
                    <a:pt x="305" y="166"/>
                    <a:pt x="306" y="166"/>
                  </a:cubicBezTo>
                  <a:close/>
                  <a:moveTo>
                    <a:pt x="350" y="0"/>
                  </a:moveTo>
                  <a:cubicBezTo>
                    <a:pt x="194" y="0"/>
                    <a:pt x="0" y="187"/>
                    <a:pt x="3" y="340"/>
                  </a:cubicBezTo>
                  <a:cubicBezTo>
                    <a:pt x="7" y="498"/>
                    <a:pt x="170" y="643"/>
                    <a:pt x="345" y="643"/>
                  </a:cubicBezTo>
                  <a:cubicBezTo>
                    <a:pt x="346" y="643"/>
                    <a:pt x="348" y="643"/>
                    <a:pt x="350" y="643"/>
                  </a:cubicBezTo>
                  <a:cubicBezTo>
                    <a:pt x="516" y="640"/>
                    <a:pt x="643" y="506"/>
                    <a:pt x="640" y="340"/>
                  </a:cubicBezTo>
                  <a:cubicBezTo>
                    <a:pt x="633" y="163"/>
                    <a:pt x="497" y="0"/>
                    <a:pt x="3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75;p38">
              <a:extLst>
                <a:ext uri="{FF2B5EF4-FFF2-40B4-BE49-F238E27FC236}">
                  <a16:creationId xmlns:a16="http://schemas.microsoft.com/office/drawing/2014/main" id="{5FAC1DBB-489A-444C-BD88-35181C1E1028}"/>
                </a:ext>
              </a:extLst>
            </p:cNvPr>
            <p:cNvSpPr/>
            <p:nvPr/>
          </p:nvSpPr>
          <p:spPr>
            <a:xfrm>
              <a:off x="1227691" y="2208058"/>
              <a:ext cx="798852" cy="798514"/>
            </a:xfrm>
            <a:custGeom>
              <a:avLst/>
              <a:gdLst/>
              <a:ahLst/>
              <a:cxnLst/>
              <a:rect l="l" t="t" r="r" b="b"/>
              <a:pathLst>
                <a:path w="6015" h="6012" extrusionOk="0">
                  <a:moveTo>
                    <a:pt x="3025" y="0"/>
                  </a:moveTo>
                  <a:cubicBezTo>
                    <a:pt x="2942" y="0"/>
                    <a:pt x="2857" y="3"/>
                    <a:pt x="2772" y="9"/>
                  </a:cubicBezTo>
                  <a:cubicBezTo>
                    <a:pt x="2452" y="36"/>
                    <a:pt x="2132" y="86"/>
                    <a:pt x="1819" y="163"/>
                  </a:cubicBezTo>
                  <a:cubicBezTo>
                    <a:pt x="1470" y="253"/>
                    <a:pt x="1130" y="379"/>
                    <a:pt x="810" y="553"/>
                  </a:cubicBezTo>
                  <a:cubicBezTo>
                    <a:pt x="487" y="728"/>
                    <a:pt x="171" y="975"/>
                    <a:pt x="71" y="1328"/>
                  </a:cubicBezTo>
                  <a:cubicBezTo>
                    <a:pt x="1" y="1575"/>
                    <a:pt x="48" y="1838"/>
                    <a:pt x="91" y="2091"/>
                  </a:cubicBezTo>
                  <a:cubicBezTo>
                    <a:pt x="161" y="2467"/>
                    <a:pt x="231" y="2846"/>
                    <a:pt x="297" y="3226"/>
                  </a:cubicBezTo>
                  <a:cubicBezTo>
                    <a:pt x="304" y="3260"/>
                    <a:pt x="311" y="3293"/>
                    <a:pt x="317" y="3326"/>
                  </a:cubicBezTo>
                  <a:cubicBezTo>
                    <a:pt x="364" y="3586"/>
                    <a:pt x="411" y="3845"/>
                    <a:pt x="480" y="4099"/>
                  </a:cubicBezTo>
                  <a:cubicBezTo>
                    <a:pt x="560" y="4385"/>
                    <a:pt x="670" y="4665"/>
                    <a:pt x="810" y="4928"/>
                  </a:cubicBezTo>
                  <a:cubicBezTo>
                    <a:pt x="1003" y="5297"/>
                    <a:pt x="1270" y="5651"/>
                    <a:pt x="1642" y="5834"/>
                  </a:cubicBezTo>
                  <a:cubicBezTo>
                    <a:pt x="1946" y="5983"/>
                    <a:pt x="2292" y="6007"/>
                    <a:pt x="2628" y="6010"/>
                  </a:cubicBezTo>
                  <a:cubicBezTo>
                    <a:pt x="2677" y="6011"/>
                    <a:pt x="2726" y="6012"/>
                    <a:pt x="2775" y="6012"/>
                  </a:cubicBezTo>
                  <a:cubicBezTo>
                    <a:pt x="3296" y="6012"/>
                    <a:pt x="3816" y="5965"/>
                    <a:pt x="4330" y="5877"/>
                  </a:cubicBezTo>
                  <a:cubicBezTo>
                    <a:pt x="4653" y="5823"/>
                    <a:pt x="4996" y="5740"/>
                    <a:pt x="5223" y="5500"/>
                  </a:cubicBezTo>
                  <a:cubicBezTo>
                    <a:pt x="5418" y="5294"/>
                    <a:pt x="5498" y="5004"/>
                    <a:pt x="5562" y="4728"/>
                  </a:cubicBezTo>
                  <a:cubicBezTo>
                    <a:pt x="5702" y="4129"/>
                    <a:pt x="5812" y="3526"/>
                    <a:pt x="5892" y="2917"/>
                  </a:cubicBezTo>
                  <a:cubicBezTo>
                    <a:pt x="5912" y="2780"/>
                    <a:pt x="5928" y="2643"/>
                    <a:pt x="5942" y="2507"/>
                  </a:cubicBezTo>
                  <a:cubicBezTo>
                    <a:pt x="5985" y="2131"/>
                    <a:pt x="6015" y="1747"/>
                    <a:pt x="5998" y="1368"/>
                  </a:cubicBezTo>
                  <a:cubicBezTo>
                    <a:pt x="5991" y="1178"/>
                    <a:pt x="5968" y="988"/>
                    <a:pt x="5882" y="822"/>
                  </a:cubicBezTo>
                  <a:cubicBezTo>
                    <a:pt x="5788" y="649"/>
                    <a:pt x="5632" y="519"/>
                    <a:pt x="5466" y="416"/>
                  </a:cubicBezTo>
                  <a:cubicBezTo>
                    <a:pt x="4919" y="86"/>
                    <a:pt x="4267" y="33"/>
                    <a:pt x="3644" y="20"/>
                  </a:cubicBezTo>
                  <a:cubicBezTo>
                    <a:pt x="3434" y="15"/>
                    <a:pt x="3231" y="0"/>
                    <a:pt x="30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76;p38">
              <a:extLst>
                <a:ext uri="{FF2B5EF4-FFF2-40B4-BE49-F238E27FC236}">
                  <a16:creationId xmlns:a16="http://schemas.microsoft.com/office/drawing/2014/main" id="{AD95544D-20B2-AE44-BC31-0CD4928FB82B}"/>
                </a:ext>
              </a:extLst>
            </p:cNvPr>
            <p:cNvSpPr/>
            <p:nvPr/>
          </p:nvSpPr>
          <p:spPr>
            <a:xfrm>
              <a:off x="1323309" y="2367565"/>
              <a:ext cx="590077" cy="165094"/>
            </a:xfrm>
            <a:custGeom>
              <a:avLst/>
              <a:gdLst/>
              <a:ahLst/>
              <a:cxnLst/>
              <a:rect l="l" t="t" r="r" b="b"/>
              <a:pathLst>
                <a:path w="4443" h="1243" extrusionOk="0">
                  <a:moveTo>
                    <a:pt x="2505" y="1"/>
                  </a:moveTo>
                  <a:cubicBezTo>
                    <a:pt x="1779" y="1"/>
                    <a:pt x="1050" y="188"/>
                    <a:pt x="416" y="550"/>
                  </a:cubicBezTo>
                  <a:cubicBezTo>
                    <a:pt x="300" y="617"/>
                    <a:pt x="0" y="763"/>
                    <a:pt x="163" y="930"/>
                  </a:cubicBezTo>
                  <a:cubicBezTo>
                    <a:pt x="293" y="1056"/>
                    <a:pt x="613" y="1090"/>
                    <a:pt x="786" y="1126"/>
                  </a:cubicBezTo>
                  <a:cubicBezTo>
                    <a:pt x="1137" y="1203"/>
                    <a:pt x="1499" y="1243"/>
                    <a:pt x="1860" y="1243"/>
                  </a:cubicBezTo>
                  <a:cubicBezTo>
                    <a:pt x="1964" y="1243"/>
                    <a:pt x="2068" y="1240"/>
                    <a:pt x="2171" y="1233"/>
                  </a:cubicBezTo>
                  <a:cubicBezTo>
                    <a:pt x="2648" y="1199"/>
                    <a:pt x="3114" y="1096"/>
                    <a:pt x="3580" y="993"/>
                  </a:cubicBezTo>
                  <a:cubicBezTo>
                    <a:pt x="3727" y="960"/>
                    <a:pt x="3873" y="926"/>
                    <a:pt x="4013" y="866"/>
                  </a:cubicBezTo>
                  <a:cubicBezTo>
                    <a:pt x="4149" y="810"/>
                    <a:pt x="4276" y="733"/>
                    <a:pt x="4389" y="634"/>
                  </a:cubicBezTo>
                  <a:cubicBezTo>
                    <a:pt x="4409" y="617"/>
                    <a:pt x="4426" y="600"/>
                    <a:pt x="4432" y="577"/>
                  </a:cubicBezTo>
                  <a:cubicBezTo>
                    <a:pt x="4443" y="530"/>
                    <a:pt x="4403" y="491"/>
                    <a:pt x="4366" y="463"/>
                  </a:cubicBezTo>
                  <a:cubicBezTo>
                    <a:pt x="4266" y="391"/>
                    <a:pt x="4153" y="337"/>
                    <a:pt x="4039" y="294"/>
                  </a:cubicBezTo>
                  <a:cubicBezTo>
                    <a:pt x="3624" y="127"/>
                    <a:pt x="3180" y="31"/>
                    <a:pt x="2731" y="7"/>
                  </a:cubicBezTo>
                  <a:cubicBezTo>
                    <a:pt x="2656" y="3"/>
                    <a:pt x="2580" y="1"/>
                    <a:pt x="2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77;p38">
              <a:extLst>
                <a:ext uri="{FF2B5EF4-FFF2-40B4-BE49-F238E27FC236}">
                  <a16:creationId xmlns:a16="http://schemas.microsoft.com/office/drawing/2014/main" id="{8A011644-36B1-0846-98C6-6731EC8D2AC4}"/>
                </a:ext>
              </a:extLst>
            </p:cNvPr>
            <p:cNvSpPr/>
            <p:nvPr/>
          </p:nvSpPr>
          <p:spPr>
            <a:xfrm>
              <a:off x="1217597" y="2194113"/>
              <a:ext cx="831128" cy="822945"/>
            </a:xfrm>
            <a:custGeom>
              <a:avLst/>
              <a:gdLst/>
              <a:ahLst/>
              <a:cxnLst/>
              <a:rect l="l" t="t" r="r" b="b"/>
              <a:pathLst>
                <a:path w="6258" h="6196" extrusionOk="0">
                  <a:moveTo>
                    <a:pt x="3559" y="227"/>
                  </a:moveTo>
                  <a:cubicBezTo>
                    <a:pt x="3896" y="227"/>
                    <a:pt x="4234" y="253"/>
                    <a:pt x="4572" y="311"/>
                  </a:cubicBezTo>
                  <a:cubicBezTo>
                    <a:pt x="4875" y="364"/>
                    <a:pt x="5175" y="434"/>
                    <a:pt x="5448" y="581"/>
                  </a:cubicBezTo>
                  <a:cubicBezTo>
                    <a:pt x="5578" y="650"/>
                    <a:pt x="5705" y="741"/>
                    <a:pt x="5808" y="844"/>
                  </a:cubicBezTo>
                  <a:cubicBezTo>
                    <a:pt x="5954" y="990"/>
                    <a:pt x="5954" y="1150"/>
                    <a:pt x="5845" y="1327"/>
                  </a:cubicBezTo>
                  <a:cubicBezTo>
                    <a:pt x="5738" y="1497"/>
                    <a:pt x="5582" y="1613"/>
                    <a:pt x="5411" y="1713"/>
                  </a:cubicBezTo>
                  <a:cubicBezTo>
                    <a:pt x="5042" y="1929"/>
                    <a:pt x="4635" y="2056"/>
                    <a:pt x="4220" y="2149"/>
                  </a:cubicBezTo>
                  <a:cubicBezTo>
                    <a:pt x="3728" y="2260"/>
                    <a:pt x="3228" y="2320"/>
                    <a:pt x="2762" y="2320"/>
                  </a:cubicBezTo>
                  <a:cubicBezTo>
                    <a:pt x="2738" y="2320"/>
                    <a:pt x="2714" y="2319"/>
                    <a:pt x="2691" y="2319"/>
                  </a:cubicBezTo>
                  <a:cubicBezTo>
                    <a:pt x="2673" y="2319"/>
                    <a:pt x="2655" y="2319"/>
                    <a:pt x="2637" y="2319"/>
                  </a:cubicBezTo>
                  <a:cubicBezTo>
                    <a:pt x="2085" y="2319"/>
                    <a:pt x="1576" y="2271"/>
                    <a:pt x="1083" y="2116"/>
                  </a:cubicBezTo>
                  <a:cubicBezTo>
                    <a:pt x="939" y="2069"/>
                    <a:pt x="799" y="2012"/>
                    <a:pt x="667" y="1943"/>
                  </a:cubicBezTo>
                  <a:cubicBezTo>
                    <a:pt x="576" y="1896"/>
                    <a:pt x="490" y="1832"/>
                    <a:pt x="413" y="1763"/>
                  </a:cubicBezTo>
                  <a:cubicBezTo>
                    <a:pt x="230" y="1586"/>
                    <a:pt x="207" y="1380"/>
                    <a:pt x="376" y="1190"/>
                  </a:cubicBezTo>
                  <a:cubicBezTo>
                    <a:pt x="507" y="1047"/>
                    <a:pt x="667" y="924"/>
                    <a:pt x="830" y="824"/>
                  </a:cubicBezTo>
                  <a:cubicBezTo>
                    <a:pt x="1176" y="618"/>
                    <a:pt x="1555" y="501"/>
                    <a:pt x="1948" y="414"/>
                  </a:cubicBezTo>
                  <a:cubicBezTo>
                    <a:pt x="2482" y="295"/>
                    <a:pt x="3019" y="227"/>
                    <a:pt x="3559" y="227"/>
                  </a:cubicBezTo>
                  <a:close/>
                  <a:moveTo>
                    <a:pt x="5991" y="1566"/>
                  </a:moveTo>
                  <a:lnTo>
                    <a:pt x="5991" y="1566"/>
                  </a:lnTo>
                  <a:cubicBezTo>
                    <a:pt x="6031" y="2049"/>
                    <a:pt x="5931" y="2476"/>
                    <a:pt x="5874" y="2908"/>
                  </a:cubicBezTo>
                  <a:cubicBezTo>
                    <a:pt x="5814" y="2957"/>
                    <a:pt x="5748" y="2973"/>
                    <a:pt x="5681" y="2973"/>
                  </a:cubicBezTo>
                  <a:cubicBezTo>
                    <a:pt x="5651" y="2973"/>
                    <a:pt x="5621" y="2970"/>
                    <a:pt x="5591" y="2965"/>
                  </a:cubicBezTo>
                  <a:cubicBezTo>
                    <a:pt x="5485" y="2945"/>
                    <a:pt x="5371" y="2925"/>
                    <a:pt x="5271" y="2879"/>
                  </a:cubicBezTo>
                  <a:cubicBezTo>
                    <a:pt x="5079" y="2786"/>
                    <a:pt x="4883" y="2750"/>
                    <a:pt x="4685" y="2750"/>
                  </a:cubicBezTo>
                  <a:cubicBezTo>
                    <a:pt x="4525" y="2750"/>
                    <a:pt x="4362" y="2774"/>
                    <a:pt x="4200" y="2811"/>
                  </a:cubicBezTo>
                  <a:cubicBezTo>
                    <a:pt x="4030" y="2851"/>
                    <a:pt x="3867" y="2925"/>
                    <a:pt x="3703" y="2985"/>
                  </a:cubicBezTo>
                  <a:cubicBezTo>
                    <a:pt x="3636" y="3011"/>
                    <a:pt x="3570" y="3042"/>
                    <a:pt x="3507" y="3075"/>
                  </a:cubicBezTo>
                  <a:cubicBezTo>
                    <a:pt x="3268" y="3206"/>
                    <a:pt x="3028" y="3265"/>
                    <a:pt x="2787" y="3265"/>
                  </a:cubicBezTo>
                  <a:cubicBezTo>
                    <a:pt x="2537" y="3265"/>
                    <a:pt x="2287" y="3201"/>
                    <a:pt x="2038" y="3088"/>
                  </a:cubicBezTo>
                  <a:cubicBezTo>
                    <a:pt x="1818" y="2987"/>
                    <a:pt x="1594" y="2936"/>
                    <a:pt x="1365" y="2936"/>
                  </a:cubicBezTo>
                  <a:cubicBezTo>
                    <a:pt x="1240" y="2936"/>
                    <a:pt x="1113" y="2951"/>
                    <a:pt x="986" y="2982"/>
                  </a:cubicBezTo>
                  <a:cubicBezTo>
                    <a:pt x="813" y="3025"/>
                    <a:pt x="647" y="3102"/>
                    <a:pt x="453" y="3171"/>
                  </a:cubicBezTo>
                  <a:cubicBezTo>
                    <a:pt x="360" y="2792"/>
                    <a:pt x="277" y="2402"/>
                    <a:pt x="240" y="2003"/>
                  </a:cubicBezTo>
                  <a:cubicBezTo>
                    <a:pt x="256" y="2000"/>
                    <a:pt x="269" y="1995"/>
                    <a:pt x="278" y="1995"/>
                  </a:cubicBezTo>
                  <a:cubicBezTo>
                    <a:pt x="280" y="1995"/>
                    <a:pt x="282" y="1995"/>
                    <a:pt x="284" y="1996"/>
                  </a:cubicBezTo>
                  <a:cubicBezTo>
                    <a:pt x="663" y="2286"/>
                    <a:pt x="1106" y="2422"/>
                    <a:pt x="1566" y="2492"/>
                  </a:cubicBezTo>
                  <a:cubicBezTo>
                    <a:pt x="1941" y="2551"/>
                    <a:pt x="2314" y="2581"/>
                    <a:pt x="2685" y="2581"/>
                  </a:cubicBezTo>
                  <a:cubicBezTo>
                    <a:pt x="3424" y="2581"/>
                    <a:pt x="4154" y="2463"/>
                    <a:pt x="4872" y="2226"/>
                  </a:cubicBezTo>
                  <a:cubicBezTo>
                    <a:pt x="5279" y="2089"/>
                    <a:pt x="5658" y="1906"/>
                    <a:pt x="5991" y="1566"/>
                  </a:cubicBezTo>
                  <a:close/>
                  <a:moveTo>
                    <a:pt x="4644" y="3011"/>
                  </a:moveTo>
                  <a:cubicBezTo>
                    <a:pt x="4827" y="3011"/>
                    <a:pt x="5004" y="3034"/>
                    <a:pt x="5175" y="3115"/>
                  </a:cubicBezTo>
                  <a:cubicBezTo>
                    <a:pt x="5325" y="3188"/>
                    <a:pt x="5487" y="3220"/>
                    <a:pt x="5663" y="3220"/>
                  </a:cubicBezTo>
                  <a:cubicBezTo>
                    <a:pt x="5718" y="3220"/>
                    <a:pt x="5774" y="3217"/>
                    <a:pt x="5831" y="3211"/>
                  </a:cubicBezTo>
                  <a:lnTo>
                    <a:pt x="5831" y="3211"/>
                  </a:lnTo>
                  <a:cubicBezTo>
                    <a:pt x="5808" y="3338"/>
                    <a:pt x="5788" y="3444"/>
                    <a:pt x="5768" y="3551"/>
                  </a:cubicBezTo>
                  <a:cubicBezTo>
                    <a:pt x="5688" y="3947"/>
                    <a:pt x="5611" y="4344"/>
                    <a:pt x="5528" y="4740"/>
                  </a:cubicBezTo>
                  <a:cubicBezTo>
                    <a:pt x="5505" y="4863"/>
                    <a:pt x="5462" y="4980"/>
                    <a:pt x="5428" y="5100"/>
                  </a:cubicBezTo>
                  <a:cubicBezTo>
                    <a:pt x="5348" y="5373"/>
                    <a:pt x="5168" y="5549"/>
                    <a:pt x="4902" y="5636"/>
                  </a:cubicBezTo>
                  <a:cubicBezTo>
                    <a:pt x="4475" y="5776"/>
                    <a:pt x="4046" y="5925"/>
                    <a:pt x="3590" y="5932"/>
                  </a:cubicBezTo>
                  <a:cubicBezTo>
                    <a:pt x="3421" y="5935"/>
                    <a:pt x="3253" y="5937"/>
                    <a:pt x="3084" y="5937"/>
                  </a:cubicBezTo>
                  <a:cubicBezTo>
                    <a:pt x="2797" y="5937"/>
                    <a:pt x="2509" y="5931"/>
                    <a:pt x="2222" y="5912"/>
                  </a:cubicBezTo>
                  <a:cubicBezTo>
                    <a:pt x="1762" y="5882"/>
                    <a:pt x="1386" y="5662"/>
                    <a:pt x="1143" y="5259"/>
                  </a:cubicBezTo>
                  <a:cubicBezTo>
                    <a:pt x="1033" y="5076"/>
                    <a:pt x="926" y="4886"/>
                    <a:pt x="850" y="4686"/>
                  </a:cubicBezTo>
                  <a:cubicBezTo>
                    <a:pt x="703" y="4297"/>
                    <a:pt x="576" y="3898"/>
                    <a:pt x="500" y="3464"/>
                  </a:cubicBezTo>
                  <a:cubicBezTo>
                    <a:pt x="774" y="3281"/>
                    <a:pt x="1051" y="3187"/>
                    <a:pt x="1339" y="3187"/>
                  </a:cubicBezTo>
                  <a:cubicBezTo>
                    <a:pt x="1500" y="3187"/>
                    <a:pt x="1664" y="3216"/>
                    <a:pt x="1832" y="3275"/>
                  </a:cubicBezTo>
                  <a:cubicBezTo>
                    <a:pt x="2055" y="3351"/>
                    <a:pt x="2278" y="3428"/>
                    <a:pt x="2501" y="3488"/>
                  </a:cubicBezTo>
                  <a:cubicBezTo>
                    <a:pt x="2604" y="3517"/>
                    <a:pt x="2705" y="3530"/>
                    <a:pt x="2805" y="3530"/>
                  </a:cubicBezTo>
                  <a:cubicBezTo>
                    <a:pt x="2969" y="3530"/>
                    <a:pt x="3131" y="3494"/>
                    <a:pt x="3290" y="3435"/>
                  </a:cubicBezTo>
                  <a:cubicBezTo>
                    <a:pt x="3464" y="3371"/>
                    <a:pt x="3627" y="3295"/>
                    <a:pt x="3796" y="3221"/>
                  </a:cubicBezTo>
                  <a:cubicBezTo>
                    <a:pt x="4056" y="3111"/>
                    <a:pt x="4316" y="3015"/>
                    <a:pt x="4606" y="3011"/>
                  </a:cubicBezTo>
                  <a:cubicBezTo>
                    <a:pt x="4619" y="3011"/>
                    <a:pt x="4631" y="3011"/>
                    <a:pt x="4644" y="3011"/>
                  </a:cubicBezTo>
                  <a:close/>
                  <a:moveTo>
                    <a:pt x="3526" y="0"/>
                  </a:moveTo>
                  <a:cubicBezTo>
                    <a:pt x="3138" y="0"/>
                    <a:pt x="2750" y="32"/>
                    <a:pt x="2362" y="91"/>
                  </a:cubicBezTo>
                  <a:cubicBezTo>
                    <a:pt x="1838" y="171"/>
                    <a:pt x="1326" y="304"/>
                    <a:pt x="846" y="541"/>
                  </a:cubicBezTo>
                  <a:cubicBezTo>
                    <a:pt x="630" y="647"/>
                    <a:pt x="427" y="774"/>
                    <a:pt x="253" y="950"/>
                  </a:cubicBezTo>
                  <a:cubicBezTo>
                    <a:pt x="110" y="1100"/>
                    <a:pt x="14" y="1280"/>
                    <a:pt x="10" y="1490"/>
                  </a:cubicBezTo>
                  <a:cubicBezTo>
                    <a:pt x="7" y="1706"/>
                    <a:pt x="0" y="1923"/>
                    <a:pt x="27" y="2136"/>
                  </a:cubicBezTo>
                  <a:cubicBezTo>
                    <a:pt x="70" y="2485"/>
                    <a:pt x="144" y="2831"/>
                    <a:pt x="200" y="3178"/>
                  </a:cubicBezTo>
                  <a:cubicBezTo>
                    <a:pt x="287" y="3721"/>
                    <a:pt x="433" y="4247"/>
                    <a:pt x="619" y="4766"/>
                  </a:cubicBezTo>
                  <a:cubicBezTo>
                    <a:pt x="710" y="5026"/>
                    <a:pt x="843" y="5263"/>
                    <a:pt x="1003" y="5489"/>
                  </a:cubicBezTo>
                  <a:cubicBezTo>
                    <a:pt x="1266" y="5862"/>
                    <a:pt x="1629" y="6082"/>
                    <a:pt x="2072" y="6148"/>
                  </a:cubicBezTo>
                  <a:cubicBezTo>
                    <a:pt x="2382" y="6192"/>
                    <a:pt x="3230" y="6192"/>
                    <a:pt x="3344" y="6195"/>
                  </a:cubicBezTo>
                  <a:cubicBezTo>
                    <a:pt x="3906" y="6195"/>
                    <a:pt x="4452" y="6052"/>
                    <a:pt x="4985" y="5876"/>
                  </a:cubicBezTo>
                  <a:cubicBezTo>
                    <a:pt x="5331" y="5759"/>
                    <a:pt x="5565" y="5529"/>
                    <a:pt x="5668" y="5176"/>
                  </a:cubicBezTo>
                  <a:cubicBezTo>
                    <a:pt x="5701" y="5063"/>
                    <a:pt x="5741" y="4953"/>
                    <a:pt x="5765" y="4837"/>
                  </a:cubicBezTo>
                  <a:cubicBezTo>
                    <a:pt x="5881" y="4224"/>
                    <a:pt x="6001" y="3607"/>
                    <a:pt x="6107" y="2991"/>
                  </a:cubicBezTo>
                  <a:cubicBezTo>
                    <a:pt x="6198" y="2469"/>
                    <a:pt x="6258" y="1946"/>
                    <a:pt x="6241" y="1413"/>
                  </a:cubicBezTo>
                  <a:cubicBezTo>
                    <a:pt x="6227" y="947"/>
                    <a:pt x="6034" y="604"/>
                    <a:pt x="5611" y="391"/>
                  </a:cubicBezTo>
                  <a:cubicBezTo>
                    <a:pt x="5348" y="258"/>
                    <a:pt x="5068" y="171"/>
                    <a:pt x="4779" y="114"/>
                  </a:cubicBezTo>
                  <a:cubicBezTo>
                    <a:pt x="4361" y="37"/>
                    <a:pt x="3943" y="0"/>
                    <a:pt x="35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78;p38">
              <a:extLst>
                <a:ext uri="{FF2B5EF4-FFF2-40B4-BE49-F238E27FC236}">
                  <a16:creationId xmlns:a16="http://schemas.microsoft.com/office/drawing/2014/main" id="{2D1F2A56-26D5-B249-8E64-AAF72727136C}"/>
                </a:ext>
              </a:extLst>
            </p:cNvPr>
            <p:cNvSpPr/>
            <p:nvPr/>
          </p:nvSpPr>
          <p:spPr>
            <a:xfrm>
              <a:off x="1630219" y="2688173"/>
              <a:ext cx="45156" cy="214369"/>
            </a:xfrm>
            <a:custGeom>
              <a:avLst/>
              <a:gdLst/>
              <a:ahLst/>
              <a:cxnLst/>
              <a:rect l="l" t="t" r="r" b="b"/>
              <a:pathLst>
                <a:path w="340" h="1614" extrusionOk="0">
                  <a:moveTo>
                    <a:pt x="97" y="1"/>
                  </a:moveTo>
                  <a:cubicBezTo>
                    <a:pt x="74" y="4"/>
                    <a:pt x="34" y="35"/>
                    <a:pt x="30" y="58"/>
                  </a:cubicBezTo>
                  <a:cubicBezTo>
                    <a:pt x="17" y="161"/>
                    <a:pt x="0" y="264"/>
                    <a:pt x="10" y="367"/>
                  </a:cubicBezTo>
                  <a:cubicBezTo>
                    <a:pt x="40" y="710"/>
                    <a:pt x="77" y="1054"/>
                    <a:pt x="114" y="1396"/>
                  </a:cubicBezTo>
                  <a:cubicBezTo>
                    <a:pt x="120" y="1453"/>
                    <a:pt x="134" y="1513"/>
                    <a:pt x="160" y="1563"/>
                  </a:cubicBezTo>
                  <a:cubicBezTo>
                    <a:pt x="172" y="1587"/>
                    <a:pt x="214" y="1614"/>
                    <a:pt x="245" y="1614"/>
                  </a:cubicBezTo>
                  <a:cubicBezTo>
                    <a:pt x="248" y="1614"/>
                    <a:pt x="251" y="1614"/>
                    <a:pt x="254" y="1613"/>
                  </a:cubicBezTo>
                  <a:cubicBezTo>
                    <a:pt x="280" y="1609"/>
                    <a:pt x="320" y="1569"/>
                    <a:pt x="326" y="1539"/>
                  </a:cubicBezTo>
                  <a:cubicBezTo>
                    <a:pt x="340" y="1483"/>
                    <a:pt x="243" y="537"/>
                    <a:pt x="190" y="124"/>
                  </a:cubicBezTo>
                  <a:cubicBezTo>
                    <a:pt x="186" y="101"/>
                    <a:pt x="183" y="71"/>
                    <a:pt x="170" y="51"/>
                  </a:cubicBezTo>
                  <a:cubicBezTo>
                    <a:pt x="150" y="27"/>
                    <a:pt x="120"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79;p38">
              <a:extLst>
                <a:ext uri="{FF2B5EF4-FFF2-40B4-BE49-F238E27FC236}">
                  <a16:creationId xmlns:a16="http://schemas.microsoft.com/office/drawing/2014/main" id="{10E29FA6-FAE2-5444-96B0-74CABD4AE4CB}"/>
                </a:ext>
              </a:extLst>
            </p:cNvPr>
            <p:cNvSpPr/>
            <p:nvPr/>
          </p:nvSpPr>
          <p:spPr>
            <a:xfrm>
              <a:off x="1789850" y="2660283"/>
              <a:ext cx="72116" cy="224065"/>
            </a:xfrm>
            <a:custGeom>
              <a:avLst/>
              <a:gdLst/>
              <a:ahLst/>
              <a:cxnLst/>
              <a:rect l="l" t="t" r="r" b="b"/>
              <a:pathLst>
                <a:path w="543" h="1687" extrusionOk="0">
                  <a:moveTo>
                    <a:pt x="510" y="1"/>
                  </a:moveTo>
                  <a:cubicBezTo>
                    <a:pt x="363" y="41"/>
                    <a:pt x="346" y="151"/>
                    <a:pt x="323" y="248"/>
                  </a:cubicBezTo>
                  <a:cubicBezTo>
                    <a:pt x="220" y="657"/>
                    <a:pt x="120" y="1067"/>
                    <a:pt x="23" y="1479"/>
                  </a:cubicBezTo>
                  <a:cubicBezTo>
                    <a:pt x="7" y="1543"/>
                    <a:pt x="7" y="1613"/>
                    <a:pt x="0" y="1686"/>
                  </a:cubicBezTo>
                  <a:cubicBezTo>
                    <a:pt x="5" y="1686"/>
                    <a:pt x="9" y="1687"/>
                    <a:pt x="14" y="1687"/>
                  </a:cubicBezTo>
                  <a:cubicBezTo>
                    <a:pt x="142" y="1687"/>
                    <a:pt x="164" y="1597"/>
                    <a:pt x="194" y="1526"/>
                  </a:cubicBezTo>
                  <a:cubicBezTo>
                    <a:pt x="386" y="1090"/>
                    <a:pt x="493" y="627"/>
                    <a:pt x="540" y="151"/>
                  </a:cubicBezTo>
                  <a:cubicBezTo>
                    <a:pt x="543" y="105"/>
                    <a:pt x="520" y="58"/>
                    <a:pt x="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80;p38">
              <a:extLst>
                <a:ext uri="{FF2B5EF4-FFF2-40B4-BE49-F238E27FC236}">
                  <a16:creationId xmlns:a16="http://schemas.microsoft.com/office/drawing/2014/main" id="{09644548-3EBB-8F43-BF55-D30A1A47753D}"/>
                </a:ext>
              </a:extLst>
            </p:cNvPr>
            <p:cNvSpPr/>
            <p:nvPr/>
          </p:nvSpPr>
          <p:spPr>
            <a:xfrm>
              <a:off x="1395820" y="2690032"/>
              <a:ext cx="88983" cy="197767"/>
            </a:xfrm>
            <a:custGeom>
              <a:avLst/>
              <a:gdLst/>
              <a:ahLst/>
              <a:cxnLst/>
              <a:rect l="l" t="t" r="r" b="b"/>
              <a:pathLst>
                <a:path w="670" h="1489" extrusionOk="0">
                  <a:moveTo>
                    <a:pt x="70" y="0"/>
                  </a:moveTo>
                  <a:cubicBezTo>
                    <a:pt x="69" y="0"/>
                    <a:pt x="68" y="0"/>
                    <a:pt x="67" y="1"/>
                  </a:cubicBezTo>
                  <a:cubicBezTo>
                    <a:pt x="10" y="1"/>
                    <a:pt x="1" y="127"/>
                    <a:pt x="17" y="193"/>
                  </a:cubicBezTo>
                  <a:cubicBezTo>
                    <a:pt x="124" y="593"/>
                    <a:pt x="273" y="972"/>
                    <a:pt x="463" y="1339"/>
                  </a:cubicBezTo>
                  <a:cubicBezTo>
                    <a:pt x="503" y="1411"/>
                    <a:pt x="545" y="1489"/>
                    <a:pt x="644" y="1489"/>
                  </a:cubicBezTo>
                  <a:cubicBezTo>
                    <a:pt x="646" y="1489"/>
                    <a:pt x="648" y="1489"/>
                    <a:pt x="650" y="1489"/>
                  </a:cubicBezTo>
                  <a:cubicBezTo>
                    <a:pt x="670" y="1352"/>
                    <a:pt x="487" y="813"/>
                    <a:pt x="193" y="156"/>
                  </a:cubicBezTo>
                  <a:cubicBezTo>
                    <a:pt x="171" y="98"/>
                    <a:pt x="126" y="0"/>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81;p38">
              <a:extLst>
                <a:ext uri="{FF2B5EF4-FFF2-40B4-BE49-F238E27FC236}">
                  <a16:creationId xmlns:a16="http://schemas.microsoft.com/office/drawing/2014/main" id="{AA85BF46-F05B-E448-BE62-228CB0396C77}"/>
                </a:ext>
              </a:extLst>
            </p:cNvPr>
            <p:cNvSpPr/>
            <p:nvPr/>
          </p:nvSpPr>
          <p:spPr>
            <a:xfrm>
              <a:off x="1284796" y="2283097"/>
              <a:ext cx="373862" cy="103200"/>
            </a:xfrm>
            <a:custGeom>
              <a:avLst/>
              <a:gdLst/>
              <a:ahLst/>
              <a:cxnLst/>
              <a:rect l="l" t="t" r="r" b="b"/>
              <a:pathLst>
                <a:path w="2815" h="777" extrusionOk="0">
                  <a:moveTo>
                    <a:pt x="2163" y="0"/>
                  </a:moveTo>
                  <a:cubicBezTo>
                    <a:pt x="1554" y="0"/>
                    <a:pt x="970" y="147"/>
                    <a:pt x="403" y="390"/>
                  </a:cubicBezTo>
                  <a:cubicBezTo>
                    <a:pt x="307" y="434"/>
                    <a:pt x="220" y="494"/>
                    <a:pt x="133" y="550"/>
                  </a:cubicBezTo>
                  <a:cubicBezTo>
                    <a:pt x="93" y="573"/>
                    <a:pt x="57" y="603"/>
                    <a:pt x="30" y="640"/>
                  </a:cubicBezTo>
                  <a:cubicBezTo>
                    <a:pt x="13" y="667"/>
                    <a:pt x="1" y="720"/>
                    <a:pt x="17" y="743"/>
                  </a:cubicBezTo>
                  <a:cubicBezTo>
                    <a:pt x="28" y="762"/>
                    <a:pt x="64" y="776"/>
                    <a:pt x="93" y="776"/>
                  </a:cubicBezTo>
                  <a:cubicBezTo>
                    <a:pt x="101" y="776"/>
                    <a:pt x="107" y="775"/>
                    <a:pt x="113" y="773"/>
                  </a:cubicBezTo>
                  <a:cubicBezTo>
                    <a:pt x="184" y="756"/>
                    <a:pt x="250" y="723"/>
                    <a:pt x="313" y="690"/>
                  </a:cubicBezTo>
                  <a:cubicBezTo>
                    <a:pt x="577" y="547"/>
                    <a:pt x="860" y="454"/>
                    <a:pt x="1152" y="377"/>
                  </a:cubicBezTo>
                  <a:cubicBezTo>
                    <a:pt x="1559" y="271"/>
                    <a:pt x="1972" y="214"/>
                    <a:pt x="2388" y="187"/>
                  </a:cubicBezTo>
                  <a:cubicBezTo>
                    <a:pt x="2528" y="177"/>
                    <a:pt x="2668" y="157"/>
                    <a:pt x="2807" y="140"/>
                  </a:cubicBezTo>
                  <a:cubicBezTo>
                    <a:pt x="2811" y="120"/>
                    <a:pt x="2815" y="100"/>
                    <a:pt x="2815" y="80"/>
                  </a:cubicBezTo>
                  <a:cubicBezTo>
                    <a:pt x="2748" y="64"/>
                    <a:pt x="2684" y="37"/>
                    <a:pt x="2615" y="28"/>
                  </a:cubicBezTo>
                  <a:cubicBezTo>
                    <a:pt x="2463" y="9"/>
                    <a:pt x="2312" y="0"/>
                    <a:pt x="2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82;p38">
              <a:extLst>
                <a:ext uri="{FF2B5EF4-FFF2-40B4-BE49-F238E27FC236}">
                  <a16:creationId xmlns:a16="http://schemas.microsoft.com/office/drawing/2014/main" id="{488F493D-DC8E-784B-A33C-07E00CF2F016}"/>
                </a:ext>
              </a:extLst>
            </p:cNvPr>
            <p:cNvSpPr/>
            <p:nvPr/>
          </p:nvSpPr>
          <p:spPr>
            <a:xfrm rot="-238849">
              <a:off x="2401164" y="1442562"/>
              <a:ext cx="477956" cy="409405"/>
            </a:xfrm>
            <a:custGeom>
              <a:avLst/>
              <a:gdLst/>
              <a:ahLst/>
              <a:cxnLst/>
              <a:rect l="l" t="t" r="r" b="b"/>
              <a:pathLst>
                <a:path w="16085" h="13778" extrusionOk="0">
                  <a:moveTo>
                    <a:pt x="2821" y="0"/>
                  </a:moveTo>
                  <a:cubicBezTo>
                    <a:pt x="2728" y="0"/>
                    <a:pt x="2630" y="53"/>
                    <a:pt x="2503" y="188"/>
                  </a:cubicBezTo>
                  <a:cubicBezTo>
                    <a:pt x="666" y="2099"/>
                    <a:pt x="1" y="5092"/>
                    <a:pt x="876" y="7606"/>
                  </a:cubicBezTo>
                  <a:cubicBezTo>
                    <a:pt x="1184" y="8493"/>
                    <a:pt x="1666" y="9295"/>
                    <a:pt x="2195" y="10072"/>
                  </a:cubicBezTo>
                  <a:cubicBezTo>
                    <a:pt x="2639" y="10723"/>
                    <a:pt x="3231" y="11155"/>
                    <a:pt x="3810" y="11684"/>
                  </a:cubicBezTo>
                  <a:cubicBezTo>
                    <a:pt x="5244" y="12959"/>
                    <a:pt x="7111" y="13777"/>
                    <a:pt x="9033" y="13777"/>
                  </a:cubicBezTo>
                  <a:cubicBezTo>
                    <a:pt x="9141" y="13777"/>
                    <a:pt x="9248" y="13775"/>
                    <a:pt x="9356" y="13769"/>
                  </a:cubicBezTo>
                  <a:cubicBezTo>
                    <a:pt x="10243" y="13731"/>
                    <a:pt x="11142" y="13548"/>
                    <a:pt x="11944" y="13163"/>
                  </a:cubicBezTo>
                  <a:cubicBezTo>
                    <a:pt x="13236" y="12524"/>
                    <a:pt x="14197" y="11389"/>
                    <a:pt x="15037" y="10220"/>
                  </a:cubicBezTo>
                  <a:cubicBezTo>
                    <a:pt x="15528" y="9516"/>
                    <a:pt x="16022" y="8753"/>
                    <a:pt x="16072" y="7890"/>
                  </a:cubicBezTo>
                  <a:cubicBezTo>
                    <a:pt x="16084" y="7680"/>
                    <a:pt x="16061" y="7446"/>
                    <a:pt x="15948" y="7263"/>
                  </a:cubicBezTo>
                  <a:cubicBezTo>
                    <a:pt x="15851" y="7088"/>
                    <a:pt x="15664" y="6979"/>
                    <a:pt x="15504" y="6866"/>
                  </a:cubicBezTo>
                  <a:cubicBezTo>
                    <a:pt x="15123" y="6621"/>
                    <a:pt x="14741" y="6399"/>
                    <a:pt x="14360" y="6165"/>
                  </a:cubicBezTo>
                  <a:cubicBezTo>
                    <a:pt x="13189" y="5473"/>
                    <a:pt x="11967" y="4846"/>
                    <a:pt x="10737" y="4231"/>
                  </a:cubicBezTo>
                  <a:cubicBezTo>
                    <a:pt x="9305" y="3515"/>
                    <a:pt x="7853" y="2812"/>
                    <a:pt x="6434" y="2072"/>
                  </a:cubicBezTo>
                  <a:cubicBezTo>
                    <a:pt x="5733" y="1691"/>
                    <a:pt x="5044" y="1309"/>
                    <a:pt x="4351" y="904"/>
                  </a:cubicBezTo>
                  <a:cubicBezTo>
                    <a:pt x="4192" y="803"/>
                    <a:pt x="4032" y="718"/>
                    <a:pt x="3872" y="620"/>
                  </a:cubicBezTo>
                  <a:cubicBezTo>
                    <a:pt x="3698" y="508"/>
                    <a:pt x="3526" y="398"/>
                    <a:pt x="3343" y="286"/>
                  </a:cubicBezTo>
                  <a:cubicBezTo>
                    <a:pt x="3113" y="141"/>
                    <a:pt x="2974" y="0"/>
                    <a:pt x="2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83;p38">
              <a:extLst>
                <a:ext uri="{FF2B5EF4-FFF2-40B4-BE49-F238E27FC236}">
                  <a16:creationId xmlns:a16="http://schemas.microsoft.com/office/drawing/2014/main" id="{C5B94A3C-00DD-A040-A65F-A47D12EEC11A}"/>
                </a:ext>
              </a:extLst>
            </p:cNvPr>
            <p:cNvSpPr/>
            <p:nvPr/>
          </p:nvSpPr>
          <p:spPr>
            <a:xfrm rot="-238849">
              <a:off x="2398349" y="1432344"/>
              <a:ext cx="495517" cy="431364"/>
            </a:xfrm>
            <a:custGeom>
              <a:avLst/>
              <a:gdLst/>
              <a:ahLst/>
              <a:cxnLst/>
              <a:rect l="l" t="t" r="r" b="b"/>
              <a:pathLst>
                <a:path w="16676" h="14517" extrusionOk="0">
                  <a:moveTo>
                    <a:pt x="4141" y="1604"/>
                  </a:moveTo>
                  <a:cubicBezTo>
                    <a:pt x="5141" y="2145"/>
                    <a:pt x="6102" y="2674"/>
                    <a:pt x="7048" y="3192"/>
                  </a:cubicBezTo>
                  <a:cubicBezTo>
                    <a:pt x="6915" y="3511"/>
                    <a:pt x="6791" y="3807"/>
                    <a:pt x="6655" y="4079"/>
                  </a:cubicBezTo>
                  <a:cubicBezTo>
                    <a:pt x="6619" y="4165"/>
                    <a:pt x="6545" y="4265"/>
                    <a:pt x="6471" y="4265"/>
                  </a:cubicBezTo>
                  <a:cubicBezTo>
                    <a:pt x="5362" y="4425"/>
                    <a:pt x="4253" y="4561"/>
                    <a:pt x="3106" y="4709"/>
                  </a:cubicBezTo>
                  <a:cubicBezTo>
                    <a:pt x="3129" y="3550"/>
                    <a:pt x="3697" y="2624"/>
                    <a:pt x="4141" y="1604"/>
                  </a:cubicBezTo>
                  <a:close/>
                  <a:moveTo>
                    <a:pt x="7714" y="3550"/>
                  </a:moveTo>
                  <a:lnTo>
                    <a:pt x="7714" y="3550"/>
                  </a:lnTo>
                  <a:cubicBezTo>
                    <a:pt x="8713" y="4118"/>
                    <a:pt x="9698" y="4659"/>
                    <a:pt x="10671" y="5188"/>
                  </a:cubicBezTo>
                  <a:cubicBezTo>
                    <a:pt x="10364" y="5862"/>
                    <a:pt x="9951" y="6158"/>
                    <a:pt x="9419" y="6158"/>
                  </a:cubicBezTo>
                  <a:cubicBezTo>
                    <a:pt x="9183" y="6158"/>
                    <a:pt x="8923" y="6100"/>
                    <a:pt x="8639" y="5990"/>
                  </a:cubicBezTo>
                  <a:cubicBezTo>
                    <a:pt x="7616" y="5582"/>
                    <a:pt x="7246" y="4561"/>
                    <a:pt x="7714" y="3550"/>
                  </a:cubicBezTo>
                  <a:close/>
                  <a:moveTo>
                    <a:pt x="6643" y="5212"/>
                  </a:moveTo>
                  <a:cubicBezTo>
                    <a:pt x="6841" y="5522"/>
                    <a:pt x="7036" y="5818"/>
                    <a:pt x="7234" y="6126"/>
                  </a:cubicBezTo>
                  <a:cubicBezTo>
                    <a:pt x="7270" y="6200"/>
                    <a:pt x="7297" y="6321"/>
                    <a:pt x="7270" y="6371"/>
                  </a:cubicBezTo>
                  <a:cubicBezTo>
                    <a:pt x="6729" y="7321"/>
                    <a:pt x="6176" y="8258"/>
                    <a:pt x="5608" y="9219"/>
                  </a:cubicBezTo>
                  <a:cubicBezTo>
                    <a:pt x="4401" y="8270"/>
                    <a:pt x="3265" y="7247"/>
                    <a:pt x="3144" y="5534"/>
                  </a:cubicBezTo>
                  <a:cubicBezTo>
                    <a:pt x="4312" y="5422"/>
                    <a:pt x="5472" y="5324"/>
                    <a:pt x="6643" y="5212"/>
                  </a:cubicBezTo>
                  <a:close/>
                  <a:moveTo>
                    <a:pt x="11558" y="5706"/>
                  </a:moveTo>
                  <a:cubicBezTo>
                    <a:pt x="12262" y="6099"/>
                    <a:pt x="13037" y="6519"/>
                    <a:pt x="13815" y="6951"/>
                  </a:cubicBezTo>
                  <a:cubicBezTo>
                    <a:pt x="13321" y="8258"/>
                    <a:pt x="12446" y="9205"/>
                    <a:pt x="11239" y="9885"/>
                  </a:cubicBezTo>
                  <a:cubicBezTo>
                    <a:pt x="10982" y="8924"/>
                    <a:pt x="10721" y="7998"/>
                    <a:pt x="10488" y="7075"/>
                  </a:cubicBezTo>
                  <a:cubicBezTo>
                    <a:pt x="10464" y="6986"/>
                    <a:pt x="10500" y="6853"/>
                    <a:pt x="10550" y="6791"/>
                  </a:cubicBezTo>
                  <a:cubicBezTo>
                    <a:pt x="10869" y="6433"/>
                    <a:pt x="11189" y="6099"/>
                    <a:pt x="11558" y="5706"/>
                  </a:cubicBezTo>
                  <a:close/>
                  <a:moveTo>
                    <a:pt x="7950" y="6827"/>
                  </a:moveTo>
                  <a:cubicBezTo>
                    <a:pt x="8480" y="6939"/>
                    <a:pt x="8997" y="7049"/>
                    <a:pt x="9503" y="7161"/>
                  </a:cubicBezTo>
                  <a:cubicBezTo>
                    <a:pt x="9772" y="8169"/>
                    <a:pt x="10044" y="9205"/>
                    <a:pt x="10328" y="10266"/>
                  </a:cubicBezTo>
                  <a:cubicBezTo>
                    <a:pt x="9837" y="10442"/>
                    <a:pt x="9355" y="10530"/>
                    <a:pt x="8881" y="10530"/>
                  </a:cubicBezTo>
                  <a:cubicBezTo>
                    <a:pt x="8033" y="10530"/>
                    <a:pt x="7213" y="10248"/>
                    <a:pt x="6421" y="9687"/>
                  </a:cubicBezTo>
                  <a:cubicBezTo>
                    <a:pt x="6939" y="8725"/>
                    <a:pt x="7456" y="7752"/>
                    <a:pt x="7950" y="6827"/>
                  </a:cubicBezTo>
                  <a:close/>
                  <a:moveTo>
                    <a:pt x="2848" y="826"/>
                  </a:moveTo>
                  <a:cubicBezTo>
                    <a:pt x="3118" y="997"/>
                    <a:pt x="3366" y="1160"/>
                    <a:pt x="3635" y="1320"/>
                  </a:cubicBezTo>
                  <a:cubicBezTo>
                    <a:pt x="3055" y="2021"/>
                    <a:pt x="2612" y="2772"/>
                    <a:pt x="2366" y="3635"/>
                  </a:cubicBezTo>
                  <a:cubicBezTo>
                    <a:pt x="1872" y="5386"/>
                    <a:pt x="2156" y="7013"/>
                    <a:pt x="3316" y="8430"/>
                  </a:cubicBezTo>
                  <a:cubicBezTo>
                    <a:pt x="4386" y="9737"/>
                    <a:pt x="5732" y="10710"/>
                    <a:pt x="7320" y="11275"/>
                  </a:cubicBezTo>
                  <a:cubicBezTo>
                    <a:pt x="7867" y="11469"/>
                    <a:pt x="8405" y="11558"/>
                    <a:pt x="8931" y="11558"/>
                  </a:cubicBezTo>
                  <a:cubicBezTo>
                    <a:pt x="10052" y="11558"/>
                    <a:pt x="11124" y="11154"/>
                    <a:pt x="12138" y="10500"/>
                  </a:cubicBezTo>
                  <a:cubicBezTo>
                    <a:pt x="13185" y="9823"/>
                    <a:pt x="13975" y="8924"/>
                    <a:pt x="14492" y="7776"/>
                  </a:cubicBezTo>
                  <a:cubicBezTo>
                    <a:pt x="14543" y="7667"/>
                    <a:pt x="14617" y="7542"/>
                    <a:pt x="14679" y="7406"/>
                  </a:cubicBezTo>
                  <a:cubicBezTo>
                    <a:pt x="14936" y="7492"/>
                    <a:pt x="15182" y="7542"/>
                    <a:pt x="15403" y="7652"/>
                  </a:cubicBezTo>
                  <a:cubicBezTo>
                    <a:pt x="15477" y="7702"/>
                    <a:pt x="15539" y="7924"/>
                    <a:pt x="15504" y="8022"/>
                  </a:cubicBezTo>
                  <a:cubicBezTo>
                    <a:pt x="14679" y="9823"/>
                    <a:pt x="13839" y="11609"/>
                    <a:pt x="12103" y="12768"/>
                  </a:cubicBezTo>
                  <a:cubicBezTo>
                    <a:pt x="11239" y="13345"/>
                    <a:pt x="10266" y="13458"/>
                    <a:pt x="9266" y="13508"/>
                  </a:cubicBezTo>
                  <a:cubicBezTo>
                    <a:pt x="9193" y="13511"/>
                    <a:pt x="9120" y="13512"/>
                    <a:pt x="9047" y="13512"/>
                  </a:cubicBezTo>
                  <a:cubicBezTo>
                    <a:pt x="7963" y="13512"/>
                    <a:pt x="6962" y="13185"/>
                    <a:pt x="6028" y="12606"/>
                  </a:cubicBezTo>
                  <a:cubicBezTo>
                    <a:pt x="4892" y="11917"/>
                    <a:pt x="3845" y="11127"/>
                    <a:pt x="2922" y="10154"/>
                  </a:cubicBezTo>
                  <a:cubicBezTo>
                    <a:pt x="814" y="7936"/>
                    <a:pt x="716" y="4289"/>
                    <a:pt x="2059" y="2157"/>
                  </a:cubicBezTo>
                  <a:cubicBezTo>
                    <a:pt x="2331" y="1725"/>
                    <a:pt x="2576" y="1269"/>
                    <a:pt x="2848" y="826"/>
                  </a:cubicBezTo>
                  <a:close/>
                  <a:moveTo>
                    <a:pt x="2720" y="1"/>
                  </a:moveTo>
                  <a:cubicBezTo>
                    <a:pt x="2537" y="1"/>
                    <a:pt x="2425" y="127"/>
                    <a:pt x="2281" y="296"/>
                  </a:cubicBezTo>
                  <a:cubicBezTo>
                    <a:pt x="1234" y="1589"/>
                    <a:pt x="370" y="2970"/>
                    <a:pt x="222" y="5017"/>
                  </a:cubicBezTo>
                  <a:cubicBezTo>
                    <a:pt x="0" y="6963"/>
                    <a:pt x="580" y="8983"/>
                    <a:pt x="2094" y="10722"/>
                  </a:cubicBezTo>
                  <a:cubicBezTo>
                    <a:pt x="3044" y="11819"/>
                    <a:pt x="4191" y="12668"/>
                    <a:pt x="5410" y="13434"/>
                  </a:cubicBezTo>
                  <a:cubicBezTo>
                    <a:pt x="6514" y="14125"/>
                    <a:pt x="7705" y="14517"/>
                    <a:pt x="9002" y="14517"/>
                  </a:cubicBezTo>
                  <a:cubicBezTo>
                    <a:pt x="9021" y="14517"/>
                    <a:pt x="9040" y="14517"/>
                    <a:pt x="9059" y="14516"/>
                  </a:cubicBezTo>
                  <a:cubicBezTo>
                    <a:pt x="10242" y="14516"/>
                    <a:pt x="11425" y="14407"/>
                    <a:pt x="12434" y="13730"/>
                  </a:cubicBezTo>
                  <a:cubicBezTo>
                    <a:pt x="13629" y="12916"/>
                    <a:pt x="14679" y="11929"/>
                    <a:pt x="15329" y="10598"/>
                  </a:cubicBezTo>
                  <a:cubicBezTo>
                    <a:pt x="15652" y="9932"/>
                    <a:pt x="16010" y="9267"/>
                    <a:pt x="16317" y="8601"/>
                  </a:cubicBezTo>
                  <a:cubicBezTo>
                    <a:pt x="16675" y="7838"/>
                    <a:pt x="16539" y="7371"/>
                    <a:pt x="15862" y="6939"/>
                  </a:cubicBezTo>
                  <a:cubicBezTo>
                    <a:pt x="15492" y="6705"/>
                    <a:pt x="15084" y="6519"/>
                    <a:pt x="14702" y="6309"/>
                  </a:cubicBezTo>
                  <a:cubicBezTo>
                    <a:pt x="13037" y="5386"/>
                    <a:pt x="11399" y="4425"/>
                    <a:pt x="9737" y="3538"/>
                  </a:cubicBezTo>
                  <a:cubicBezTo>
                    <a:pt x="7776" y="2491"/>
                    <a:pt x="3339" y="246"/>
                    <a:pt x="3094" y="125"/>
                  </a:cubicBezTo>
                  <a:cubicBezTo>
                    <a:pt x="2938" y="38"/>
                    <a:pt x="2819" y="1"/>
                    <a:pt x="2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84;p38">
              <a:extLst>
                <a:ext uri="{FF2B5EF4-FFF2-40B4-BE49-F238E27FC236}">
                  <a16:creationId xmlns:a16="http://schemas.microsoft.com/office/drawing/2014/main" id="{42BB619C-B454-B644-9FC0-131B86F14752}"/>
                </a:ext>
              </a:extLst>
            </p:cNvPr>
            <p:cNvSpPr/>
            <p:nvPr/>
          </p:nvSpPr>
          <p:spPr>
            <a:xfrm rot="-2700000">
              <a:off x="2694155" y="1609158"/>
              <a:ext cx="501571" cy="429633"/>
            </a:xfrm>
            <a:custGeom>
              <a:avLst/>
              <a:gdLst/>
              <a:ahLst/>
              <a:cxnLst/>
              <a:rect l="l" t="t" r="r" b="b"/>
              <a:pathLst>
                <a:path w="16085" h="13778" extrusionOk="0">
                  <a:moveTo>
                    <a:pt x="2821" y="0"/>
                  </a:moveTo>
                  <a:cubicBezTo>
                    <a:pt x="2728" y="0"/>
                    <a:pt x="2630" y="53"/>
                    <a:pt x="2503" y="188"/>
                  </a:cubicBezTo>
                  <a:cubicBezTo>
                    <a:pt x="666" y="2099"/>
                    <a:pt x="1" y="5092"/>
                    <a:pt x="876" y="7606"/>
                  </a:cubicBezTo>
                  <a:cubicBezTo>
                    <a:pt x="1184" y="8493"/>
                    <a:pt x="1666" y="9295"/>
                    <a:pt x="2195" y="10072"/>
                  </a:cubicBezTo>
                  <a:cubicBezTo>
                    <a:pt x="2639" y="10723"/>
                    <a:pt x="3231" y="11155"/>
                    <a:pt x="3810" y="11684"/>
                  </a:cubicBezTo>
                  <a:cubicBezTo>
                    <a:pt x="5244" y="12959"/>
                    <a:pt x="7111" y="13777"/>
                    <a:pt x="9033" y="13777"/>
                  </a:cubicBezTo>
                  <a:cubicBezTo>
                    <a:pt x="9141" y="13777"/>
                    <a:pt x="9248" y="13775"/>
                    <a:pt x="9356" y="13769"/>
                  </a:cubicBezTo>
                  <a:cubicBezTo>
                    <a:pt x="10243" y="13731"/>
                    <a:pt x="11142" y="13548"/>
                    <a:pt x="11944" y="13163"/>
                  </a:cubicBezTo>
                  <a:cubicBezTo>
                    <a:pt x="13236" y="12524"/>
                    <a:pt x="14197" y="11389"/>
                    <a:pt x="15037" y="10220"/>
                  </a:cubicBezTo>
                  <a:cubicBezTo>
                    <a:pt x="15528" y="9516"/>
                    <a:pt x="16022" y="8753"/>
                    <a:pt x="16072" y="7890"/>
                  </a:cubicBezTo>
                  <a:cubicBezTo>
                    <a:pt x="16084" y="7680"/>
                    <a:pt x="16061" y="7446"/>
                    <a:pt x="15948" y="7263"/>
                  </a:cubicBezTo>
                  <a:cubicBezTo>
                    <a:pt x="15851" y="7088"/>
                    <a:pt x="15664" y="6979"/>
                    <a:pt x="15504" y="6866"/>
                  </a:cubicBezTo>
                  <a:cubicBezTo>
                    <a:pt x="15123" y="6621"/>
                    <a:pt x="14741" y="6399"/>
                    <a:pt x="14360" y="6165"/>
                  </a:cubicBezTo>
                  <a:cubicBezTo>
                    <a:pt x="13189" y="5473"/>
                    <a:pt x="11967" y="4846"/>
                    <a:pt x="10737" y="4231"/>
                  </a:cubicBezTo>
                  <a:cubicBezTo>
                    <a:pt x="9305" y="3515"/>
                    <a:pt x="7853" y="2812"/>
                    <a:pt x="6434" y="2072"/>
                  </a:cubicBezTo>
                  <a:cubicBezTo>
                    <a:pt x="5733" y="1691"/>
                    <a:pt x="5044" y="1309"/>
                    <a:pt x="4351" y="904"/>
                  </a:cubicBezTo>
                  <a:cubicBezTo>
                    <a:pt x="4192" y="803"/>
                    <a:pt x="4032" y="718"/>
                    <a:pt x="3872" y="620"/>
                  </a:cubicBezTo>
                  <a:cubicBezTo>
                    <a:pt x="3698" y="508"/>
                    <a:pt x="3526" y="398"/>
                    <a:pt x="3343" y="286"/>
                  </a:cubicBezTo>
                  <a:cubicBezTo>
                    <a:pt x="3113" y="141"/>
                    <a:pt x="2974" y="0"/>
                    <a:pt x="2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85;p38">
              <a:extLst>
                <a:ext uri="{FF2B5EF4-FFF2-40B4-BE49-F238E27FC236}">
                  <a16:creationId xmlns:a16="http://schemas.microsoft.com/office/drawing/2014/main" id="{DFD63382-07A8-1748-AC41-3027344A55C9}"/>
                </a:ext>
              </a:extLst>
            </p:cNvPr>
            <p:cNvSpPr/>
            <p:nvPr/>
          </p:nvSpPr>
          <p:spPr>
            <a:xfrm rot="-2700000">
              <a:off x="2690189" y="1594130"/>
              <a:ext cx="520000" cy="452677"/>
            </a:xfrm>
            <a:custGeom>
              <a:avLst/>
              <a:gdLst/>
              <a:ahLst/>
              <a:cxnLst/>
              <a:rect l="l" t="t" r="r" b="b"/>
              <a:pathLst>
                <a:path w="16676" h="14517" extrusionOk="0">
                  <a:moveTo>
                    <a:pt x="4141" y="1604"/>
                  </a:moveTo>
                  <a:cubicBezTo>
                    <a:pt x="5141" y="2145"/>
                    <a:pt x="6102" y="2674"/>
                    <a:pt x="7048" y="3192"/>
                  </a:cubicBezTo>
                  <a:cubicBezTo>
                    <a:pt x="6915" y="3511"/>
                    <a:pt x="6791" y="3807"/>
                    <a:pt x="6655" y="4079"/>
                  </a:cubicBezTo>
                  <a:cubicBezTo>
                    <a:pt x="6619" y="4165"/>
                    <a:pt x="6545" y="4265"/>
                    <a:pt x="6471" y="4265"/>
                  </a:cubicBezTo>
                  <a:cubicBezTo>
                    <a:pt x="5362" y="4425"/>
                    <a:pt x="4253" y="4561"/>
                    <a:pt x="3106" y="4709"/>
                  </a:cubicBezTo>
                  <a:cubicBezTo>
                    <a:pt x="3129" y="3550"/>
                    <a:pt x="3697" y="2624"/>
                    <a:pt x="4141" y="1604"/>
                  </a:cubicBezTo>
                  <a:close/>
                  <a:moveTo>
                    <a:pt x="7714" y="3550"/>
                  </a:moveTo>
                  <a:lnTo>
                    <a:pt x="7714" y="3550"/>
                  </a:lnTo>
                  <a:cubicBezTo>
                    <a:pt x="8713" y="4118"/>
                    <a:pt x="9698" y="4659"/>
                    <a:pt x="10671" y="5188"/>
                  </a:cubicBezTo>
                  <a:cubicBezTo>
                    <a:pt x="10364" y="5862"/>
                    <a:pt x="9951" y="6158"/>
                    <a:pt x="9419" y="6158"/>
                  </a:cubicBezTo>
                  <a:cubicBezTo>
                    <a:pt x="9183" y="6158"/>
                    <a:pt x="8923" y="6100"/>
                    <a:pt x="8639" y="5990"/>
                  </a:cubicBezTo>
                  <a:cubicBezTo>
                    <a:pt x="7616" y="5582"/>
                    <a:pt x="7246" y="4561"/>
                    <a:pt x="7714" y="3550"/>
                  </a:cubicBezTo>
                  <a:close/>
                  <a:moveTo>
                    <a:pt x="6643" y="5212"/>
                  </a:moveTo>
                  <a:cubicBezTo>
                    <a:pt x="6841" y="5522"/>
                    <a:pt x="7036" y="5818"/>
                    <a:pt x="7234" y="6126"/>
                  </a:cubicBezTo>
                  <a:cubicBezTo>
                    <a:pt x="7270" y="6200"/>
                    <a:pt x="7297" y="6321"/>
                    <a:pt x="7270" y="6371"/>
                  </a:cubicBezTo>
                  <a:cubicBezTo>
                    <a:pt x="6729" y="7321"/>
                    <a:pt x="6176" y="8258"/>
                    <a:pt x="5608" y="9219"/>
                  </a:cubicBezTo>
                  <a:cubicBezTo>
                    <a:pt x="4401" y="8270"/>
                    <a:pt x="3265" y="7247"/>
                    <a:pt x="3144" y="5534"/>
                  </a:cubicBezTo>
                  <a:cubicBezTo>
                    <a:pt x="4312" y="5422"/>
                    <a:pt x="5472" y="5324"/>
                    <a:pt x="6643" y="5212"/>
                  </a:cubicBezTo>
                  <a:close/>
                  <a:moveTo>
                    <a:pt x="11558" y="5706"/>
                  </a:moveTo>
                  <a:cubicBezTo>
                    <a:pt x="12262" y="6099"/>
                    <a:pt x="13037" y="6519"/>
                    <a:pt x="13815" y="6951"/>
                  </a:cubicBezTo>
                  <a:cubicBezTo>
                    <a:pt x="13321" y="8258"/>
                    <a:pt x="12446" y="9205"/>
                    <a:pt x="11239" y="9885"/>
                  </a:cubicBezTo>
                  <a:cubicBezTo>
                    <a:pt x="10982" y="8924"/>
                    <a:pt x="10721" y="7998"/>
                    <a:pt x="10488" y="7075"/>
                  </a:cubicBezTo>
                  <a:cubicBezTo>
                    <a:pt x="10464" y="6986"/>
                    <a:pt x="10500" y="6853"/>
                    <a:pt x="10550" y="6791"/>
                  </a:cubicBezTo>
                  <a:cubicBezTo>
                    <a:pt x="10869" y="6433"/>
                    <a:pt x="11189" y="6099"/>
                    <a:pt x="11558" y="5706"/>
                  </a:cubicBezTo>
                  <a:close/>
                  <a:moveTo>
                    <a:pt x="7950" y="6827"/>
                  </a:moveTo>
                  <a:cubicBezTo>
                    <a:pt x="8480" y="6939"/>
                    <a:pt x="8997" y="7049"/>
                    <a:pt x="9503" y="7161"/>
                  </a:cubicBezTo>
                  <a:cubicBezTo>
                    <a:pt x="9772" y="8169"/>
                    <a:pt x="10044" y="9205"/>
                    <a:pt x="10328" y="10266"/>
                  </a:cubicBezTo>
                  <a:cubicBezTo>
                    <a:pt x="9837" y="10442"/>
                    <a:pt x="9355" y="10530"/>
                    <a:pt x="8881" y="10530"/>
                  </a:cubicBezTo>
                  <a:cubicBezTo>
                    <a:pt x="8033" y="10530"/>
                    <a:pt x="7213" y="10248"/>
                    <a:pt x="6421" y="9687"/>
                  </a:cubicBezTo>
                  <a:cubicBezTo>
                    <a:pt x="6939" y="8725"/>
                    <a:pt x="7456" y="7752"/>
                    <a:pt x="7950" y="6827"/>
                  </a:cubicBezTo>
                  <a:close/>
                  <a:moveTo>
                    <a:pt x="2848" y="826"/>
                  </a:moveTo>
                  <a:cubicBezTo>
                    <a:pt x="3118" y="997"/>
                    <a:pt x="3366" y="1160"/>
                    <a:pt x="3635" y="1320"/>
                  </a:cubicBezTo>
                  <a:cubicBezTo>
                    <a:pt x="3055" y="2021"/>
                    <a:pt x="2612" y="2772"/>
                    <a:pt x="2366" y="3635"/>
                  </a:cubicBezTo>
                  <a:cubicBezTo>
                    <a:pt x="1872" y="5386"/>
                    <a:pt x="2156" y="7013"/>
                    <a:pt x="3316" y="8430"/>
                  </a:cubicBezTo>
                  <a:cubicBezTo>
                    <a:pt x="4386" y="9737"/>
                    <a:pt x="5732" y="10710"/>
                    <a:pt x="7320" y="11275"/>
                  </a:cubicBezTo>
                  <a:cubicBezTo>
                    <a:pt x="7867" y="11469"/>
                    <a:pt x="8405" y="11558"/>
                    <a:pt x="8931" y="11558"/>
                  </a:cubicBezTo>
                  <a:cubicBezTo>
                    <a:pt x="10052" y="11558"/>
                    <a:pt x="11124" y="11154"/>
                    <a:pt x="12138" y="10500"/>
                  </a:cubicBezTo>
                  <a:cubicBezTo>
                    <a:pt x="13185" y="9823"/>
                    <a:pt x="13975" y="8924"/>
                    <a:pt x="14492" y="7776"/>
                  </a:cubicBezTo>
                  <a:cubicBezTo>
                    <a:pt x="14543" y="7667"/>
                    <a:pt x="14617" y="7542"/>
                    <a:pt x="14679" y="7406"/>
                  </a:cubicBezTo>
                  <a:cubicBezTo>
                    <a:pt x="14936" y="7492"/>
                    <a:pt x="15182" y="7542"/>
                    <a:pt x="15403" y="7652"/>
                  </a:cubicBezTo>
                  <a:cubicBezTo>
                    <a:pt x="15477" y="7702"/>
                    <a:pt x="15539" y="7924"/>
                    <a:pt x="15504" y="8022"/>
                  </a:cubicBezTo>
                  <a:cubicBezTo>
                    <a:pt x="14679" y="9823"/>
                    <a:pt x="13839" y="11609"/>
                    <a:pt x="12103" y="12768"/>
                  </a:cubicBezTo>
                  <a:cubicBezTo>
                    <a:pt x="11239" y="13345"/>
                    <a:pt x="10266" y="13458"/>
                    <a:pt x="9266" y="13508"/>
                  </a:cubicBezTo>
                  <a:cubicBezTo>
                    <a:pt x="9193" y="13511"/>
                    <a:pt x="9120" y="13512"/>
                    <a:pt x="9047" y="13512"/>
                  </a:cubicBezTo>
                  <a:cubicBezTo>
                    <a:pt x="7963" y="13512"/>
                    <a:pt x="6962" y="13185"/>
                    <a:pt x="6028" y="12606"/>
                  </a:cubicBezTo>
                  <a:cubicBezTo>
                    <a:pt x="4892" y="11917"/>
                    <a:pt x="3845" y="11127"/>
                    <a:pt x="2922" y="10154"/>
                  </a:cubicBezTo>
                  <a:cubicBezTo>
                    <a:pt x="814" y="7936"/>
                    <a:pt x="716" y="4289"/>
                    <a:pt x="2059" y="2157"/>
                  </a:cubicBezTo>
                  <a:cubicBezTo>
                    <a:pt x="2331" y="1725"/>
                    <a:pt x="2576" y="1269"/>
                    <a:pt x="2848" y="826"/>
                  </a:cubicBezTo>
                  <a:close/>
                  <a:moveTo>
                    <a:pt x="2720" y="1"/>
                  </a:moveTo>
                  <a:cubicBezTo>
                    <a:pt x="2537" y="1"/>
                    <a:pt x="2425" y="127"/>
                    <a:pt x="2281" y="296"/>
                  </a:cubicBezTo>
                  <a:cubicBezTo>
                    <a:pt x="1234" y="1589"/>
                    <a:pt x="370" y="2970"/>
                    <a:pt x="222" y="5017"/>
                  </a:cubicBezTo>
                  <a:cubicBezTo>
                    <a:pt x="0" y="6963"/>
                    <a:pt x="580" y="8983"/>
                    <a:pt x="2094" y="10722"/>
                  </a:cubicBezTo>
                  <a:cubicBezTo>
                    <a:pt x="3044" y="11819"/>
                    <a:pt x="4191" y="12668"/>
                    <a:pt x="5410" y="13434"/>
                  </a:cubicBezTo>
                  <a:cubicBezTo>
                    <a:pt x="6514" y="14125"/>
                    <a:pt x="7705" y="14517"/>
                    <a:pt x="9002" y="14517"/>
                  </a:cubicBezTo>
                  <a:cubicBezTo>
                    <a:pt x="9021" y="14517"/>
                    <a:pt x="9040" y="14517"/>
                    <a:pt x="9059" y="14516"/>
                  </a:cubicBezTo>
                  <a:cubicBezTo>
                    <a:pt x="10242" y="14516"/>
                    <a:pt x="11425" y="14407"/>
                    <a:pt x="12434" y="13730"/>
                  </a:cubicBezTo>
                  <a:cubicBezTo>
                    <a:pt x="13629" y="12916"/>
                    <a:pt x="14679" y="11929"/>
                    <a:pt x="15329" y="10598"/>
                  </a:cubicBezTo>
                  <a:cubicBezTo>
                    <a:pt x="15652" y="9932"/>
                    <a:pt x="16010" y="9267"/>
                    <a:pt x="16317" y="8601"/>
                  </a:cubicBezTo>
                  <a:cubicBezTo>
                    <a:pt x="16675" y="7838"/>
                    <a:pt x="16539" y="7371"/>
                    <a:pt x="15862" y="6939"/>
                  </a:cubicBezTo>
                  <a:cubicBezTo>
                    <a:pt x="15492" y="6705"/>
                    <a:pt x="15084" y="6519"/>
                    <a:pt x="14702" y="6309"/>
                  </a:cubicBezTo>
                  <a:cubicBezTo>
                    <a:pt x="13037" y="5386"/>
                    <a:pt x="11399" y="4425"/>
                    <a:pt x="9737" y="3538"/>
                  </a:cubicBezTo>
                  <a:cubicBezTo>
                    <a:pt x="7776" y="2491"/>
                    <a:pt x="3339" y="246"/>
                    <a:pt x="3094" y="125"/>
                  </a:cubicBezTo>
                  <a:cubicBezTo>
                    <a:pt x="2938" y="38"/>
                    <a:pt x="2819" y="1"/>
                    <a:pt x="2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86;p38">
              <a:extLst>
                <a:ext uri="{FF2B5EF4-FFF2-40B4-BE49-F238E27FC236}">
                  <a16:creationId xmlns:a16="http://schemas.microsoft.com/office/drawing/2014/main" id="{361B4C0F-259E-5C46-A9C7-CF8CD96ECF5A}"/>
                </a:ext>
              </a:extLst>
            </p:cNvPr>
            <p:cNvSpPr/>
            <p:nvPr/>
          </p:nvSpPr>
          <p:spPr>
            <a:xfrm rot="-4912376">
              <a:off x="2964443" y="1580063"/>
              <a:ext cx="577304" cy="494504"/>
            </a:xfrm>
            <a:custGeom>
              <a:avLst/>
              <a:gdLst/>
              <a:ahLst/>
              <a:cxnLst/>
              <a:rect l="l" t="t" r="r" b="b"/>
              <a:pathLst>
                <a:path w="16085" h="13778" extrusionOk="0">
                  <a:moveTo>
                    <a:pt x="2821" y="0"/>
                  </a:moveTo>
                  <a:cubicBezTo>
                    <a:pt x="2728" y="0"/>
                    <a:pt x="2630" y="53"/>
                    <a:pt x="2503" y="188"/>
                  </a:cubicBezTo>
                  <a:cubicBezTo>
                    <a:pt x="666" y="2099"/>
                    <a:pt x="1" y="5092"/>
                    <a:pt x="876" y="7606"/>
                  </a:cubicBezTo>
                  <a:cubicBezTo>
                    <a:pt x="1184" y="8493"/>
                    <a:pt x="1666" y="9295"/>
                    <a:pt x="2195" y="10072"/>
                  </a:cubicBezTo>
                  <a:cubicBezTo>
                    <a:pt x="2639" y="10723"/>
                    <a:pt x="3231" y="11155"/>
                    <a:pt x="3810" y="11684"/>
                  </a:cubicBezTo>
                  <a:cubicBezTo>
                    <a:pt x="5244" y="12959"/>
                    <a:pt x="7111" y="13777"/>
                    <a:pt x="9033" y="13777"/>
                  </a:cubicBezTo>
                  <a:cubicBezTo>
                    <a:pt x="9141" y="13777"/>
                    <a:pt x="9248" y="13775"/>
                    <a:pt x="9356" y="13769"/>
                  </a:cubicBezTo>
                  <a:cubicBezTo>
                    <a:pt x="10243" y="13731"/>
                    <a:pt x="11142" y="13548"/>
                    <a:pt x="11944" y="13163"/>
                  </a:cubicBezTo>
                  <a:cubicBezTo>
                    <a:pt x="13236" y="12524"/>
                    <a:pt x="14197" y="11389"/>
                    <a:pt x="15037" y="10220"/>
                  </a:cubicBezTo>
                  <a:cubicBezTo>
                    <a:pt x="15528" y="9516"/>
                    <a:pt x="16022" y="8753"/>
                    <a:pt x="16072" y="7890"/>
                  </a:cubicBezTo>
                  <a:cubicBezTo>
                    <a:pt x="16084" y="7680"/>
                    <a:pt x="16061" y="7446"/>
                    <a:pt x="15948" y="7263"/>
                  </a:cubicBezTo>
                  <a:cubicBezTo>
                    <a:pt x="15851" y="7088"/>
                    <a:pt x="15664" y="6979"/>
                    <a:pt x="15504" y="6866"/>
                  </a:cubicBezTo>
                  <a:cubicBezTo>
                    <a:pt x="15123" y="6621"/>
                    <a:pt x="14741" y="6399"/>
                    <a:pt x="14360" y="6165"/>
                  </a:cubicBezTo>
                  <a:cubicBezTo>
                    <a:pt x="13189" y="5473"/>
                    <a:pt x="11967" y="4846"/>
                    <a:pt x="10737" y="4231"/>
                  </a:cubicBezTo>
                  <a:cubicBezTo>
                    <a:pt x="9305" y="3515"/>
                    <a:pt x="7853" y="2812"/>
                    <a:pt x="6434" y="2072"/>
                  </a:cubicBezTo>
                  <a:cubicBezTo>
                    <a:pt x="5733" y="1691"/>
                    <a:pt x="5044" y="1309"/>
                    <a:pt x="4351" y="904"/>
                  </a:cubicBezTo>
                  <a:cubicBezTo>
                    <a:pt x="4192" y="803"/>
                    <a:pt x="4032" y="718"/>
                    <a:pt x="3872" y="620"/>
                  </a:cubicBezTo>
                  <a:cubicBezTo>
                    <a:pt x="3698" y="508"/>
                    <a:pt x="3526" y="398"/>
                    <a:pt x="3343" y="286"/>
                  </a:cubicBezTo>
                  <a:cubicBezTo>
                    <a:pt x="3113" y="141"/>
                    <a:pt x="2974" y="0"/>
                    <a:pt x="2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87;p38">
              <a:extLst>
                <a:ext uri="{FF2B5EF4-FFF2-40B4-BE49-F238E27FC236}">
                  <a16:creationId xmlns:a16="http://schemas.microsoft.com/office/drawing/2014/main" id="{9D6EC07A-F578-744D-B6BF-D350D2F8A9C6}"/>
                </a:ext>
              </a:extLst>
            </p:cNvPr>
            <p:cNvSpPr/>
            <p:nvPr/>
          </p:nvSpPr>
          <p:spPr>
            <a:xfrm rot="-4912376">
              <a:off x="2956247" y="1559949"/>
              <a:ext cx="598516" cy="521028"/>
            </a:xfrm>
            <a:custGeom>
              <a:avLst/>
              <a:gdLst/>
              <a:ahLst/>
              <a:cxnLst/>
              <a:rect l="l" t="t" r="r" b="b"/>
              <a:pathLst>
                <a:path w="16676" h="14517" extrusionOk="0">
                  <a:moveTo>
                    <a:pt x="4141" y="1604"/>
                  </a:moveTo>
                  <a:cubicBezTo>
                    <a:pt x="5141" y="2145"/>
                    <a:pt x="6102" y="2674"/>
                    <a:pt x="7048" y="3192"/>
                  </a:cubicBezTo>
                  <a:cubicBezTo>
                    <a:pt x="6915" y="3511"/>
                    <a:pt x="6791" y="3807"/>
                    <a:pt x="6655" y="4079"/>
                  </a:cubicBezTo>
                  <a:cubicBezTo>
                    <a:pt x="6619" y="4165"/>
                    <a:pt x="6545" y="4265"/>
                    <a:pt x="6471" y="4265"/>
                  </a:cubicBezTo>
                  <a:cubicBezTo>
                    <a:pt x="5362" y="4425"/>
                    <a:pt x="4253" y="4561"/>
                    <a:pt x="3106" y="4709"/>
                  </a:cubicBezTo>
                  <a:cubicBezTo>
                    <a:pt x="3129" y="3550"/>
                    <a:pt x="3697" y="2624"/>
                    <a:pt x="4141" y="1604"/>
                  </a:cubicBezTo>
                  <a:close/>
                  <a:moveTo>
                    <a:pt x="7714" y="3550"/>
                  </a:moveTo>
                  <a:lnTo>
                    <a:pt x="7714" y="3550"/>
                  </a:lnTo>
                  <a:cubicBezTo>
                    <a:pt x="8713" y="4118"/>
                    <a:pt x="9698" y="4659"/>
                    <a:pt x="10671" y="5188"/>
                  </a:cubicBezTo>
                  <a:cubicBezTo>
                    <a:pt x="10364" y="5862"/>
                    <a:pt x="9951" y="6158"/>
                    <a:pt x="9419" y="6158"/>
                  </a:cubicBezTo>
                  <a:cubicBezTo>
                    <a:pt x="9183" y="6158"/>
                    <a:pt x="8923" y="6100"/>
                    <a:pt x="8639" y="5990"/>
                  </a:cubicBezTo>
                  <a:cubicBezTo>
                    <a:pt x="7616" y="5582"/>
                    <a:pt x="7246" y="4561"/>
                    <a:pt x="7714" y="3550"/>
                  </a:cubicBezTo>
                  <a:close/>
                  <a:moveTo>
                    <a:pt x="6643" y="5212"/>
                  </a:moveTo>
                  <a:cubicBezTo>
                    <a:pt x="6841" y="5522"/>
                    <a:pt x="7036" y="5818"/>
                    <a:pt x="7234" y="6126"/>
                  </a:cubicBezTo>
                  <a:cubicBezTo>
                    <a:pt x="7270" y="6200"/>
                    <a:pt x="7297" y="6321"/>
                    <a:pt x="7270" y="6371"/>
                  </a:cubicBezTo>
                  <a:cubicBezTo>
                    <a:pt x="6729" y="7321"/>
                    <a:pt x="6176" y="8258"/>
                    <a:pt x="5608" y="9219"/>
                  </a:cubicBezTo>
                  <a:cubicBezTo>
                    <a:pt x="4401" y="8270"/>
                    <a:pt x="3265" y="7247"/>
                    <a:pt x="3144" y="5534"/>
                  </a:cubicBezTo>
                  <a:cubicBezTo>
                    <a:pt x="4312" y="5422"/>
                    <a:pt x="5472" y="5324"/>
                    <a:pt x="6643" y="5212"/>
                  </a:cubicBezTo>
                  <a:close/>
                  <a:moveTo>
                    <a:pt x="11558" y="5706"/>
                  </a:moveTo>
                  <a:cubicBezTo>
                    <a:pt x="12262" y="6099"/>
                    <a:pt x="13037" y="6519"/>
                    <a:pt x="13815" y="6951"/>
                  </a:cubicBezTo>
                  <a:cubicBezTo>
                    <a:pt x="13321" y="8258"/>
                    <a:pt x="12446" y="9205"/>
                    <a:pt x="11239" y="9885"/>
                  </a:cubicBezTo>
                  <a:cubicBezTo>
                    <a:pt x="10982" y="8924"/>
                    <a:pt x="10721" y="7998"/>
                    <a:pt x="10488" y="7075"/>
                  </a:cubicBezTo>
                  <a:cubicBezTo>
                    <a:pt x="10464" y="6986"/>
                    <a:pt x="10500" y="6853"/>
                    <a:pt x="10550" y="6791"/>
                  </a:cubicBezTo>
                  <a:cubicBezTo>
                    <a:pt x="10869" y="6433"/>
                    <a:pt x="11189" y="6099"/>
                    <a:pt x="11558" y="5706"/>
                  </a:cubicBezTo>
                  <a:close/>
                  <a:moveTo>
                    <a:pt x="7950" y="6827"/>
                  </a:moveTo>
                  <a:cubicBezTo>
                    <a:pt x="8480" y="6939"/>
                    <a:pt x="8997" y="7049"/>
                    <a:pt x="9503" y="7161"/>
                  </a:cubicBezTo>
                  <a:cubicBezTo>
                    <a:pt x="9772" y="8169"/>
                    <a:pt x="10044" y="9205"/>
                    <a:pt x="10328" y="10266"/>
                  </a:cubicBezTo>
                  <a:cubicBezTo>
                    <a:pt x="9837" y="10442"/>
                    <a:pt x="9355" y="10530"/>
                    <a:pt x="8881" y="10530"/>
                  </a:cubicBezTo>
                  <a:cubicBezTo>
                    <a:pt x="8033" y="10530"/>
                    <a:pt x="7213" y="10248"/>
                    <a:pt x="6421" y="9687"/>
                  </a:cubicBezTo>
                  <a:cubicBezTo>
                    <a:pt x="6939" y="8725"/>
                    <a:pt x="7456" y="7752"/>
                    <a:pt x="7950" y="6827"/>
                  </a:cubicBezTo>
                  <a:close/>
                  <a:moveTo>
                    <a:pt x="2848" y="826"/>
                  </a:moveTo>
                  <a:cubicBezTo>
                    <a:pt x="3118" y="997"/>
                    <a:pt x="3366" y="1160"/>
                    <a:pt x="3635" y="1320"/>
                  </a:cubicBezTo>
                  <a:cubicBezTo>
                    <a:pt x="3055" y="2021"/>
                    <a:pt x="2612" y="2772"/>
                    <a:pt x="2366" y="3635"/>
                  </a:cubicBezTo>
                  <a:cubicBezTo>
                    <a:pt x="1872" y="5386"/>
                    <a:pt x="2156" y="7013"/>
                    <a:pt x="3316" y="8430"/>
                  </a:cubicBezTo>
                  <a:cubicBezTo>
                    <a:pt x="4386" y="9737"/>
                    <a:pt x="5732" y="10710"/>
                    <a:pt x="7320" y="11275"/>
                  </a:cubicBezTo>
                  <a:cubicBezTo>
                    <a:pt x="7867" y="11469"/>
                    <a:pt x="8405" y="11558"/>
                    <a:pt x="8931" y="11558"/>
                  </a:cubicBezTo>
                  <a:cubicBezTo>
                    <a:pt x="10052" y="11558"/>
                    <a:pt x="11124" y="11154"/>
                    <a:pt x="12138" y="10500"/>
                  </a:cubicBezTo>
                  <a:cubicBezTo>
                    <a:pt x="13185" y="9823"/>
                    <a:pt x="13975" y="8924"/>
                    <a:pt x="14492" y="7776"/>
                  </a:cubicBezTo>
                  <a:cubicBezTo>
                    <a:pt x="14543" y="7667"/>
                    <a:pt x="14617" y="7542"/>
                    <a:pt x="14679" y="7406"/>
                  </a:cubicBezTo>
                  <a:cubicBezTo>
                    <a:pt x="14936" y="7492"/>
                    <a:pt x="15182" y="7542"/>
                    <a:pt x="15403" y="7652"/>
                  </a:cubicBezTo>
                  <a:cubicBezTo>
                    <a:pt x="15477" y="7702"/>
                    <a:pt x="15539" y="7924"/>
                    <a:pt x="15504" y="8022"/>
                  </a:cubicBezTo>
                  <a:cubicBezTo>
                    <a:pt x="14679" y="9823"/>
                    <a:pt x="13839" y="11609"/>
                    <a:pt x="12103" y="12768"/>
                  </a:cubicBezTo>
                  <a:cubicBezTo>
                    <a:pt x="11239" y="13345"/>
                    <a:pt x="10266" y="13458"/>
                    <a:pt x="9266" y="13508"/>
                  </a:cubicBezTo>
                  <a:cubicBezTo>
                    <a:pt x="9193" y="13511"/>
                    <a:pt x="9120" y="13512"/>
                    <a:pt x="9047" y="13512"/>
                  </a:cubicBezTo>
                  <a:cubicBezTo>
                    <a:pt x="7963" y="13512"/>
                    <a:pt x="6962" y="13185"/>
                    <a:pt x="6028" y="12606"/>
                  </a:cubicBezTo>
                  <a:cubicBezTo>
                    <a:pt x="4892" y="11917"/>
                    <a:pt x="3845" y="11127"/>
                    <a:pt x="2922" y="10154"/>
                  </a:cubicBezTo>
                  <a:cubicBezTo>
                    <a:pt x="814" y="7936"/>
                    <a:pt x="716" y="4289"/>
                    <a:pt x="2059" y="2157"/>
                  </a:cubicBezTo>
                  <a:cubicBezTo>
                    <a:pt x="2331" y="1725"/>
                    <a:pt x="2576" y="1269"/>
                    <a:pt x="2848" y="826"/>
                  </a:cubicBezTo>
                  <a:close/>
                  <a:moveTo>
                    <a:pt x="2720" y="1"/>
                  </a:moveTo>
                  <a:cubicBezTo>
                    <a:pt x="2537" y="1"/>
                    <a:pt x="2425" y="127"/>
                    <a:pt x="2281" y="296"/>
                  </a:cubicBezTo>
                  <a:cubicBezTo>
                    <a:pt x="1234" y="1589"/>
                    <a:pt x="370" y="2970"/>
                    <a:pt x="222" y="5017"/>
                  </a:cubicBezTo>
                  <a:cubicBezTo>
                    <a:pt x="0" y="6963"/>
                    <a:pt x="580" y="8983"/>
                    <a:pt x="2094" y="10722"/>
                  </a:cubicBezTo>
                  <a:cubicBezTo>
                    <a:pt x="3044" y="11819"/>
                    <a:pt x="4191" y="12668"/>
                    <a:pt x="5410" y="13434"/>
                  </a:cubicBezTo>
                  <a:cubicBezTo>
                    <a:pt x="6514" y="14125"/>
                    <a:pt x="7705" y="14517"/>
                    <a:pt x="9002" y="14517"/>
                  </a:cubicBezTo>
                  <a:cubicBezTo>
                    <a:pt x="9021" y="14517"/>
                    <a:pt x="9040" y="14517"/>
                    <a:pt x="9059" y="14516"/>
                  </a:cubicBezTo>
                  <a:cubicBezTo>
                    <a:pt x="10242" y="14516"/>
                    <a:pt x="11425" y="14407"/>
                    <a:pt x="12434" y="13730"/>
                  </a:cubicBezTo>
                  <a:cubicBezTo>
                    <a:pt x="13629" y="12916"/>
                    <a:pt x="14679" y="11929"/>
                    <a:pt x="15329" y="10598"/>
                  </a:cubicBezTo>
                  <a:cubicBezTo>
                    <a:pt x="15652" y="9932"/>
                    <a:pt x="16010" y="9267"/>
                    <a:pt x="16317" y="8601"/>
                  </a:cubicBezTo>
                  <a:cubicBezTo>
                    <a:pt x="16675" y="7838"/>
                    <a:pt x="16539" y="7371"/>
                    <a:pt x="15862" y="6939"/>
                  </a:cubicBezTo>
                  <a:cubicBezTo>
                    <a:pt x="15492" y="6705"/>
                    <a:pt x="15084" y="6519"/>
                    <a:pt x="14702" y="6309"/>
                  </a:cubicBezTo>
                  <a:cubicBezTo>
                    <a:pt x="13037" y="5386"/>
                    <a:pt x="11399" y="4425"/>
                    <a:pt x="9737" y="3538"/>
                  </a:cubicBezTo>
                  <a:cubicBezTo>
                    <a:pt x="7776" y="2491"/>
                    <a:pt x="3339" y="246"/>
                    <a:pt x="3094" y="125"/>
                  </a:cubicBezTo>
                  <a:cubicBezTo>
                    <a:pt x="2938" y="38"/>
                    <a:pt x="2819" y="1"/>
                    <a:pt x="2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88;p38">
              <a:extLst>
                <a:ext uri="{FF2B5EF4-FFF2-40B4-BE49-F238E27FC236}">
                  <a16:creationId xmlns:a16="http://schemas.microsoft.com/office/drawing/2014/main" id="{D48E6C87-DDB7-584A-B598-0DDAE35DE1C5}"/>
                </a:ext>
              </a:extLst>
            </p:cNvPr>
            <p:cNvSpPr/>
            <p:nvPr/>
          </p:nvSpPr>
          <p:spPr>
            <a:xfrm>
              <a:off x="2187151" y="2707521"/>
              <a:ext cx="534828" cy="441224"/>
            </a:xfrm>
            <a:custGeom>
              <a:avLst/>
              <a:gdLst/>
              <a:ahLst/>
              <a:cxnLst/>
              <a:rect l="l" t="t" r="r" b="b"/>
              <a:pathLst>
                <a:path w="4027" h="3322" extrusionOk="0">
                  <a:moveTo>
                    <a:pt x="2024" y="0"/>
                  </a:moveTo>
                  <a:cubicBezTo>
                    <a:pt x="1913" y="0"/>
                    <a:pt x="1797" y="4"/>
                    <a:pt x="1675" y="11"/>
                  </a:cubicBezTo>
                  <a:cubicBezTo>
                    <a:pt x="870" y="65"/>
                    <a:pt x="300" y="308"/>
                    <a:pt x="130" y="904"/>
                  </a:cubicBezTo>
                  <a:cubicBezTo>
                    <a:pt x="110" y="970"/>
                    <a:pt x="97" y="1041"/>
                    <a:pt x="86" y="1117"/>
                  </a:cubicBezTo>
                  <a:cubicBezTo>
                    <a:pt x="0" y="1870"/>
                    <a:pt x="203" y="3305"/>
                    <a:pt x="1981" y="3322"/>
                  </a:cubicBezTo>
                  <a:cubicBezTo>
                    <a:pt x="1989" y="3322"/>
                    <a:pt x="1997" y="3322"/>
                    <a:pt x="2004" y="3322"/>
                  </a:cubicBezTo>
                  <a:cubicBezTo>
                    <a:pt x="3765" y="3322"/>
                    <a:pt x="4026" y="1388"/>
                    <a:pt x="3950" y="958"/>
                  </a:cubicBezTo>
                  <a:cubicBezTo>
                    <a:pt x="3947" y="947"/>
                    <a:pt x="3943" y="938"/>
                    <a:pt x="3943" y="927"/>
                  </a:cubicBezTo>
                  <a:cubicBezTo>
                    <a:pt x="3850" y="531"/>
                    <a:pt x="3358" y="0"/>
                    <a:pt x="20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89;p38">
              <a:extLst>
                <a:ext uri="{FF2B5EF4-FFF2-40B4-BE49-F238E27FC236}">
                  <a16:creationId xmlns:a16="http://schemas.microsoft.com/office/drawing/2014/main" id="{C18ABE33-8CCF-634D-89F0-321F53B133E0}"/>
                </a:ext>
              </a:extLst>
            </p:cNvPr>
            <p:cNvSpPr/>
            <p:nvPr/>
          </p:nvSpPr>
          <p:spPr>
            <a:xfrm>
              <a:off x="2204416" y="2707521"/>
              <a:ext cx="506407" cy="218221"/>
            </a:xfrm>
            <a:custGeom>
              <a:avLst/>
              <a:gdLst/>
              <a:ahLst/>
              <a:cxnLst/>
              <a:rect l="l" t="t" r="r" b="b"/>
              <a:pathLst>
                <a:path w="3813" h="1643" extrusionOk="0">
                  <a:moveTo>
                    <a:pt x="1894" y="0"/>
                  </a:moveTo>
                  <a:cubicBezTo>
                    <a:pt x="1783" y="0"/>
                    <a:pt x="1667" y="4"/>
                    <a:pt x="1545" y="11"/>
                  </a:cubicBezTo>
                  <a:cubicBezTo>
                    <a:pt x="740" y="65"/>
                    <a:pt x="170" y="308"/>
                    <a:pt x="0" y="904"/>
                  </a:cubicBezTo>
                  <a:cubicBezTo>
                    <a:pt x="4" y="904"/>
                    <a:pt x="4" y="907"/>
                    <a:pt x="4" y="907"/>
                  </a:cubicBezTo>
                  <a:cubicBezTo>
                    <a:pt x="44" y="961"/>
                    <a:pt x="84" y="1010"/>
                    <a:pt x="123" y="1061"/>
                  </a:cubicBezTo>
                  <a:cubicBezTo>
                    <a:pt x="187" y="1137"/>
                    <a:pt x="256" y="1210"/>
                    <a:pt x="343" y="1270"/>
                  </a:cubicBezTo>
                  <a:cubicBezTo>
                    <a:pt x="443" y="1340"/>
                    <a:pt x="553" y="1387"/>
                    <a:pt x="663" y="1430"/>
                  </a:cubicBezTo>
                  <a:cubicBezTo>
                    <a:pt x="1035" y="1572"/>
                    <a:pt x="1433" y="1643"/>
                    <a:pt x="1832" y="1643"/>
                  </a:cubicBezTo>
                  <a:cubicBezTo>
                    <a:pt x="2357" y="1643"/>
                    <a:pt x="2882" y="1521"/>
                    <a:pt x="3350" y="1281"/>
                  </a:cubicBezTo>
                  <a:cubicBezTo>
                    <a:pt x="3423" y="1244"/>
                    <a:pt x="3497" y="1201"/>
                    <a:pt x="3566" y="1153"/>
                  </a:cubicBezTo>
                  <a:cubicBezTo>
                    <a:pt x="3590" y="1137"/>
                    <a:pt x="3613" y="1117"/>
                    <a:pt x="3637" y="1101"/>
                  </a:cubicBezTo>
                  <a:cubicBezTo>
                    <a:pt x="3703" y="1050"/>
                    <a:pt x="3760" y="994"/>
                    <a:pt x="3813" y="927"/>
                  </a:cubicBezTo>
                  <a:cubicBezTo>
                    <a:pt x="3720" y="531"/>
                    <a:pt x="3228" y="0"/>
                    <a:pt x="1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90;p38">
              <a:extLst>
                <a:ext uri="{FF2B5EF4-FFF2-40B4-BE49-F238E27FC236}">
                  <a16:creationId xmlns:a16="http://schemas.microsoft.com/office/drawing/2014/main" id="{617AE313-59A5-7040-90F4-44EB2970143D}"/>
                </a:ext>
              </a:extLst>
            </p:cNvPr>
            <p:cNvSpPr/>
            <p:nvPr/>
          </p:nvSpPr>
          <p:spPr>
            <a:xfrm>
              <a:off x="2180909" y="2690388"/>
              <a:ext cx="546383" cy="464733"/>
            </a:xfrm>
            <a:custGeom>
              <a:avLst/>
              <a:gdLst/>
              <a:ahLst/>
              <a:cxnLst/>
              <a:rect l="l" t="t" r="r" b="b"/>
              <a:pathLst>
                <a:path w="4114" h="3499" extrusionOk="0">
                  <a:moveTo>
                    <a:pt x="2096" y="214"/>
                  </a:moveTo>
                  <a:cubicBezTo>
                    <a:pt x="2285" y="214"/>
                    <a:pt x="2474" y="226"/>
                    <a:pt x="2665" y="247"/>
                  </a:cubicBezTo>
                  <a:cubicBezTo>
                    <a:pt x="2921" y="303"/>
                    <a:pt x="3187" y="340"/>
                    <a:pt x="3410" y="497"/>
                  </a:cubicBezTo>
                  <a:cubicBezTo>
                    <a:pt x="3510" y="570"/>
                    <a:pt x="3604" y="660"/>
                    <a:pt x="3683" y="757"/>
                  </a:cubicBezTo>
                  <a:cubicBezTo>
                    <a:pt x="3783" y="873"/>
                    <a:pt x="3774" y="980"/>
                    <a:pt x="3670" y="1096"/>
                  </a:cubicBezTo>
                  <a:cubicBezTo>
                    <a:pt x="3560" y="1226"/>
                    <a:pt x="3421" y="1306"/>
                    <a:pt x="3267" y="1366"/>
                  </a:cubicBezTo>
                  <a:cubicBezTo>
                    <a:pt x="2861" y="1519"/>
                    <a:pt x="2442" y="1582"/>
                    <a:pt x="2012" y="1593"/>
                  </a:cubicBezTo>
                  <a:cubicBezTo>
                    <a:pt x="1966" y="1594"/>
                    <a:pt x="1921" y="1595"/>
                    <a:pt x="1876" y="1595"/>
                  </a:cubicBezTo>
                  <a:cubicBezTo>
                    <a:pt x="1521" y="1595"/>
                    <a:pt x="1174" y="1545"/>
                    <a:pt x="843" y="1410"/>
                  </a:cubicBezTo>
                  <a:cubicBezTo>
                    <a:pt x="667" y="1339"/>
                    <a:pt x="517" y="1236"/>
                    <a:pt x="417" y="1073"/>
                  </a:cubicBezTo>
                  <a:cubicBezTo>
                    <a:pt x="317" y="903"/>
                    <a:pt x="337" y="763"/>
                    <a:pt x="487" y="637"/>
                  </a:cubicBezTo>
                  <a:cubicBezTo>
                    <a:pt x="667" y="490"/>
                    <a:pt x="870" y="394"/>
                    <a:pt x="1092" y="337"/>
                  </a:cubicBezTo>
                  <a:cubicBezTo>
                    <a:pt x="1425" y="251"/>
                    <a:pt x="1760" y="214"/>
                    <a:pt x="2096" y="214"/>
                  </a:cubicBezTo>
                  <a:close/>
                  <a:moveTo>
                    <a:pt x="3850" y="1273"/>
                  </a:moveTo>
                  <a:cubicBezTo>
                    <a:pt x="3854" y="1302"/>
                    <a:pt x="3860" y="1319"/>
                    <a:pt x="3860" y="1336"/>
                  </a:cubicBezTo>
                  <a:cubicBezTo>
                    <a:pt x="3803" y="2015"/>
                    <a:pt x="3530" y="2581"/>
                    <a:pt x="2971" y="2981"/>
                  </a:cubicBezTo>
                  <a:cubicBezTo>
                    <a:pt x="2696" y="3176"/>
                    <a:pt x="2384" y="3242"/>
                    <a:pt x="2059" y="3242"/>
                  </a:cubicBezTo>
                  <a:cubicBezTo>
                    <a:pt x="2006" y="3242"/>
                    <a:pt x="1952" y="3241"/>
                    <a:pt x="1899" y="3237"/>
                  </a:cubicBezTo>
                  <a:cubicBezTo>
                    <a:pt x="1559" y="3214"/>
                    <a:pt x="1229" y="3137"/>
                    <a:pt x="933" y="2965"/>
                  </a:cubicBezTo>
                  <a:cubicBezTo>
                    <a:pt x="613" y="2775"/>
                    <a:pt x="397" y="2498"/>
                    <a:pt x="330" y="2129"/>
                  </a:cubicBezTo>
                  <a:cubicBezTo>
                    <a:pt x="277" y="1862"/>
                    <a:pt x="264" y="1589"/>
                    <a:pt x="230" y="1319"/>
                  </a:cubicBezTo>
                  <a:cubicBezTo>
                    <a:pt x="244" y="1316"/>
                    <a:pt x="253" y="1313"/>
                    <a:pt x="267" y="1313"/>
                  </a:cubicBezTo>
                  <a:cubicBezTo>
                    <a:pt x="706" y="1759"/>
                    <a:pt x="1280" y="1832"/>
                    <a:pt x="1862" y="1846"/>
                  </a:cubicBezTo>
                  <a:cubicBezTo>
                    <a:pt x="1895" y="1847"/>
                    <a:pt x="1928" y="1847"/>
                    <a:pt x="1960" y="1847"/>
                  </a:cubicBezTo>
                  <a:cubicBezTo>
                    <a:pt x="2283" y="1847"/>
                    <a:pt x="2603" y="1805"/>
                    <a:pt x="2915" y="1729"/>
                  </a:cubicBezTo>
                  <a:cubicBezTo>
                    <a:pt x="3258" y="1649"/>
                    <a:pt x="3587" y="1546"/>
                    <a:pt x="3850" y="1273"/>
                  </a:cubicBezTo>
                  <a:close/>
                  <a:moveTo>
                    <a:pt x="1948" y="1"/>
                  </a:moveTo>
                  <a:cubicBezTo>
                    <a:pt x="1496" y="1"/>
                    <a:pt x="1053" y="64"/>
                    <a:pt x="633" y="260"/>
                  </a:cubicBezTo>
                  <a:cubicBezTo>
                    <a:pt x="257" y="437"/>
                    <a:pt x="74" y="733"/>
                    <a:pt x="34" y="1139"/>
                  </a:cubicBezTo>
                  <a:cubicBezTo>
                    <a:pt x="1" y="1476"/>
                    <a:pt x="7" y="1812"/>
                    <a:pt x="70" y="2146"/>
                  </a:cubicBezTo>
                  <a:cubicBezTo>
                    <a:pt x="157" y="2608"/>
                    <a:pt x="407" y="2968"/>
                    <a:pt x="820" y="3194"/>
                  </a:cubicBezTo>
                  <a:cubicBezTo>
                    <a:pt x="1191" y="3401"/>
                    <a:pt x="1583" y="3498"/>
                    <a:pt x="1989" y="3498"/>
                  </a:cubicBezTo>
                  <a:cubicBezTo>
                    <a:pt x="2137" y="3498"/>
                    <a:pt x="2287" y="3485"/>
                    <a:pt x="2438" y="3460"/>
                  </a:cubicBezTo>
                  <a:cubicBezTo>
                    <a:pt x="2744" y="3411"/>
                    <a:pt x="3021" y="3288"/>
                    <a:pt x="3258" y="3081"/>
                  </a:cubicBezTo>
                  <a:cubicBezTo>
                    <a:pt x="3797" y="2611"/>
                    <a:pt x="4086" y="2018"/>
                    <a:pt x="4109" y="1302"/>
                  </a:cubicBezTo>
                  <a:cubicBezTo>
                    <a:pt x="4113" y="1139"/>
                    <a:pt x="4080" y="956"/>
                    <a:pt x="4006" y="810"/>
                  </a:cubicBezTo>
                  <a:cubicBezTo>
                    <a:pt x="3900" y="590"/>
                    <a:pt x="3727" y="414"/>
                    <a:pt x="3510" y="283"/>
                  </a:cubicBezTo>
                  <a:cubicBezTo>
                    <a:pt x="3281" y="144"/>
                    <a:pt x="3021" y="97"/>
                    <a:pt x="2758" y="48"/>
                  </a:cubicBezTo>
                  <a:cubicBezTo>
                    <a:pt x="2488" y="31"/>
                    <a:pt x="2219" y="1"/>
                    <a:pt x="19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91;p38">
              <a:extLst>
                <a:ext uri="{FF2B5EF4-FFF2-40B4-BE49-F238E27FC236}">
                  <a16:creationId xmlns:a16="http://schemas.microsoft.com/office/drawing/2014/main" id="{EA6D67B5-E26A-EE42-8662-FFD3581E8F30}"/>
                </a:ext>
              </a:extLst>
            </p:cNvPr>
            <p:cNvSpPr/>
            <p:nvPr/>
          </p:nvSpPr>
          <p:spPr>
            <a:xfrm>
              <a:off x="2289676" y="2946715"/>
              <a:ext cx="35593" cy="101208"/>
            </a:xfrm>
            <a:custGeom>
              <a:avLst/>
              <a:gdLst/>
              <a:ahLst/>
              <a:cxnLst/>
              <a:rect l="l" t="t" r="r" b="b"/>
              <a:pathLst>
                <a:path w="268" h="762" extrusionOk="0">
                  <a:moveTo>
                    <a:pt x="115" y="1"/>
                  </a:moveTo>
                  <a:cubicBezTo>
                    <a:pt x="109" y="1"/>
                    <a:pt x="104" y="1"/>
                    <a:pt x="98" y="2"/>
                  </a:cubicBezTo>
                  <a:cubicBezTo>
                    <a:pt x="14" y="9"/>
                    <a:pt x="1" y="76"/>
                    <a:pt x="7" y="142"/>
                  </a:cubicBezTo>
                  <a:cubicBezTo>
                    <a:pt x="24" y="288"/>
                    <a:pt x="38" y="435"/>
                    <a:pt x="71" y="575"/>
                  </a:cubicBezTo>
                  <a:cubicBezTo>
                    <a:pt x="87" y="642"/>
                    <a:pt x="124" y="762"/>
                    <a:pt x="196" y="762"/>
                  </a:cubicBezTo>
                  <a:cubicBezTo>
                    <a:pt x="198" y="762"/>
                    <a:pt x="201" y="762"/>
                    <a:pt x="204" y="761"/>
                  </a:cubicBezTo>
                  <a:cubicBezTo>
                    <a:pt x="267" y="755"/>
                    <a:pt x="267" y="662"/>
                    <a:pt x="264" y="618"/>
                  </a:cubicBezTo>
                  <a:cubicBezTo>
                    <a:pt x="254" y="448"/>
                    <a:pt x="238" y="279"/>
                    <a:pt x="218" y="112"/>
                  </a:cubicBezTo>
                  <a:cubicBezTo>
                    <a:pt x="208" y="54"/>
                    <a:pt x="176" y="1"/>
                    <a:pt x="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92;p38">
              <a:extLst>
                <a:ext uri="{FF2B5EF4-FFF2-40B4-BE49-F238E27FC236}">
                  <a16:creationId xmlns:a16="http://schemas.microsoft.com/office/drawing/2014/main" id="{6BB14B1A-B0CE-7744-8891-E3CFFBD0F325}"/>
                </a:ext>
              </a:extLst>
            </p:cNvPr>
            <p:cNvSpPr/>
            <p:nvPr/>
          </p:nvSpPr>
          <p:spPr>
            <a:xfrm>
              <a:off x="2403356" y="2968497"/>
              <a:ext cx="28820" cy="93106"/>
            </a:xfrm>
            <a:custGeom>
              <a:avLst/>
              <a:gdLst/>
              <a:ahLst/>
              <a:cxnLst/>
              <a:rect l="l" t="t" r="r" b="b"/>
              <a:pathLst>
                <a:path w="217" h="701" extrusionOk="0">
                  <a:moveTo>
                    <a:pt x="95" y="1"/>
                  </a:moveTo>
                  <a:cubicBezTo>
                    <a:pt x="92" y="1"/>
                    <a:pt x="88" y="1"/>
                    <a:pt x="84" y="1"/>
                  </a:cubicBezTo>
                  <a:cubicBezTo>
                    <a:pt x="14" y="12"/>
                    <a:pt x="1" y="72"/>
                    <a:pt x="1" y="131"/>
                  </a:cubicBezTo>
                  <a:cubicBezTo>
                    <a:pt x="1" y="271"/>
                    <a:pt x="7" y="407"/>
                    <a:pt x="11" y="547"/>
                  </a:cubicBezTo>
                  <a:cubicBezTo>
                    <a:pt x="14" y="577"/>
                    <a:pt x="17" y="614"/>
                    <a:pt x="34" y="634"/>
                  </a:cubicBezTo>
                  <a:cubicBezTo>
                    <a:pt x="54" y="664"/>
                    <a:pt x="87" y="697"/>
                    <a:pt x="121" y="701"/>
                  </a:cubicBezTo>
                  <a:cubicBezTo>
                    <a:pt x="121" y="701"/>
                    <a:pt x="122" y="701"/>
                    <a:pt x="123" y="701"/>
                  </a:cubicBezTo>
                  <a:cubicBezTo>
                    <a:pt x="143" y="701"/>
                    <a:pt x="174" y="656"/>
                    <a:pt x="187" y="627"/>
                  </a:cubicBezTo>
                  <a:cubicBezTo>
                    <a:pt x="204" y="594"/>
                    <a:pt x="217" y="244"/>
                    <a:pt x="201" y="115"/>
                  </a:cubicBezTo>
                  <a:cubicBezTo>
                    <a:pt x="194" y="58"/>
                    <a:pt x="164" y="1"/>
                    <a:pt x="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93;p38">
              <a:extLst>
                <a:ext uri="{FF2B5EF4-FFF2-40B4-BE49-F238E27FC236}">
                  <a16:creationId xmlns:a16="http://schemas.microsoft.com/office/drawing/2014/main" id="{E48AAF0A-5237-6746-A803-69716FCAA12A}"/>
                </a:ext>
              </a:extLst>
            </p:cNvPr>
            <p:cNvSpPr/>
            <p:nvPr/>
          </p:nvSpPr>
          <p:spPr>
            <a:xfrm>
              <a:off x="2505881" y="2973012"/>
              <a:ext cx="29750" cy="77168"/>
            </a:xfrm>
            <a:custGeom>
              <a:avLst/>
              <a:gdLst/>
              <a:ahLst/>
              <a:cxnLst/>
              <a:rect l="l" t="t" r="r" b="b"/>
              <a:pathLst>
                <a:path w="224" h="581" extrusionOk="0">
                  <a:moveTo>
                    <a:pt x="130" y="1"/>
                  </a:moveTo>
                  <a:cubicBezTo>
                    <a:pt x="103" y="1"/>
                    <a:pt x="61" y="25"/>
                    <a:pt x="58" y="44"/>
                  </a:cubicBezTo>
                  <a:cubicBezTo>
                    <a:pt x="34" y="197"/>
                    <a:pt x="15" y="353"/>
                    <a:pt x="4" y="507"/>
                  </a:cubicBezTo>
                  <a:cubicBezTo>
                    <a:pt x="1" y="530"/>
                    <a:pt x="44" y="577"/>
                    <a:pt x="71" y="580"/>
                  </a:cubicBezTo>
                  <a:cubicBezTo>
                    <a:pt x="101" y="580"/>
                    <a:pt x="148" y="553"/>
                    <a:pt x="161" y="527"/>
                  </a:cubicBezTo>
                  <a:cubicBezTo>
                    <a:pt x="171" y="507"/>
                    <a:pt x="178" y="487"/>
                    <a:pt x="184" y="467"/>
                  </a:cubicBezTo>
                  <a:cubicBezTo>
                    <a:pt x="214" y="377"/>
                    <a:pt x="224" y="280"/>
                    <a:pt x="218" y="184"/>
                  </a:cubicBezTo>
                  <a:cubicBezTo>
                    <a:pt x="214" y="144"/>
                    <a:pt x="208" y="101"/>
                    <a:pt x="201" y="61"/>
                  </a:cubicBezTo>
                  <a:cubicBezTo>
                    <a:pt x="198" y="34"/>
                    <a:pt x="158" y="4"/>
                    <a:pt x="134" y="1"/>
                  </a:cubicBezTo>
                  <a:cubicBezTo>
                    <a:pt x="133" y="1"/>
                    <a:pt x="131" y="1"/>
                    <a:pt x="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94;p38">
              <a:extLst>
                <a:ext uri="{FF2B5EF4-FFF2-40B4-BE49-F238E27FC236}">
                  <a16:creationId xmlns:a16="http://schemas.microsoft.com/office/drawing/2014/main" id="{ADD92C70-CC92-984C-9C55-A31FAF2E4400}"/>
                </a:ext>
              </a:extLst>
            </p:cNvPr>
            <p:cNvSpPr/>
            <p:nvPr/>
          </p:nvSpPr>
          <p:spPr>
            <a:xfrm>
              <a:off x="2444127" y="2807529"/>
              <a:ext cx="27359" cy="29220"/>
            </a:xfrm>
            <a:custGeom>
              <a:avLst/>
              <a:gdLst/>
              <a:ahLst/>
              <a:cxnLst/>
              <a:rect l="l" t="t" r="r" b="b"/>
              <a:pathLst>
                <a:path w="206" h="220" extrusionOk="0">
                  <a:moveTo>
                    <a:pt x="112" y="0"/>
                  </a:moveTo>
                  <a:cubicBezTo>
                    <a:pt x="54" y="0"/>
                    <a:pt x="26" y="66"/>
                    <a:pt x="17" y="88"/>
                  </a:cubicBezTo>
                  <a:cubicBezTo>
                    <a:pt x="3" y="134"/>
                    <a:pt x="0" y="201"/>
                    <a:pt x="97" y="217"/>
                  </a:cubicBezTo>
                  <a:cubicBezTo>
                    <a:pt x="104" y="219"/>
                    <a:pt x="111" y="219"/>
                    <a:pt x="117" y="219"/>
                  </a:cubicBezTo>
                  <a:cubicBezTo>
                    <a:pt x="195" y="219"/>
                    <a:pt x="206" y="129"/>
                    <a:pt x="203" y="105"/>
                  </a:cubicBezTo>
                  <a:cubicBezTo>
                    <a:pt x="197" y="68"/>
                    <a:pt x="180" y="11"/>
                    <a:pt x="120" y="1"/>
                  </a:cubicBezTo>
                  <a:cubicBezTo>
                    <a:pt x="117" y="1"/>
                    <a:pt x="114" y="0"/>
                    <a:pt x="1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95;p38">
              <a:extLst>
                <a:ext uri="{FF2B5EF4-FFF2-40B4-BE49-F238E27FC236}">
                  <a16:creationId xmlns:a16="http://schemas.microsoft.com/office/drawing/2014/main" id="{E813A509-B648-7E46-929E-E6FFECE4B467}"/>
                </a:ext>
              </a:extLst>
            </p:cNvPr>
            <p:cNvSpPr/>
            <p:nvPr/>
          </p:nvSpPr>
          <p:spPr>
            <a:xfrm>
              <a:off x="2391404" y="2775388"/>
              <a:ext cx="33335" cy="28556"/>
            </a:xfrm>
            <a:custGeom>
              <a:avLst/>
              <a:gdLst/>
              <a:ahLst/>
              <a:cxnLst/>
              <a:rect l="l" t="t" r="r" b="b"/>
              <a:pathLst>
                <a:path w="251" h="215" extrusionOk="0">
                  <a:moveTo>
                    <a:pt x="99" y="0"/>
                  </a:moveTo>
                  <a:cubicBezTo>
                    <a:pt x="86" y="0"/>
                    <a:pt x="72" y="3"/>
                    <a:pt x="57" y="10"/>
                  </a:cubicBezTo>
                  <a:cubicBezTo>
                    <a:pt x="1" y="40"/>
                    <a:pt x="14" y="113"/>
                    <a:pt x="24" y="137"/>
                  </a:cubicBezTo>
                  <a:cubicBezTo>
                    <a:pt x="34" y="172"/>
                    <a:pt x="56" y="215"/>
                    <a:pt x="105" y="215"/>
                  </a:cubicBezTo>
                  <a:cubicBezTo>
                    <a:pt x="120" y="215"/>
                    <a:pt x="139" y="210"/>
                    <a:pt x="160" y="200"/>
                  </a:cubicBezTo>
                  <a:cubicBezTo>
                    <a:pt x="251" y="157"/>
                    <a:pt x="200" y="67"/>
                    <a:pt x="184" y="47"/>
                  </a:cubicBezTo>
                  <a:cubicBezTo>
                    <a:pt x="164" y="25"/>
                    <a:pt x="135" y="0"/>
                    <a:pt x="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96;p38">
              <a:extLst>
                <a:ext uri="{FF2B5EF4-FFF2-40B4-BE49-F238E27FC236}">
                  <a16:creationId xmlns:a16="http://schemas.microsoft.com/office/drawing/2014/main" id="{B396A534-58A4-C644-AB60-CFF14CA058BB}"/>
                </a:ext>
              </a:extLst>
            </p:cNvPr>
            <p:cNvSpPr/>
            <p:nvPr/>
          </p:nvSpPr>
          <p:spPr>
            <a:xfrm>
              <a:off x="2319822" y="2788271"/>
              <a:ext cx="32804" cy="28556"/>
            </a:xfrm>
            <a:custGeom>
              <a:avLst/>
              <a:gdLst/>
              <a:ahLst/>
              <a:cxnLst/>
              <a:rect l="l" t="t" r="r" b="b"/>
              <a:pathLst>
                <a:path w="247" h="215" extrusionOk="0">
                  <a:moveTo>
                    <a:pt x="95" y="0"/>
                  </a:moveTo>
                  <a:cubicBezTo>
                    <a:pt x="83" y="0"/>
                    <a:pt x="70" y="3"/>
                    <a:pt x="57" y="10"/>
                  </a:cubicBezTo>
                  <a:cubicBezTo>
                    <a:pt x="0" y="40"/>
                    <a:pt x="14" y="113"/>
                    <a:pt x="20" y="139"/>
                  </a:cubicBezTo>
                  <a:cubicBezTo>
                    <a:pt x="30" y="172"/>
                    <a:pt x="54" y="214"/>
                    <a:pt x="102" y="214"/>
                  </a:cubicBezTo>
                  <a:cubicBezTo>
                    <a:pt x="118" y="214"/>
                    <a:pt x="136" y="210"/>
                    <a:pt x="157" y="199"/>
                  </a:cubicBezTo>
                  <a:cubicBezTo>
                    <a:pt x="246" y="159"/>
                    <a:pt x="200" y="66"/>
                    <a:pt x="180" y="46"/>
                  </a:cubicBezTo>
                  <a:cubicBezTo>
                    <a:pt x="163" y="26"/>
                    <a:pt x="132" y="0"/>
                    <a:pt x="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97;p38">
              <a:extLst>
                <a:ext uri="{FF2B5EF4-FFF2-40B4-BE49-F238E27FC236}">
                  <a16:creationId xmlns:a16="http://schemas.microsoft.com/office/drawing/2014/main" id="{8C0C44A5-6543-0E4E-84E4-646F3BFBE43F}"/>
                </a:ext>
              </a:extLst>
            </p:cNvPr>
            <p:cNvSpPr/>
            <p:nvPr/>
          </p:nvSpPr>
          <p:spPr>
            <a:xfrm>
              <a:off x="2369358" y="2823599"/>
              <a:ext cx="33203" cy="28954"/>
            </a:xfrm>
            <a:custGeom>
              <a:avLst/>
              <a:gdLst/>
              <a:ahLst/>
              <a:cxnLst/>
              <a:rect l="l" t="t" r="r" b="b"/>
              <a:pathLst>
                <a:path w="250" h="218" extrusionOk="0">
                  <a:moveTo>
                    <a:pt x="96" y="1"/>
                  </a:moveTo>
                  <a:cubicBezTo>
                    <a:pt x="84" y="1"/>
                    <a:pt x="71" y="4"/>
                    <a:pt x="57" y="10"/>
                  </a:cubicBezTo>
                  <a:cubicBezTo>
                    <a:pt x="0" y="44"/>
                    <a:pt x="13" y="116"/>
                    <a:pt x="24" y="140"/>
                  </a:cubicBezTo>
                  <a:cubicBezTo>
                    <a:pt x="34" y="173"/>
                    <a:pt x="56" y="218"/>
                    <a:pt x="105" y="218"/>
                  </a:cubicBezTo>
                  <a:cubicBezTo>
                    <a:pt x="121" y="218"/>
                    <a:pt x="139" y="214"/>
                    <a:pt x="160" y="204"/>
                  </a:cubicBezTo>
                  <a:cubicBezTo>
                    <a:pt x="250" y="160"/>
                    <a:pt x="200" y="70"/>
                    <a:pt x="183" y="50"/>
                  </a:cubicBezTo>
                  <a:cubicBezTo>
                    <a:pt x="163" y="27"/>
                    <a:pt x="133" y="1"/>
                    <a:pt x="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98;p38">
              <a:extLst>
                <a:ext uri="{FF2B5EF4-FFF2-40B4-BE49-F238E27FC236}">
                  <a16:creationId xmlns:a16="http://schemas.microsoft.com/office/drawing/2014/main" id="{6E9972FC-3B6C-4C49-BAD4-B3300A7AA800}"/>
                </a:ext>
              </a:extLst>
            </p:cNvPr>
            <p:cNvSpPr/>
            <p:nvPr/>
          </p:nvSpPr>
          <p:spPr>
            <a:xfrm rot="-203643" flipH="1">
              <a:off x="3101336" y="2273850"/>
              <a:ext cx="1058378" cy="788853"/>
            </a:xfrm>
            <a:custGeom>
              <a:avLst/>
              <a:gdLst/>
              <a:ahLst/>
              <a:cxnLst/>
              <a:rect l="l" t="t" r="r" b="b"/>
              <a:pathLst>
                <a:path w="24389" h="18177" extrusionOk="0">
                  <a:moveTo>
                    <a:pt x="14722" y="0"/>
                  </a:moveTo>
                  <a:cubicBezTo>
                    <a:pt x="13784" y="0"/>
                    <a:pt x="12728" y="62"/>
                    <a:pt x="11535" y="200"/>
                  </a:cubicBezTo>
                  <a:cubicBezTo>
                    <a:pt x="7495" y="655"/>
                    <a:pt x="1455" y="3885"/>
                    <a:pt x="370" y="7348"/>
                  </a:cubicBezTo>
                  <a:cubicBezTo>
                    <a:pt x="323" y="7481"/>
                    <a:pt x="284" y="7617"/>
                    <a:pt x="260" y="7765"/>
                  </a:cubicBezTo>
                  <a:cubicBezTo>
                    <a:pt x="0" y="9072"/>
                    <a:pt x="0" y="10649"/>
                    <a:pt x="470" y="12178"/>
                  </a:cubicBezTo>
                  <a:cubicBezTo>
                    <a:pt x="1296" y="14863"/>
                    <a:pt x="3588" y="17404"/>
                    <a:pt x="8518" y="17945"/>
                  </a:cubicBezTo>
                  <a:cubicBezTo>
                    <a:pt x="9878" y="18099"/>
                    <a:pt x="11148" y="18177"/>
                    <a:pt x="12328" y="18177"/>
                  </a:cubicBezTo>
                  <a:cubicBezTo>
                    <a:pt x="17843" y="18177"/>
                    <a:pt x="21416" y="16489"/>
                    <a:pt x="23182" y="13089"/>
                  </a:cubicBezTo>
                  <a:cubicBezTo>
                    <a:pt x="23859" y="11808"/>
                    <a:pt x="24167" y="10563"/>
                    <a:pt x="24241" y="9403"/>
                  </a:cubicBezTo>
                  <a:cubicBezTo>
                    <a:pt x="24388" y="7150"/>
                    <a:pt x="23614" y="5189"/>
                    <a:pt x="22800" y="3858"/>
                  </a:cubicBezTo>
                  <a:cubicBezTo>
                    <a:pt x="22688" y="3686"/>
                    <a:pt x="22590" y="3515"/>
                    <a:pt x="22478" y="3367"/>
                  </a:cubicBezTo>
                  <a:cubicBezTo>
                    <a:pt x="21358" y="1750"/>
                    <a:pt x="19698" y="0"/>
                    <a:pt x="147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99;p38">
              <a:extLst>
                <a:ext uri="{FF2B5EF4-FFF2-40B4-BE49-F238E27FC236}">
                  <a16:creationId xmlns:a16="http://schemas.microsoft.com/office/drawing/2014/main" id="{57DACEEE-F3FC-9045-8159-E353DF7B3195}"/>
                </a:ext>
              </a:extLst>
            </p:cNvPr>
            <p:cNvSpPr/>
            <p:nvPr/>
          </p:nvSpPr>
          <p:spPr>
            <a:xfrm rot="-203643" flipH="1">
              <a:off x="3159302" y="2272607"/>
              <a:ext cx="973452" cy="420617"/>
            </a:xfrm>
            <a:custGeom>
              <a:avLst/>
              <a:gdLst/>
              <a:ahLst/>
              <a:cxnLst/>
              <a:rect l="l" t="t" r="r" b="b"/>
              <a:pathLst>
                <a:path w="22432" h="9692" extrusionOk="0">
                  <a:moveTo>
                    <a:pt x="14353" y="0"/>
                  </a:moveTo>
                  <a:cubicBezTo>
                    <a:pt x="13415" y="0"/>
                    <a:pt x="12359" y="62"/>
                    <a:pt x="11166" y="200"/>
                  </a:cubicBezTo>
                  <a:cubicBezTo>
                    <a:pt x="7126" y="655"/>
                    <a:pt x="1086" y="3885"/>
                    <a:pt x="1" y="7348"/>
                  </a:cubicBezTo>
                  <a:cubicBezTo>
                    <a:pt x="101" y="7543"/>
                    <a:pt x="211" y="7729"/>
                    <a:pt x="347" y="7913"/>
                  </a:cubicBezTo>
                  <a:cubicBezTo>
                    <a:pt x="853" y="8617"/>
                    <a:pt x="1628" y="9182"/>
                    <a:pt x="2503" y="9244"/>
                  </a:cubicBezTo>
                  <a:cubicBezTo>
                    <a:pt x="2561" y="9248"/>
                    <a:pt x="2620" y="9250"/>
                    <a:pt x="2677" y="9250"/>
                  </a:cubicBezTo>
                  <a:cubicBezTo>
                    <a:pt x="3319" y="9250"/>
                    <a:pt x="3940" y="9011"/>
                    <a:pt x="4562" y="8886"/>
                  </a:cubicBezTo>
                  <a:cubicBezTo>
                    <a:pt x="4934" y="8811"/>
                    <a:pt x="5314" y="8773"/>
                    <a:pt x="5693" y="8773"/>
                  </a:cubicBezTo>
                  <a:cubicBezTo>
                    <a:pt x="6118" y="8773"/>
                    <a:pt x="6542" y="8820"/>
                    <a:pt x="6951" y="8913"/>
                  </a:cubicBezTo>
                  <a:cubicBezTo>
                    <a:pt x="7889" y="9108"/>
                    <a:pt x="8764" y="9551"/>
                    <a:pt x="9714" y="9664"/>
                  </a:cubicBezTo>
                  <a:cubicBezTo>
                    <a:pt x="9872" y="9682"/>
                    <a:pt x="10032" y="9692"/>
                    <a:pt x="10192" y="9692"/>
                  </a:cubicBezTo>
                  <a:cubicBezTo>
                    <a:pt x="10866" y="9692"/>
                    <a:pt x="11542" y="9528"/>
                    <a:pt x="12127" y="9220"/>
                  </a:cubicBezTo>
                  <a:cubicBezTo>
                    <a:pt x="13103" y="8703"/>
                    <a:pt x="13842" y="7815"/>
                    <a:pt x="14839" y="7348"/>
                  </a:cubicBezTo>
                  <a:cubicBezTo>
                    <a:pt x="16158" y="6730"/>
                    <a:pt x="17723" y="6940"/>
                    <a:pt x="19104" y="6473"/>
                  </a:cubicBezTo>
                  <a:cubicBezTo>
                    <a:pt x="19855" y="6212"/>
                    <a:pt x="20521" y="5769"/>
                    <a:pt x="21136" y="5263"/>
                  </a:cubicBezTo>
                  <a:cubicBezTo>
                    <a:pt x="21630" y="4858"/>
                    <a:pt x="22097" y="4402"/>
                    <a:pt x="22431" y="3858"/>
                  </a:cubicBezTo>
                  <a:cubicBezTo>
                    <a:pt x="22319" y="3686"/>
                    <a:pt x="22221" y="3515"/>
                    <a:pt x="22109" y="3367"/>
                  </a:cubicBezTo>
                  <a:cubicBezTo>
                    <a:pt x="20989" y="1750"/>
                    <a:pt x="19329" y="0"/>
                    <a:pt x="143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00;p38">
              <a:extLst>
                <a:ext uri="{FF2B5EF4-FFF2-40B4-BE49-F238E27FC236}">
                  <a16:creationId xmlns:a16="http://schemas.microsoft.com/office/drawing/2014/main" id="{5BB5FA4D-FE8F-C04C-9CEA-1CA0E20E87F4}"/>
                </a:ext>
              </a:extLst>
            </p:cNvPr>
            <p:cNvSpPr/>
            <p:nvPr/>
          </p:nvSpPr>
          <p:spPr>
            <a:xfrm rot="-203643" flipH="1">
              <a:off x="3119851" y="2681981"/>
              <a:ext cx="1031559" cy="380777"/>
            </a:xfrm>
            <a:custGeom>
              <a:avLst/>
              <a:gdLst/>
              <a:ahLst/>
              <a:cxnLst/>
              <a:rect l="l" t="t" r="r" b="b"/>
              <a:pathLst>
                <a:path w="23771" h="8774" extrusionOk="0">
                  <a:moveTo>
                    <a:pt x="23771" y="0"/>
                  </a:moveTo>
                  <a:lnTo>
                    <a:pt x="23771" y="0"/>
                  </a:lnTo>
                  <a:cubicBezTo>
                    <a:pt x="23537" y="346"/>
                    <a:pt x="23280" y="693"/>
                    <a:pt x="23008" y="1012"/>
                  </a:cubicBezTo>
                  <a:cubicBezTo>
                    <a:pt x="21221" y="3144"/>
                    <a:pt x="18681" y="4573"/>
                    <a:pt x="15983" y="5312"/>
                  </a:cubicBezTo>
                  <a:cubicBezTo>
                    <a:pt x="14230" y="5787"/>
                    <a:pt x="12411" y="5984"/>
                    <a:pt x="10589" y="5984"/>
                  </a:cubicBezTo>
                  <a:cubicBezTo>
                    <a:pt x="9621" y="5984"/>
                    <a:pt x="8652" y="5928"/>
                    <a:pt x="7690" y="5830"/>
                  </a:cubicBezTo>
                  <a:cubicBezTo>
                    <a:pt x="5756" y="5635"/>
                    <a:pt x="3819" y="5265"/>
                    <a:pt x="2106" y="4351"/>
                  </a:cubicBezTo>
                  <a:cubicBezTo>
                    <a:pt x="1331" y="3946"/>
                    <a:pt x="604" y="3402"/>
                    <a:pt x="0" y="2775"/>
                  </a:cubicBezTo>
                  <a:lnTo>
                    <a:pt x="0" y="2775"/>
                  </a:lnTo>
                  <a:cubicBezTo>
                    <a:pt x="826" y="5460"/>
                    <a:pt x="3118" y="8001"/>
                    <a:pt x="8048" y="8542"/>
                  </a:cubicBezTo>
                  <a:cubicBezTo>
                    <a:pt x="9408" y="8696"/>
                    <a:pt x="10678" y="8774"/>
                    <a:pt x="11858" y="8774"/>
                  </a:cubicBezTo>
                  <a:cubicBezTo>
                    <a:pt x="17373" y="8774"/>
                    <a:pt x="20946" y="7086"/>
                    <a:pt x="22712" y="3686"/>
                  </a:cubicBezTo>
                  <a:cubicBezTo>
                    <a:pt x="23389" y="2405"/>
                    <a:pt x="23697" y="1160"/>
                    <a:pt x="23771" y="0"/>
                  </a:cubicBezTo>
                  <a:close/>
                </a:path>
              </a:pathLst>
            </a:custGeom>
            <a:solidFill>
              <a:schemeClr val="accent2">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01;p38">
              <a:extLst>
                <a:ext uri="{FF2B5EF4-FFF2-40B4-BE49-F238E27FC236}">
                  <a16:creationId xmlns:a16="http://schemas.microsoft.com/office/drawing/2014/main" id="{FAEDDA4F-C6BB-7440-B1DC-D42AA86BDB78}"/>
                </a:ext>
              </a:extLst>
            </p:cNvPr>
            <p:cNvSpPr/>
            <p:nvPr/>
          </p:nvSpPr>
          <p:spPr>
            <a:xfrm rot="-203643" flipH="1">
              <a:off x="3053374" y="2248464"/>
              <a:ext cx="1128983" cy="828302"/>
            </a:xfrm>
            <a:custGeom>
              <a:avLst/>
              <a:gdLst/>
              <a:ahLst/>
              <a:cxnLst/>
              <a:rect l="l" t="t" r="r" b="b"/>
              <a:pathLst>
                <a:path w="26016" h="19086" extrusionOk="0">
                  <a:moveTo>
                    <a:pt x="15300" y="800"/>
                  </a:moveTo>
                  <a:cubicBezTo>
                    <a:pt x="17114" y="800"/>
                    <a:pt x="18848" y="1221"/>
                    <a:pt x="20532" y="1985"/>
                  </a:cubicBezTo>
                  <a:cubicBezTo>
                    <a:pt x="21221" y="2292"/>
                    <a:pt x="21778" y="2774"/>
                    <a:pt x="22159" y="3440"/>
                  </a:cubicBezTo>
                  <a:cubicBezTo>
                    <a:pt x="22541" y="4090"/>
                    <a:pt x="22490" y="4771"/>
                    <a:pt x="21999" y="5362"/>
                  </a:cubicBezTo>
                  <a:cubicBezTo>
                    <a:pt x="21062" y="6471"/>
                    <a:pt x="19817" y="6938"/>
                    <a:pt x="18412" y="7122"/>
                  </a:cubicBezTo>
                  <a:cubicBezTo>
                    <a:pt x="18092" y="7160"/>
                    <a:pt x="17746" y="7160"/>
                    <a:pt x="17403" y="7184"/>
                  </a:cubicBezTo>
                  <a:cubicBezTo>
                    <a:pt x="17233" y="7161"/>
                    <a:pt x="17067" y="7151"/>
                    <a:pt x="16905" y="7151"/>
                  </a:cubicBezTo>
                  <a:cubicBezTo>
                    <a:pt x="15748" y="7151"/>
                    <a:pt x="14777" y="7700"/>
                    <a:pt x="13890" y="8468"/>
                  </a:cubicBezTo>
                  <a:cubicBezTo>
                    <a:pt x="13594" y="8713"/>
                    <a:pt x="13310" y="8958"/>
                    <a:pt x="13014" y="9207"/>
                  </a:cubicBezTo>
                  <a:cubicBezTo>
                    <a:pt x="12395" y="9706"/>
                    <a:pt x="11717" y="9938"/>
                    <a:pt x="10997" y="9938"/>
                  </a:cubicBezTo>
                  <a:cubicBezTo>
                    <a:pt x="10671" y="9938"/>
                    <a:pt x="10336" y="9891"/>
                    <a:pt x="9994" y="9798"/>
                  </a:cubicBezTo>
                  <a:cubicBezTo>
                    <a:pt x="9356" y="9624"/>
                    <a:pt x="8726" y="9390"/>
                    <a:pt x="8087" y="9192"/>
                  </a:cubicBezTo>
                  <a:cubicBezTo>
                    <a:pt x="7622" y="9051"/>
                    <a:pt x="7161" y="8978"/>
                    <a:pt x="6701" y="8978"/>
                  </a:cubicBezTo>
                  <a:cubicBezTo>
                    <a:pt x="6195" y="8978"/>
                    <a:pt x="5692" y="9067"/>
                    <a:pt x="5188" y="9254"/>
                  </a:cubicBezTo>
                  <a:cubicBezTo>
                    <a:pt x="4846" y="9376"/>
                    <a:pt x="4506" y="9441"/>
                    <a:pt x="4165" y="9441"/>
                  </a:cubicBezTo>
                  <a:cubicBezTo>
                    <a:pt x="3810" y="9441"/>
                    <a:pt x="3454" y="9370"/>
                    <a:pt x="3094" y="9219"/>
                  </a:cubicBezTo>
                  <a:cubicBezTo>
                    <a:pt x="2121" y="8799"/>
                    <a:pt x="1787" y="7997"/>
                    <a:pt x="2219" y="7024"/>
                  </a:cubicBezTo>
                  <a:cubicBezTo>
                    <a:pt x="2639" y="6063"/>
                    <a:pt x="3355" y="5312"/>
                    <a:pt x="4153" y="4646"/>
                  </a:cubicBezTo>
                  <a:cubicBezTo>
                    <a:pt x="5978" y="3105"/>
                    <a:pt x="8111" y="2168"/>
                    <a:pt x="10391" y="1529"/>
                  </a:cubicBezTo>
                  <a:cubicBezTo>
                    <a:pt x="10734" y="1429"/>
                    <a:pt x="11080" y="1343"/>
                    <a:pt x="11426" y="1245"/>
                  </a:cubicBezTo>
                  <a:cubicBezTo>
                    <a:pt x="12251" y="1000"/>
                    <a:pt x="13115" y="961"/>
                    <a:pt x="13964" y="875"/>
                  </a:cubicBezTo>
                  <a:cubicBezTo>
                    <a:pt x="14414" y="825"/>
                    <a:pt x="14860" y="800"/>
                    <a:pt x="15300" y="800"/>
                  </a:cubicBezTo>
                  <a:close/>
                  <a:moveTo>
                    <a:pt x="23318" y="4978"/>
                  </a:moveTo>
                  <a:cubicBezTo>
                    <a:pt x="23786" y="5853"/>
                    <a:pt x="24206" y="6752"/>
                    <a:pt x="24365" y="7740"/>
                  </a:cubicBezTo>
                  <a:cubicBezTo>
                    <a:pt x="24797" y="10561"/>
                    <a:pt x="23910" y="12978"/>
                    <a:pt x="22047" y="15084"/>
                  </a:cubicBezTo>
                  <a:cubicBezTo>
                    <a:pt x="20668" y="16648"/>
                    <a:pt x="18867" y="17399"/>
                    <a:pt x="16886" y="17819"/>
                  </a:cubicBezTo>
                  <a:cubicBezTo>
                    <a:pt x="15498" y="18124"/>
                    <a:pt x="14113" y="18264"/>
                    <a:pt x="12734" y="18264"/>
                  </a:cubicBezTo>
                  <a:cubicBezTo>
                    <a:pt x="10767" y="18264"/>
                    <a:pt x="8812" y="17980"/>
                    <a:pt x="6877" y="17488"/>
                  </a:cubicBezTo>
                  <a:cubicBezTo>
                    <a:pt x="3846" y="16710"/>
                    <a:pt x="2036" y="14604"/>
                    <a:pt x="1320" y="11558"/>
                  </a:cubicBezTo>
                  <a:cubicBezTo>
                    <a:pt x="1122" y="10760"/>
                    <a:pt x="1122" y="9946"/>
                    <a:pt x="1246" y="9133"/>
                  </a:cubicBezTo>
                  <a:cubicBezTo>
                    <a:pt x="1258" y="9044"/>
                    <a:pt x="1296" y="8947"/>
                    <a:pt x="1332" y="8822"/>
                  </a:cubicBezTo>
                  <a:cubicBezTo>
                    <a:pt x="2013" y="9931"/>
                    <a:pt x="3009" y="10369"/>
                    <a:pt x="4194" y="10369"/>
                  </a:cubicBezTo>
                  <a:cubicBezTo>
                    <a:pt x="4275" y="10369"/>
                    <a:pt x="4355" y="10367"/>
                    <a:pt x="4437" y="10363"/>
                  </a:cubicBezTo>
                  <a:cubicBezTo>
                    <a:pt x="4745" y="10340"/>
                    <a:pt x="5055" y="10266"/>
                    <a:pt x="5351" y="10153"/>
                  </a:cubicBezTo>
                  <a:cubicBezTo>
                    <a:pt x="5783" y="9989"/>
                    <a:pt x="6216" y="9917"/>
                    <a:pt x="6649" y="9917"/>
                  </a:cubicBezTo>
                  <a:cubicBezTo>
                    <a:pt x="7153" y="9917"/>
                    <a:pt x="7657" y="10015"/>
                    <a:pt x="8161" y="10180"/>
                  </a:cubicBezTo>
                  <a:cubicBezTo>
                    <a:pt x="8850" y="10414"/>
                    <a:pt x="9539" y="10647"/>
                    <a:pt x="10255" y="10795"/>
                  </a:cubicBezTo>
                  <a:cubicBezTo>
                    <a:pt x="10520" y="10846"/>
                    <a:pt x="10780" y="10872"/>
                    <a:pt x="11034" y="10872"/>
                  </a:cubicBezTo>
                  <a:cubicBezTo>
                    <a:pt x="11937" y="10872"/>
                    <a:pt x="12770" y="10554"/>
                    <a:pt x="13520" y="9958"/>
                  </a:cubicBezTo>
                  <a:cubicBezTo>
                    <a:pt x="13890" y="9674"/>
                    <a:pt x="14236" y="9355"/>
                    <a:pt x="14594" y="9059"/>
                  </a:cubicBezTo>
                  <a:cubicBezTo>
                    <a:pt x="15301" y="8451"/>
                    <a:pt x="16083" y="8048"/>
                    <a:pt x="17029" y="8048"/>
                  </a:cubicBezTo>
                  <a:cubicBezTo>
                    <a:pt x="17119" y="8048"/>
                    <a:pt x="17210" y="8052"/>
                    <a:pt x="17303" y="8059"/>
                  </a:cubicBezTo>
                  <a:cubicBezTo>
                    <a:pt x="17466" y="8072"/>
                    <a:pt x="17628" y="8078"/>
                    <a:pt x="17789" y="8078"/>
                  </a:cubicBezTo>
                  <a:cubicBezTo>
                    <a:pt x="18749" y="8078"/>
                    <a:pt x="19671" y="7865"/>
                    <a:pt x="20568" y="7518"/>
                  </a:cubicBezTo>
                  <a:cubicBezTo>
                    <a:pt x="21470" y="7160"/>
                    <a:pt x="22183" y="6581"/>
                    <a:pt x="22786" y="5841"/>
                  </a:cubicBezTo>
                  <a:cubicBezTo>
                    <a:pt x="22984" y="5596"/>
                    <a:pt x="23132" y="5288"/>
                    <a:pt x="23318" y="4978"/>
                  </a:cubicBezTo>
                  <a:close/>
                  <a:moveTo>
                    <a:pt x="15268" y="0"/>
                  </a:moveTo>
                  <a:cubicBezTo>
                    <a:pt x="14156" y="0"/>
                    <a:pt x="12872" y="125"/>
                    <a:pt x="11376" y="444"/>
                  </a:cubicBezTo>
                  <a:cubicBezTo>
                    <a:pt x="8924" y="985"/>
                    <a:pt x="6608" y="1848"/>
                    <a:pt x="4538" y="3315"/>
                  </a:cubicBezTo>
                  <a:cubicBezTo>
                    <a:pt x="3254" y="4226"/>
                    <a:pt x="2121" y="5312"/>
                    <a:pt x="1308" y="6643"/>
                  </a:cubicBezTo>
                  <a:cubicBezTo>
                    <a:pt x="187" y="8468"/>
                    <a:pt x="1" y="10538"/>
                    <a:pt x="740" y="12655"/>
                  </a:cubicBezTo>
                  <a:cubicBezTo>
                    <a:pt x="1802" y="15725"/>
                    <a:pt x="4499" y="17917"/>
                    <a:pt x="7691" y="18582"/>
                  </a:cubicBezTo>
                  <a:cubicBezTo>
                    <a:pt x="9021" y="18866"/>
                    <a:pt x="10403" y="18991"/>
                    <a:pt x="11893" y="19064"/>
                  </a:cubicBezTo>
                  <a:cubicBezTo>
                    <a:pt x="12171" y="19078"/>
                    <a:pt x="12448" y="19085"/>
                    <a:pt x="12725" y="19085"/>
                  </a:cubicBezTo>
                  <a:cubicBezTo>
                    <a:pt x="13151" y="19085"/>
                    <a:pt x="13576" y="19069"/>
                    <a:pt x="14002" y="19041"/>
                  </a:cubicBezTo>
                  <a:cubicBezTo>
                    <a:pt x="14384" y="19002"/>
                    <a:pt x="14815" y="18967"/>
                    <a:pt x="15232" y="18917"/>
                  </a:cubicBezTo>
                  <a:cubicBezTo>
                    <a:pt x="15984" y="18819"/>
                    <a:pt x="16723" y="18707"/>
                    <a:pt x="17462" y="18547"/>
                  </a:cubicBezTo>
                  <a:cubicBezTo>
                    <a:pt x="21420" y="17722"/>
                    <a:pt x="24377" y="14738"/>
                    <a:pt x="25066" y="10908"/>
                  </a:cubicBezTo>
                  <a:cubicBezTo>
                    <a:pt x="25548" y="8320"/>
                    <a:pt x="26016" y="3809"/>
                    <a:pt x="20864" y="1233"/>
                  </a:cubicBezTo>
                  <a:cubicBezTo>
                    <a:pt x="19628" y="727"/>
                    <a:pt x="17948" y="0"/>
                    <a:pt x="15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02;p38">
              <a:extLst>
                <a:ext uri="{FF2B5EF4-FFF2-40B4-BE49-F238E27FC236}">
                  <a16:creationId xmlns:a16="http://schemas.microsoft.com/office/drawing/2014/main" id="{574D520B-3836-5447-A546-426A55D56A07}"/>
                </a:ext>
              </a:extLst>
            </p:cNvPr>
            <p:cNvSpPr/>
            <p:nvPr/>
          </p:nvSpPr>
          <p:spPr>
            <a:xfrm rot="-203643" flipH="1">
              <a:off x="3781572" y="2883588"/>
              <a:ext cx="70648" cy="65835"/>
            </a:xfrm>
            <a:custGeom>
              <a:avLst/>
              <a:gdLst/>
              <a:ahLst/>
              <a:cxnLst/>
              <a:rect l="l" t="t" r="r" b="b"/>
              <a:pathLst>
                <a:path w="1628" h="1517" extrusionOk="0">
                  <a:moveTo>
                    <a:pt x="1236" y="1"/>
                  </a:moveTo>
                  <a:cubicBezTo>
                    <a:pt x="1143" y="1"/>
                    <a:pt x="1094" y="48"/>
                    <a:pt x="1086" y="63"/>
                  </a:cubicBezTo>
                  <a:cubicBezTo>
                    <a:pt x="728" y="448"/>
                    <a:pt x="506" y="643"/>
                    <a:pt x="172" y="1039"/>
                  </a:cubicBezTo>
                  <a:cubicBezTo>
                    <a:pt x="1" y="1246"/>
                    <a:pt x="86" y="1421"/>
                    <a:pt x="137" y="1468"/>
                  </a:cubicBezTo>
                  <a:cubicBezTo>
                    <a:pt x="187" y="1502"/>
                    <a:pt x="244" y="1516"/>
                    <a:pt x="307" y="1516"/>
                  </a:cubicBezTo>
                  <a:cubicBezTo>
                    <a:pt x="730" y="1516"/>
                    <a:pt x="1374" y="824"/>
                    <a:pt x="1503" y="545"/>
                  </a:cubicBezTo>
                  <a:cubicBezTo>
                    <a:pt x="1627" y="285"/>
                    <a:pt x="1627" y="164"/>
                    <a:pt x="1417" y="52"/>
                  </a:cubicBezTo>
                  <a:cubicBezTo>
                    <a:pt x="1345" y="14"/>
                    <a:pt x="1284" y="1"/>
                    <a:pt x="12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03;p38">
              <a:extLst>
                <a:ext uri="{FF2B5EF4-FFF2-40B4-BE49-F238E27FC236}">
                  <a16:creationId xmlns:a16="http://schemas.microsoft.com/office/drawing/2014/main" id="{3DF8E033-83A5-3449-8271-907A98F573F5}"/>
                </a:ext>
              </a:extLst>
            </p:cNvPr>
            <p:cNvSpPr/>
            <p:nvPr/>
          </p:nvSpPr>
          <p:spPr>
            <a:xfrm rot="-203643" flipH="1">
              <a:off x="3353159" y="2708933"/>
              <a:ext cx="54071" cy="59499"/>
            </a:xfrm>
            <a:custGeom>
              <a:avLst/>
              <a:gdLst/>
              <a:ahLst/>
              <a:cxnLst/>
              <a:rect l="l" t="t" r="r" b="b"/>
              <a:pathLst>
                <a:path w="1246" h="1371" extrusionOk="0">
                  <a:moveTo>
                    <a:pt x="352" y="0"/>
                  </a:moveTo>
                  <a:cubicBezTo>
                    <a:pt x="157" y="0"/>
                    <a:pt x="48" y="121"/>
                    <a:pt x="24" y="341"/>
                  </a:cubicBezTo>
                  <a:cubicBezTo>
                    <a:pt x="0" y="610"/>
                    <a:pt x="456" y="1275"/>
                    <a:pt x="704" y="1349"/>
                  </a:cubicBezTo>
                  <a:cubicBezTo>
                    <a:pt x="748" y="1364"/>
                    <a:pt x="793" y="1371"/>
                    <a:pt x="836" y="1371"/>
                  </a:cubicBezTo>
                  <a:cubicBezTo>
                    <a:pt x="1055" y="1371"/>
                    <a:pt x="1245" y="1193"/>
                    <a:pt x="1245" y="956"/>
                  </a:cubicBezTo>
                  <a:cubicBezTo>
                    <a:pt x="1245" y="672"/>
                    <a:pt x="716" y="57"/>
                    <a:pt x="432" y="6"/>
                  </a:cubicBezTo>
                  <a:cubicBezTo>
                    <a:pt x="404" y="2"/>
                    <a:pt x="377" y="0"/>
                    <a:pt x="3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04;p38">
              <a:extLst>
                <a:ext uri="{FF2B5EF4-FFF2-40B4-BE49-F238E27FC236}">
                  <a16:creationId xmlns:a16="http://schemas.microsoft.com/office/drawing/2014/main" id="{FE933757-4A44-3E45-B017-15BECC382F63}"/>
                </a:ext>
              </a:extLst>
            </p:cNvPr>
            <p:cNvSpPr/>
            <p:nvPr/>
          </p:nvSpPr>
          <p:spPr>
            <a:xfrm rot="-203643" flipH="1">
              <a:off x="3442604" y="2763799"/>
              <a:ext cx="50990" cy="56201"/>
            </a:xfrm>
            <a:custGeom>
              <a:avLst/>
              <a:gdLst/>
              <a:ahLst/>
              <a:cxnLst/>
              <a:rect l="l" t="t" r="r" b="b"/>
              <a:pathLst>
                <a:path w="1175" h="1295" extrusionOk="0">
                  <a:moveTo>
                    <a:pt x="389" y="1"/>
                  </a:moveTo>
                  <a:cubicBezTo>
                    <a:pt x="179" y="1"/>
                    <a:pt x="0" y="184"/>
                    <a:pt x="89" y="387"/>
                  </a:cubicBezTo>
                  <a:cubicBezTo>
                    <a:pt x="202" y="683"/>
                    <a:pt x="373" y="967"/>
                    <a:pt x="572" y="1212"/>
                  </a:cubicBezTo>
                  <a:cubicBezTo>
                    <a:pt x="620" y="1269"/>
                    <a:pt x="738" y="1294"/>
                    <a:pt x="855" y="1294"/>
                  </a:cubicBezTo>
                  <a:cubicBezTo>
                    <a:pt x="916" y="1294"/>
                    <a:pt x="977" y="1288"/>
                    <a:pt x="1027" y="1274"/>
                  </a:cubicBezTo>
                  <a:cubicBezTo>
                    <a:pt x="1125" y="1251"/>
                    <a:pt x="1163" y="1053"/>
                    <a:pt x="1163" y="943"/>
                  </a:cubicBezTo>
                  <a:cubicBezTo>
                    <a:pt x="1175" y="573"/>
                    <a:pt x="731" y="56"/>
                    <a:pt x="447" y="6"/>
                  </a:cubicBezTo>
                  <a:cubicBezTo>
                    <a:pt x="428" y="2"/>
                    <a:pt x="408" y="1"/>
                    <a:pt x="3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05;p38">
              <a:extLst>
                <a:ext uri="{FF2B5EF4-FFF2-40B4-BE49-F238E27FC236}">
                  <a16:creationId xmlns:a16="http://schemas.microsoft.com/office/drawing/2014/main" id="{1CF62047-B0CA-0E43-AAB8-5EC165ADFC5F}"/>
                </a:ext>
              </a:extLst>
            </p:cNvPr>
            <p:cNvSpPr/>
            <p:nvPr/>
          </p:nvSpPr>
          <p:spPr>
            <a:xfrm rot="-203643" flipH="1">
              <a:off x="3571185" y="2881719"/>
              <a:ext cx="61535" cy="55767"/>
            </a:xfrm>
            <a:custGeom>
              <a:avLst/>
              <a:gdLst/>
              <a:ahLst/>
              <a:cxnLst/>
              <a:rect l="l" t="t" r="r" b="b"/>
              <a:pathLst>
                <a:path w="1418" h="1285" extrusionOk="0">
                  <a:moveTo>
                    <a:pt x="1137" y="1"/>
                  </a:moveTo>
                  <a:cubicBezTo>
                    <a:pt x="998" y="1"/>
                    <a:pt x="831" y="55"/>
                    <a:pt x="704" y="154"/>
                  </a:cubicBezTo>
                  <a:cubicBezTo>
                    <a:pt x="444" y="352"/>
                    <a:pt x="246" y="636"/>
                    <a:pt x="51" y="893"/>
                  </a:cubicBezTo>
                  <a:cubicBezTo>
                    <a:pt x="0" y="967"/>
                    <a:pt x="12" y="1154"/>
                    <a:pt x="74" y="1228"/>
                  </a:cubicBezTo>
                  <a:cubicBezTo>
                    <a:pt x="113" y="1265"/>
                    <a:pt x="195" y="1284"/>
                    <a:pt x="272" y="1284"/>
                  </a:cubicBezTo>
                  <a:cubicBezTo>
                    <a:pt x="318" y="1284"/>
                    <a:pt x="362" y="1277"/>
                    <a:pt x="394" y="1263"/>
                  </a:cubicBezTo>
                  <a:cubicBezTo>
                    <a:pt x="654" y="1139"/>
                    <a:pt x="1382" y="535"/>
                    <a:pt x="1405" y="228"/>
                  </a:cubicBezTo>
                  <a:cubicBezTo>
                    <a:pt x="1418" y="71"/>
                    <a:pt x="1295" y="1"/>
                    <a:pt x="11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06;p38">
              <a:extLst>
                <a:ext uri="{FF2B5EF4-FFF2-40B4-BE49-F238E27FC236}">
                  <a16:creationId xmlns:a16="http://schemas.microsoft.com/office/drawing/2014/main" id="{1BE82D8C-3667-744F-83BC-AB8384D7F5BA}"/>
                </a:ext>
              </a:extLst>
            </p:cNvPr>
            <p:cNvSpPr/>
            <p:nvPr/>
          </p:nvSpPr>
          <p:spPr>
            <a:xfrm rot="-203643" flipH="1">
              <a:off x="3613997" y="2800425"/>
              <a:ext cx="57803" cy="52555"/>
            </a:xfrm>
            <a:custGeom>
              <a:avLst/>
              <a:gdLst/>
              <a:ahLst/>
              <a:cxnLst/>
              <a:rect l="l" t="t" r="r" b="b"/>
              <a:pathLst>
                <a:path w="1332" h="1211" extrusionOk="0">
                  <a:moveTo>
                    <a:pt x="965" y="1"/>
                  </a:moveTo>
                  <a:cubicBezTo>
                    <a:pt x="897" y="1"/>
                    <a:pt x="825" y="22"/>
                    <a:pt x="755" y="69"/>
                  </a:cubicBezTo>
                  <a:cubicBezTo>
                    <a:pt x="495" y="244"/>
                    <a:pt x="285" y="501"/>
                    <a:pt x="125" y="773"/>
                  </a:cubicBezTo>
                  <a:cubicBezTo>
                    <a:pt x="1" y="983"/>
                    <a:pt x="164" y="1166"/>
                    <a:pt x="397" y="1205"/>
                  </a:cubicBezTo>
                  <a:cubicBezTo>
                    <a:pt x="417" y="1208"/>
                    <a:pt x="438" y="1210"/>
                    <a:pt x="460" y="1210"/>
                  </a:cubicBezTo>
                  <a:cubicBezTo>
                    <a:pt x="817" y="1210"/>
                    <a:pt x="1321" y="741"/>
                    <a:pt x="1332" y="403"/>
                  </a:cubicBezTo>
                  <a:cubicBezTo>
                    <a:pt x="1332" y="175"/>
                    <a:pt x="1162" y="1"/>
                    <a:pt x="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07;p38">
              <a:extLst>
                <a:ext uri="{FF2B5EF4-FFF2-40B4-BE49-F238E27FC236}">
                  <a16:creationId xmlns:a16="http://schemas.microsoft.com/office/drawing/2014/main" id="{E32B674D-DF5B-444C-9820-2F368D26C277}"/>
                </a:ext>
              </a:extLst>
            </p:cNvPr>
            <p:cNvSpPr/>
            <p:nvPr/>
          </p:nvSpPr>
          <p:spPr>
            <a:xfrm rot="-203643" flipH="1">
              <a:off x="3850233" y="2840465"/>
              <a:ext cx="57803" cy="65141"/>
            </a:xfrm>
            <a:custGeom>
              <a:avLst/>
              <a:gdLst/>
              <a:ahLst/>
              <a:cxnLst/>
              <a:rect l="l" t="t" r="r" b="b"/>
              <a:pathLst>
                <a:path w="1332" h="1501" extrusionOk="0">
                  <a:moveTo>
                    <a:pt x="1043" y="1"/>
                  </a:moveTo>
                  <a:cubicBezTo>
                    <a:pt x="966" y="1"/>
                    <a:pt x="885" y="19"/>
                    <a:pt x="838" y="59"/>
                  </a:cubicBezTo>
                  <a:cubicBezTo>
                    <a:pt x="666" y="184"/>
                    <a:pt x="542" y="355"/>
                    <a:pt x="394" y="527"/>
                  </a:cubicBezTo>
                  <a:cubicBezTo>
                    <a:pt x="36" y="959"/>
                    <a:pt x="1" y="1367"/>
                    <a:pt x="196" y="1488"/>
                  </a:cubicBezTo>
                  <a:cubicBezTo>
                    <a:pt x="209" y="1496"/>
                    <a:pt x="224" y="1500"/>
                    <a:pt x="241" y="1500"/>
                  </a:cubicBezTo>
                  <a:cubicBezTo>
                    <a:pt x="477" y="1500"/>
                    <a:pt x="1052" y="724"/>
                    <a:pt x="1282" y="379"/>
                  </a:cubicBezTo>
                  <a:cubicBezTo>
                    <a:pt x="1332" y="305"/>
                    <a:pt x="1282" y="83"/>
                    <a:pt x="1208" y="36"/>
                  </a:cubicBezTo>
                  <a:cubicBezTo>
                    <a:pt x="1169" y="13"/>
                    <a:pt x="1107" y="1"/>
                    <a:pt x="10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08;p38">
              <a:extLst>
                <a:ext uri="{FF2B5EF4-FFF2-40B4-BE49-F238E27FC236}">
                  <a16:creationId xmlns:a16="http://schemas.microsoft.com/office/drawing/2014/main" id="{093F6B8C-D3FB-7243-A32E-5F384365F118}"/>
                </a:ext>
              </a:extLst>
            </p:cNvPr>
            <p:cNvSpPr/>
            <p:nvPr/>
          </p:nvSpPr>
          <p:spPr>
            <a:xfrm rot="-203643" flipH="1">
              <a:off x="3597333" y="2381835"/>
              <a:ext cx="386786" cy="215386"/>
            </a:xfrm>
            <a:custGeom>
              <a:avLst/>
              <a:gdLst/>
              <a:ahLst/>
              <a:cxnLst/>
              <a:rect l="l" t="t" r="r" b="b"/>
              <a:pathLst>
                <a:path w="8913" h="4963" extrusionOk="0">
                  <a:moveTo>
                    <a:pt x="4610" y="1"/>
                  </a:moveTo>
                  <a:cubicBezTo>
                    <a:pt x="4482" y="1"/>
                    <a:pt x="4315" y="55"/>
                    <a:pt x="4277" y="135"/>
                  </a:cubicBezTo>
                  <a:cubicBezTo>
                    <a:pt x="4215" y="233"/>
                    <a:pt x="4289" y="467"/>
                    <a:pt x="4375" y="567"/>
                  </a:cubicBezTo>
                  <a:cubicBezTo>
                    <a:pt x="4573" y="789"/>
                    <a:pt x="4818" y="961"/>
                    <a:pt x="4990" y="1109"/>
                  </a:cubicBezTo>
                  <a:cubicBezTo>
                    <a:pt x="4523" y="1638"/>
                    <a:pt x="3352" y="2747"/>
                    <a:pt x="3352" y="2747"/>
                  </a:cubicBezTo>
                  <a:cubicBezTo>
                    <a:pt x="3352" y="2747"/>
                    <a:pt x="2772" y="2463"/>
                    <a:pt x="2503" y="2327"/>
                  </a:cubicBezTo>
                  <a:cubicBezTo>
                    <a:pt x="2970" y="1860"/>
                    <a:pt x="3772" y="899"/>
                    <a:pt x="3624" y="751"/>
                  </a:cubicBezTo>
                  <a:cubicBezTo>
                    <a:pt x="3617" y="743"/>
                    <a:pt x="3607" y="740"/>
                    <a:pt x="3593" y="740"/>
                  </a:cubicBezTo>
                  <a:cubicBezTo>
                    <a:pt x="3324" y="740"/>
                    <a:pt x="1763" y="2046"/>
                    <a:pt x="1763" y="2046"/>
                  </a:cubicBezTo>
                  <a:cubicBezTo>
                    <a:pt x="1763" y="2046"/>
                    <a:pt x="1515" y="2046"/>
                    <a:pt x="1024" y="1774"/>
                  </a:cubicBezTo>
                  <a:cubicBezTo>
                    <a:pt x="990" y="1758"/>
                    <a:pt x="811" y="1679"/>
                    <a:pt x="668" y="1679"/>
                  </a:cubicBezTo>
                  <a:cubicBezTo>
                    <a:pt x="599" y="1679"/>
                    <a:pt x="538" y="1697"/>
                    <a:pt x="506" y="1750"/>
                  </a:cubicBezTo>
                  <a:cubicBezTo>
                    <a:pt x="406" y="1910"/>
                    <a:pt x="542" y="2082"/>
                    <a:pt x="616" y="2167"/>
                  </a:cubicBezTo>
                  <a:cubicBezTo>
                    <a:pt x="740" y="2315"/>
                    <a:pt x="912" y="2428"/>
                    <a:pt x="1086" y="2564"/>
                  </a:cubicBezTo>
                  <a:cubicBezTo>
                    <a:pt x="1012" y="2638"/>
                    <a:pt x="962" y="2697"/>
                    <a:pt x="900" y="2759"/>
                  </a:cubicBezTo>
                  <a:cubicBezTo>
                    <a:pt x="616" y="3093"/>
                    <a:pt x="320" y="3424"/>
                    <a:pt x="63" y="3782"/>
                  </a:cubicBezTo>
                  <a:cubicBezTo>
                    <a:pt x="1" y="3856"/>
                    <a:pt x="1" y="4066"/>
                    <a:pt x="51" y="4090"/>
                  </a:cubicBezTo>
                  <a:cubicBezTo>
                    <a:pt x="110" y="4132"/>
                    <a:pt x="204" y="4151"/>
                    <a:pt x="288" y="4151"/>
                  </a:cubicBezTo>
                  <a:cubicBezTo>
                    <a:pt x="327" y="4151"/>
                    <a:pt x="363" y="4147"/>
                    <a:pt x="394" y="4140"/>
                  </a:cubicBezTo>
                  <a:cubicBezTo>
                    <a:pt x="518" y="4102"/>
                    <a:pt x="616" y="3992"/>
                    <a:pt x="716" y="3906"/>
                  </a:cubicBezTo>
                  <a:cubicBezTo>
                    <a:pt x="1024" y="3634"/>
                    <a:pt x="1308" y="3350"/>
                    <a:pt x="1615" y="3081"/>
                  </a:cubicBezTo>
                  <a:cubicBezTo>
                    <a:pt x="1689" y="3019"/>
                    <a:pt x="1811" y="2907"/>
                    <a:pt x="1811" y="2907"/>
                  </a:cubicBezTo>
                  <a:cubicBezTo>
                    <a:pt x="1811" y="2907"/>
                    <a:pt x="2515" y="3276"/>
                    <a:pt x="2798" y="3424"/>
                  </a:cubicBezTo>
                  <a:cubicBezTo>
                    <a:pt x="2526" y="3821"/>
                    <a:pt x="2254" y="4176"/>
                    <a:pt x="2032" y="4545"/>
                  </a:cubicBezTo>
                  <a:cubicBezTo>
                    <a:pt x="1973" y="4646"/>
                    <a:pt x="1873" y="4805"/>
                    <a:pt x="2021" y="4915"/>
                  </a:cubicBezTo>
                  <a:cubicBezTo>
                    <a:pt x="2066" y="4949"/>
                    <a:pt x="2108" y="4962"/>
                    <a:pt x="2148" y="4962"/>
                  </a:cubicBezTo>
                  <a:cubicBezTo>
                    <a:pt x="2239" y="4962"/>
                    <a:pt x="2315" y="4892"/>
                    <a:pt x="2367" y="4841"/>
                  </a:cubicBezTo>
                  <a:cubicBezTo>
                    <a:pt x="2698" y="4572"/>
                    <a:pt x="3020" y="4276"/>
                    <a:pt x="3328" y="3968"/>
                  </a:cubicBezTo>
                  <a:cubicBezTo>
                    <a:pt x="3406" y="3883"/>
                    <a:pt x="3480" y="3842"/>
                    <a:pt x="3562" y="3842"/>
                  </a:cubicBezTo>
                  <a:cubicBezTo>
                    <a:pt x="3622" y="3842"/>
                    <a:pt x="3686" y="3864"/>
                    <a:pt x="3760" y="3906"/>
                  </a:cubicBezTo>
                  <a:cubicBezTo>
                    <a:pt x="4029" y="4066"/>
                    <a:pt x="4313" y="4226"/>
                    <a:pt x="4620" y="4350"/>
                  </a:cubicBezTo>
                  <a:cubicBezTo>
                    <a:pt x="4842" y="4436"/>
                    <a:pt x="5175" y="4582"/>
                    <a:pt x="5409" y="4582"/>
                  </a:cubicBezTo>
                  <a:cubicBezTo>
                    <a:pt x="5504" y="4582"/>
                    <a:pt x="5583" y="4558"/>
                    <a:pt x="5632" y="4498"/>
                  </a:cubicBezTo>
                  <a:cubicBezTo>
                    <a:pt x="5818" y="4288"/>
                    <a:pt x="4709" y="3560"/>
                    <a:pt x="4103" y="3129"/>
                  </a:cubicBezTo>
                  <a:cubicBezTo>
                    <a:pt x="4671" y="2428"/>
                    <a:pt x="5079" y="2008"/>
                    <a:pt x="5620" y="1529"/>
                  </a:cubicBezTo>
                  <a:cubicBezTo>
                    <a:pt x="6235" y="1898"/>
                    <a:pt x="7075" y="2463"/>
                    <a:pt x="7788" y="2859"/>
                  </a:cubicBezTo>
                  <a:cubicBezTo>
                    <a:pt x="8010" y="2993"/>
                    <a:pt x="8270" y="3066"/>
                    <a:pt x="8527" y="3105"/>
                  </a:cubicBezTo>
                  <a:cubicBezTo>
                    <a:pt x="8546" y="3106"/>
                    <a:pt x="8563" y="3107"/>
                    <a:pt x="8580" y="3107"/>
                  </a:cubicBezTo>
                  <a:cubicBezTo>
                    <a:pt x="8834" y="3107"/>
                    <a:pt x="8913" y="2941"/>
                    <a:pt x="8749" y="2697"/>
                  </a:cubicBezTo>
                  <a:cubicBezTo>
                    <a:pt x="8601" y="2502"/>
                    <a:pt x="8418" y="2327"/>
                    <a:pt x="8208" y="2179"/>
                  </a:cubicBezTo>
                  <a:cubicBezTo>
                    <a:pt x="7578" y="1750"/>
                    <a:pt x="6939" y="1330"/>
                    <a:pt x="6297" y="899"/>
                  </a:cubicBezTo>
                  <a:cubicBezTo>
                    <a:pt x="6421" y="665"/>
                    <a:pt x="6741" y="233"/>
                    <a:pt x="6558" y="135"/>
                  </a:cubicBezTo>
                  <a:cubicBezTo>
                    <a:pt x="6541" y="127"/>
                    <a:pt x="6521" y="123"/>
                    <a:pt x="6500" y="123"/>
                  </a:cubicBezTo>
                  <a:cubicBezTo>
                    <a:pt x="6265" y="123"/>
                    <a:pt x="5780" y="579"/>
                    <a:pt x="5780" y="579"/>
                  </a:cubicBezTo>
                  <a:cubicBezTo>
                    <a:pt x="5780" y="579"/>
                    <a:pt x="5682" y="541"/>
                    <a:pt x="5496" y="419"/>
                  </a:cubicBezTo>
                  <a:cubicBezTo>
                    <a:pt x="5250" y="257"/>
                    <a:pt x="4978" y="109"/>
                    <a:pt x="4694" y="11"/>
                  </a:cubicBezTo>
                  <a:cubicBezTo>
                    <a:pt x="4670" y="4"/>
                    <a:pt x="4641" y="1"/>
                    <a:pt x="46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09;p38">
              <a:extLst>
                <a:ext uri="{FF2B5EF4-FFF2-40B4-BE49-F238E27FC236}">
                  <a16:creationId xmlns:a16="http://schemas.microsoft.com/office/drawing/2014/main" id="{EF426829-B3EB-5B4D-8515-9E82EC65585E}"/>
                </a:ext>
              </a:extLst>
            </p:cNvPr>
            <p:cNvSpPr/>
            <p:nvPr/>
          </p:nvSpPr>
          <p:spPr>
            <a:xfrm rot="-203643" flipH="1">
              <a:off x="3684310" y="2716546"/>
              <a:ext cx="866873" cy="616257"/>
            </a:xfrm>
            <a:custGeom>
              <a:avLst/>
              <a:gdLst/>
              <a:ahLst/>
              <a:cxnLst/>
              <a:rect l="l" t="t" r="r" b="b"/>
              <a:pathLst>
                <a:path w="19976" h="14200" extrusionOk="0">
                  <a:moveTo>
                    <a:pt x="10894" y="1"/>
                  </a:moveTo>
                  <a:cubicBezTo>
                    <a:pt x="10105" y="1"/>
                    <a:pt x="9315" y="58"/>
                    <a:pt x="8554" y="241"/>
                  </a:cubicBezTo>
                  <a:cubicBezTo>
                    <a:pt x="6581" y="723"/>
                    <a:pt x="4611" y="1486"/>
                    <a:pt x="3044" y="2755"/>
                  </a:cubicBezTo>
                  <a:cubicBezTo>
                    <a:pt x="2600" y="3113"/>
                    <a:pt x="2183" y="3506"/>
                    <a:pt x="1813" y="3965"/>
                  </a:cubicBezTo>
                  <a:cubicBezTo>
                    <a:pt x="1467" y="4394"/>
                    <a:pt x="1160" y="4899"/>
                    <a:pt x="1195" y="5455"/>
                  </a:cubicBezTo>
                  <a:cubicBezTo>
                    <a:pt x="1222" y="5923"/>
                    <a:pt x="1491" y="6343"/>
                    <a:pt x="1553" y="6798"/>
                  </a:cubicBezTo>
                  <a:cubicBezTo>
                    <a:pt x="1627" y="7425"/>
                    <a:pt x="1284" y="8031"/>
                    <a:pt x="988" y="8585"/>
                  </a:cubicBezTo>
                  <a:cubicBezTo>
                    <a:pt x="432" y="9608"/>
                    <a:pt x="0" y="10877"/>
                    <a:pt x="568" y="11888"/>
                  </a:cubicBezTo>
                  <a:cubicBezTo>
                    <a:pt x="938" y="12565"/>
                    <a:pt x="1665" y="12947"/>
                    <a:pt x="2393" y="13219"/>
                  </a:cubicBezTo>
                  <a:cubicBezTo>
                    <a:pt x="3118" y="13488"/>
                    <a:pt x="3872" y="13686"/>
                    <a:pt x="4635" y="13822"/>
                  </a:cubicBezTo>
                  <a:cubicBezTo>
                    <a:pt x="4771" y="13846"/>
                    <a:pt x="4907" y="13873"/>
                    <a:pt x="5040" y="13896"/>
                  </a:cubicBezTo>
                  <a:cubicBezTo>
                    <a:pt x="5794" y="14021"/>
                    <a:pt x="6557" y="14080"/>
                    <a:pt x="7309" y="14130"/>
                  </a:cubicBezTo>
                  <a:cubicBezTo>
                    <a:pt x="7984" y="14178"/>
                    <a:pt x="8665" y="14200"/>
                    <a:pt x="9341" y="14200"/>
                  </a:cubicBezTo>
                  <a:cubicBezTo>
                    <a:pt x="9714" y="14200"/>
                    <a:pt x="10085" y="14193"/>
                    <a:pt x="10452" y="14180"/>
                  </a:cubicBezTo>
                  <a:cubicBezTo>
                    <a:pt x="12706" y="14080"/>
                    <a:pt x="14998" y="13651"/>
                    <a:pt x="16870" y="12418"/>
                  </a:cubicBezTo>
                  <a:cubicBezTo>
                    <a:pt x="18154" y="11581"/>
                    <a:pt x="19213" y="10324"/>
                    <a:pt x="19707" y="8868"/>
                  </a:cubicBezTo>
                  <a:cubicBezTo>
                    <a:pt x="19828" y="8499"/>
                    <a:pt x="19890" y="8141"/>
                    <a:pt x="19929" y="7795"/>
                  </a:cubicBezTo>
                  <a:cubicBezTo>
                    <a:pt x="19976" y="7044"/>
                    <a:pt x="19843" y="6331"/>
                    <a:pt x="19582" y="5603"/>
                  </a:cubicBezTo>
                  <a:cubicBezTo>
                    <a:pt x="19497" y="5355"/>
                    <a:pt x="19384" y="5109"/>
                    <a:pt x="19275" y="4852"/>
                  </a:cubicBezTo>
                  <a:cubicBezTo>
                    <a:pt x="18882" y="4000"/>
                    <a:pt x="18326" y="3225"/>
                    <a:pt x="17734" y="2510"/>
                  </a:cubicBezTo>
                  <a:cubicBezTo>
                    <a:pt x="17329" y="2016"/>
                    <a:pt x="16959" y="1806"/>
                    <a:pt x="16453" y="1412"/>
                  </a:cubicBezTo>
                  <a:cubicBezTo>
                    <a:pt x="15380" y="575"/>
                    <a:pt x="14013" y="155"/>
                    <a:pt x="12656" y="70"/>
                  </a:cubicBezTo>
                  <a:cubicBezTo>
                    <a:pt x="12076" y="33"/>
                    <a:pt x="11485" y="1"/>
                    <a:pt x="10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10;p38">
              <a:extLst>
                <a:ext uri="{FF2B5EF4-FFF2-40B4-BE49-F238E27FC236}">
                  <a16:creationId xmlns:a16="http://schemas.microsoft.com/office/drawing/2014/main" id="{E2071CB2-BB11-3941-ABAB-DEA6440DB1EA}"/>
                </a:ext>
              </a:extLst>
            </p:cNvPr>
            <p:cNvSpPr/>
            <p:nvPr/>
          </p:nvSpPr>
          <p:spPr>
            <a:xfrm rot="-203643" flipH="1">
              <a:off x="3696553" y="3060910"/>
              <a:ext cx="646119" cy="278010"/>
            </a:xfrm>
            <a:custGeom>
              <a:avLst/>
              <a:gdLst/>
              <a:ahLst/>
              <a:cxnLst/>
              <a:rect l="l" t="t" r="r" b="b"/>
              <a:pathLst>
                <a:path w="14889" h="6406" extrusionOk="0">
                  <a:moveTo>
                    <a:pt x="14889" y="1"/>
                  </a:moveTo>
                  <a:cubicBezTo>
                    <a:pt x="14729" y="249"/>
                    <a:pt x="14554" y="495"/>
                    <a:pt x="14383" y="717"/>
                  </a:cubicBezTo>
                  <a:cubicBezTo>
                    <a:pt x="12892" y="2639"/>
                    <a:pt x="10662" y="3896"/>
                    <a:pt x="8320" y="4526"/>
                  </a:cubicBezTo>
                  <a:cubicBezTo>
                    <a:pt x="7678" y="4686"/>
                    <a:pt x="7051" y="4822"/>
                    <a:pt x="6409" y="4907"/>
                  </a:cubicBezTo>
                  <a:cubicBezTo>
                    <a:pt x="5476" y="5033"/>
                    <a:pt x="4543" y="5091"/>
                    <a:pt x="3605" y="5091"/>
                  </a:cubicBezTo>
                  <a:cubicBezTo>
                    <a:pt x="3353" y="5091"/>
                    <a:pt x="3101" y="5087"/>
                    <a:pt x="2848" y="5079"/>
                  </a:cubicBezTo>
                  <a:cubicBezTo>
                    <a:pt x="2449" y="5070"/>
                    <a:pt x="1964" y="4968"/>
                    <a:pt x="1531" y="4968"/>
                  </a:cubicBezTo>
                  <a:cubicBezTo>
                    <a:pt x="1415" y="4968"/>
                    <a:pt x="1303" y="4975"/>
                    <a:pt x="1198" y="4993"/>
                  </a:cubicBezTo>
                  <a:cubicBezTo>
                    <a:pt x="766" y="5067"/>
                    <a:pt x="370" y="5709"/>
                    <a:pt x="89" y="6017"/>
                  </a:cubicBezTo>
                  <a:cubicBezTo>
                    <a:pt x="62" y="6040"/>
                    <a:pt x="39" y="6064"/>
                    <a:pt x="0" y="6102"/>
                  </a:cubicBezTo>
                  <a:cubicBezTo>
                    <a:pt x="754" y="6227"/>
                    <a:pt x="1517" y="6286"/>
                    <a:pt x="2269" y="6336"/>
                  </a:cubicBezTo>
                  <a:cubicBezTo>
                    <a:pt x="2944" y="6384"/>
                    <a:pt x="3625" y="6406"/>
                    <a:pt x="4301" y="6406"/>
                  </a:cubicBezTo>
                  <a:cubicBezTo>
                    <a:pt x="4674" y="6406"/>
                    <a:pt x="5045" y="6399"/>
                    <a:pt x="5412" y="6386"/>
                  </a:cubicBezTo>
                  <a:cubicBezTo>
                    <a:pt x="7666" y="6286"/>
                    <a:pt x="9958" y="5857"/>
                    <a:pt x="11830" y="4624"/>
                  </a:cubicBezTo>
                  <a:cubicBezTo>
                    <a:pt x="13114" y="3787"/>
                    <a:pt x="14173" y="2530"/>
                    <a:pt x="14667" y="1074"/>
                  </a:cubicBezTo>
                  <a:cubicBezTo>
                    <a:pt x="14788" y="705"/>
                    <a:pt x="14850" y="347"/>
                    <a:pt x="14889" y="1"/>
                  </a:cubicBezTo>
                  <a:close/>
                </a:path>
              </a:pathLst>
            </a:custGeom>
            <a:solidFill>
              <a:schemeClr val="accent2">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611;p38">
              <a:extLst>
                <a:ext uri="{FF2B5EF4-FFF2-40B4-BE49-F238E27FC236}">
                  <a16:creationId xmlns:a16="http://schemas.microsoft.com/office/drawing/2014/main" id="{6DB2A80A-A5E7-874B-89D2-AFFCDDA71A2F}"/>
                </a:ext>
              </a:extLst>
            </p:cNvPr>
            <p:cNvSpPr/>
            <p:nvPr/>
          </p:nvSpPr>
          <p:spPr>
            <a:xfrm rot="-203643" flipH="1">
              <a:off x="4279804" y="2818466"/>
              <a:ext cx="273914" cy="480333"/>
            </a:xfrm>
            <a:custGeom>
              <a:avLst/>
              <a:gdLst/>
              <a:ahLst/>
              <a:cxnLst/>
              <a:rect l="l" t="t" r="r" b="b"/>
              <a:pathLst>
                <a:path w="6312" h="11068" extrusionOk="0">
                  <a:moveTo>
                    <a:pt x="3044" y="0"/>
                  </a:moveTo>
                  <a:cubicBezTo>
                    <a:pt x="2600" y="358"/>
                    <a:pt x="2183" y="751"/>
                    <a:pt x="1813" y="1210"/>
                  </a:cubicBezTo>
                  <a:cubicBezTo>
                    <a:pt x="1467" y="1639"/>
                    <a:pt x="1160" y="2144"/>
                    <a:pt x="1195" y="2700"/>
                  </a:cubicBezTo>
                  <a:cubicBezTo>
                    <a:pt x="1222" y="3168"/>
                    <a:pt x="1491" y="3588"/>
                    <a:pt x="1553" y="4043"/>
                  </a:cubicBezTo>
                  <a:cubicBezTo>
                    <a:pt x="1627" y="4670"/>
                    <a:pt x="1284" y="5276"/>
                    <a:pt x="988" y="5830"/>
                  </a:cubicBezTo>
                  <a:cubicBezTo>
                    <a:pt x="432" y="6853"/>
                    <a:pt x="0" y="8122"/>
                    <a:pt x="568" y="9133"/>
                  </a:cubicBezTo>
                  <a:cubicBezTo>
                    <a:pt x="790" y="9538"/>
                    <a:pt x="1136" y="9834"/>
                    <a:pt x="1541" y="10068"/>
                  </a:cubicBezTo>
                  <a:cubicBezTo>
                    <a:pt x="1801" y="10230"/>
                    <a:pt x="2097" y="10352"/>
                    <a:pt x="2393" y="10464"/>
                  </a:cubicBezTo>
                  <a:cubicBezTo>
                    <a:pt x="3118" y="10733"/>
                    <a:pt x="3872" y="10931"/>
                    <a:pt x="4635" y="11067"/>
                  </a:cubicBezTo>
                  <a:cubicBezTo>
                    <a:pt x="5067" y="10760"/>
                    <a:pt x="5448" y="10390"/>
                    <a:pt x="5794" y="9982"/>
                  </a:cubicBezTo>
                  <a:cubicBezTo>
                    <a:pt x="5966" y="9772"/>
                    <a:pt x="6125" y="9550"/>
                    <a:pt x="6211" y="9293"/>
                  </a:cubicBezTo>
                  <a:cubicBezTo>
                    <a:pt x="6312" y="8997"/>
                    <a:pt x="6297" y="8690"/>
                    <a:pt x="6273" y="8382"/>
                  </a:cubicBezTo>
                  <a:cubicBezTo>
                    <a:pt x="6176" y="7456"/>
                    <a:pt x="5880" y="6569"/>
                    <a:pt x="5425" y="5756"/>
                  </a:cubicBezTo>
                  <a:cubicBezTo>
                    <a:pt x="5215" y="5386"/>
                    <a:pt x="4954" y="4966"/>
                    <a:pt x="5090" y="4561"/>
                  </a:cubicBezTo>
                  <a:cubicBezTo>
                    <a:pt x="5238" y="4093"/>
                    <a:pt x="5806" y="3907"/>
                    <a:pt x="6040" y="3475"/>
                  </a:cubicBezTo>
                  <a:cubicBezTo>
                    <a:pt x="6164" y="3242"/>
                    <a:pt x="6176" y="2970"/>
                    <a:pt x="6188" y="2700"/>
                  </a:cubicBezTo>
                  <a:cubicBezTo>
                    <a:pt x="6199" y="2304"/>
                    <a:pt x="6199" y="1875"/>
                    <a:pt x="5989" y="1541"/>
                  </a:cubicBezTo>
                  <a:lnTo>
                    <a:pt x="5978" y="1529"/>
                  </a:lnTo>
                  <a:cubicBezTo>
                    <a:pt x="5830" y="1319"/>
                    <a:pt x="5608" y="1160"/>
                    <a:pt x="5386" y="1035"/>
                  </a:cubicBezTo>
                  <a:cubicBezTo>
                    <a:pt x="4659" y="592"/>
                    <a:pt x="3872" y="234"/>
                    <a:pt x="3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12;p38">
              <a:extLst>
                <a:ext uri="{FF2B5EF4-FFF2-40B4-BE49-F238E27FC236}">
                  <a16:creationId xmlns:a16="http://schemas.microsoft.com/office/drawing/2014/main" id="{70CFB402-C44D-2741-A9FA-C301EFD506CF}"/>
                </a:ext>
              </a:extLst>
            </p:cNvPr>
            <p:cNvSpPr/>
            <p:nvPr/>
          </p:nvSpPr>
          <p:spPr>
            <a:xfrm rot="-203643" flipH="1">
              <a:off x="4281827" y="2886743"/>
              <a:ext cx="207041" cy="413977"/>
            </a:xfrm>
            <a:custGeom>
              <a:avLst/>
              <a:gdLst/>
              <a:ahLst/>
              <a:cxnLst/>
              <a:rect l="l" t="t" r="r" b="b"/>
              <a:pathLst>
                <a:path w="4771" h="9539" extrusionOk="0">
                  <a:moveTo>
                    <a:pt x="4437" y="0"/>
                  </a:moveTo>
                  <a:cubicBezTo>
                    <a:pt x="3674" y="36"/>
                    <a:pt x="2760" y="592"/>
                    <a:pt x="2316" y="973"/>
                  </a:cubicBezTo>
                  <a:cubicBezTo>
                    <a:pt x="2094" y="1160"/>
                    <a:pt x="1899" y="1381"/>
                    <a:pt x="1763" y="1627"/>
                  </a:cubicBezTo>
                  <a:cubicBezTo>
                    <a:pt x="1381" y="2316"/>
                    <a:pt x="1491" y="3191"/>
                    <a:pt x="1887" y="3869"/>
                  </a:cubicBezTo>
                  <a:cubicBezTo>
                    <a:pt x="2059" y="4141"/>
                    <a:pt x="2257" y="4386"/>
                    <a:pt x="2405" y="4670"/>
                  </a:cubicBezTo>
                  <a:cubicBezTo>
                    <a:pt x="2538" y="4966"/>
                    <a:pt x="2600" y="5312"/>
                    <a:pt x="2464" y="5596"/>
                  </a:cubicBezTo>
                  <a:cubicBezTo>
                    <a:pt x="2331" y="5877"/>
                    <a:pt x="2035" y="6040"/>
                    <a:pt x="1775" y="6199"/>
                  </a:cubicBezTo>
                  <a:cubicBezTo>
                    <a:pt x="1097" y="6616"/>
                    <a:pt x="468" y="7172"/>
                    <a:pt x="160" y="7912"/>
                  </a:cubicBezTo>
                  <a:cubicBezTo>
                    <a:pt x="74" y="8110"/>
                    <a:pt x="24" y="8317"/>
                    <a:pt x="0" y="8539"/>
                  </a:cubicBezTo>
                  <a:cubicBezTo>
                    <a:pt x="260" y="8701"/>
                    <a:pt x="556" y="8823"/>
                    <a:pt x="852" y="8935"/>
                  </a:cubicBezTo>
                  <a:cubicBezTo>
                    <a:pt x="1577" y="9204"/>
                    <a:pt x="2331" y="9402"/>
                    <a:pt x="3094" y="9538"/>
                  </a:cubicBezTo>
                  <a:cubicBezTo>
                    <a:pt x="3526" y="9231"/>
                    <a:pt x="3907" y="8861"/>
                    <a:pt x="4253" y="8453"/>
                  </a:cubicBezTo>
                  <a:cubicBezTo>
                    <a:pt x="4425" y="8243"/>
                    <a:pt x="4584" y="8021"/>
                    <a:pt x="4670" y="7764"/>
                  </a:cubicBezTo>
                  <a:cubicBezTo>
                    <a:pt x="4771" y="7468"/>
                    <a:pt x="4756" y="7161"/>
                    <a:pt x="4732" y="6853"/>
                  </a:cubicBezTo>
                  <a:cubicBezTo>
                    <a:pt x="4635" y="5927"/>
                    <a:pt x="4339" y="5040"/>
                    <a:pt x="3884" y="4227"/>
                  </a:cubicBezTo>
                  <a:cubicBezTo>
                    <a:pt x="3674" y="3857"/>
                    <a:pt x="3413" y="3437"/>
                    <a:pt x="3549" y="3032"/>
                  </a:cubicBezTo>
                  <a:cubicBezTo>
                    <a:pt x="3697" y="2564"/>
                    <a:pt x="4265" y="2378"/>
                    <a:pt x="4499" y="1946"/>
                  </a:cubicBezTo>
                  <a:cubicBezTo>
                    <a:pt x="4623" y="1713"/>
                    <a:pt x="4635" y="1441"/>
                    <a:pt x="4647" y="1171"/>
                  </a:cubicBezTo>
                  <a:cubicBezTo>
                    <a:pt x="4658" y="775"/>
                    <a:pt x="4658" y="346"/>
                    <a:pt x="4448" y="12"/>
                  </a:cubicBezTo>
                  <a:lnTo>
                    <a:pt x="44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13;p38">
              <a:extLst>
                <a:ext uri="{FF2B5EF4-FFF2-40B4-BE49-F238E27FC236}">
                  <a16:creationId xmlns:a16="http://schemas.microsoft.com/office/drawing/2014/main" id="{7A1BA21D-AC4E-A041-BD25-E48EF3392D2E}"/>
                </a:ext>
              </a:extLst>
            </p:cNvPr>
            <p:cNvSpPr/>
            <p:nvPr/>
          </p:nvSpPr>
          <p:spPr>
            <a:xfrm rot="-203643" flipH="1">
              <a:off x="3693683" y="2720181"/>
              <a:ext cx="717765" cy="353350"/>
            </a:xfrm>
            <a:custGeom>
              <a:avLst/>
              <a:gdLst/>
              <a:ahLst/>
              <a:cxnLst/>
              <a:rect l="l" t="t" r="r" b="b"/>
              <a:pathLst>
                <a:path w="16540" h="8142" extrusionOk="0">
                  <a:moveTo>
                    <a:pt x="7851" y="1"/>
                  </a:moveTo>
                  <a:cubicBezTo>
                    <a:pt x="7062" y="1"/>
                    <a:pt x="6272" y="58"/>
                    <a:pt x="5511" y="241"/>
                  </a:cubicBezTo>
                  <a:cubicBezTo>
                    <a:pt x="3538" y="723"/>
                    <a:pt x="1568" y="1486"/>
                    <a:pt x="1" y="2755"/>
                  </a:cubicBezTo>
                  <a:cubicBezTo>
                    <a:pt x="63" y="2794"/>
                    <a:pt x="137" y="2841"/>
                    <a:pt x="223" y="2868"/>
                  </a:cubicBezTo>
                  <a:cubicBezTo>
                    <a:pt x="962" y="3175"/>
                    <a:pt x="1689" y="3335"/>
                    <a:pt x="2172" y="4012"/>
                  </a:cubicBezTo>
                  <a:cubicBezTo>
                    <a:pt x="2627" y="4654"/>
                    <a:pt x="2663" y="5541"/>
                    <a:pt x="2355" y="6257"/>
                  </a:cubicBezTo>
                  <a:cubicBezTo>
                    <a:pt x="2234" y="6565"/>
                    <a:pt x="2047" y="6834"/>
                    <a:pt x="1973" y="7156"/>
                  </a:cubicBezTo>
                  <a:cubicBezTo>
                    <a:pt x="1899" y="7475"/>
                    <a:pt x="1973" y="7857"/>
                    <a:pt x="2257" y="8017"/>
                  </a:cubicBezTo>
                  <a:cubicBezTo>
                    <a:pt x="2367" y="8091"/>
                    <a:pt x="2491" y="8117"/>
                    <a:pt x="2627" y="8129"/>
                  </a:cubicBezTo>
                  <a:cubicBezTo>
                    <a:pt x="2710" y="8138"/>
                    <a:pt x="2793" y="8142"/>
                    <a:pt x="2875" y="8142"/>
                  </a:cubicBezTo>
                  <a:cubicBezTo>
                    <a:pt x="3747" y="8142"/>
                    <a:pt x="4583" y="7690"/>
                    <a:pt x="5339" y="7203"/>
                  </a:cubicBezTo>
                  <a:cubicBezTo>
                    <a:pt x="6152" y="6674"/>
                    <a:pt x="6966" y="6082"/>
                    <a:pt x="7912" y="5911"/>
                  </a:cubicBezTo>
                  <a:cubicBezTo>
                    <a:pt x="8120" y="5873"/>
                    <a:pt x="8327" y="5857"/>
                    <a:pt x="8533" y="5857"/>
                  </a:cubicBezTo>
                  <a:cubicBezTo>
                    <a:pt x="9760" y="5857"/>
                    <a:pt x="10966" y="6440"/>
                    <a:pt x="12189" y="6650"/>
                  </a:cubicBezTo>
                  <a:cubicBezTo>
                    <a:pt x="12500" y="6698"/>
                    <a:pt x="12816" y="6722"/>
                    <a:pt x="13131" y="6722"/>
                  </a:cubicBezTo>
                  <a:cubicBezTo>
                    <a:pt x="13939" y="6722"/>
                    <a:pt x="14748" y="6565"/>
                    <a:pt x="15493" y="6257"/>
                  </a:cubicBezTo>
                  <a:cubicBezTo>
                    <a:pt x="15874" y="6094"/>
                    <a:pt x="16244" y="5887"/>
                    <a:pt x="16539" y="5603"/>
                  </a:cubicBezTo>
                  <a:cubicBezTo>
                    <a:pt x="16454" y="5355"/>
                    <a:pt x="16341" y="5109"/>
                    <a:pt x="16232" y="4852"/>
                  </a:cubicBezTo>
                  <a:cubicBezTo>
                    <a:pt x="15839" y="4000"/>
                    <a:pt x="15283" y="3225"/>
                    <a:pt x="14691" y="2510"/>
                  </a:cubicBezTo>
                  <a:cubicBezTo>
                    <a:pt x="14286" y="2016"/>
                    <a:pt x="13916" y="1806"/>
                    <a:pt x="13410" y="1412"/>
                  </a:cubicBezTo>
                  <a:cubicBezTo>
                    <a:pt x="12337" y="575"/>
                    <a:pt x="10970" y="155"/>
                    <a:pt x="9613" y="70"/>
                  </a:cubicBezTo>
                  <a:cubicBezTo>
                    <a:pt x="9033" y="33"/>
                    <a:pt x="8442" y="1"/>
                    <a:pt x="7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14;p38">
              <a:extLst>
                <a:ext uri="{FF2B5EF4-FFF2-40B4-BE49-F238E27FC236}">
                  <a16:creationId xmlns:a16="http://schemas.microsoft.com/office/drawing/2014/main" id="{6D0FC396-249E-C542-9D88-FCDBD14E704C}"/>
                </a:ext>
              </a:extLst>
            </p:cNvPr>
            <p:cNvSpPr/>
            <p:nvPr/>
          </p:nvSpPr>
          <p:spPr>
            <a:xfrm rot="-203643" flipH="1">
              <a:off x="3669676" y="2702348"/>
              <a:ext cx="900678" cy="641255"/>
            </a:xfrm>
            <a:custGeom>
              <a:avLst/>
              <a:gdLst/>
              <a:ahLst/>
              <a:cxnLst/>
              <a:rect l="l" t="t" r="r" b="b"/>
              <a:pathLst>
                <a:path w="20755" h="14776" extrusionOk="0">
                  <a:moveTo>
                    <a:pt x="11576" y="885"/>
                  </a:moveTo>
                  <a:cubicBezTo>
                    <a:pt x="12346" y="885"/>
                    <a:pt x="13116" y="951"/>
                    <a:pt x="13890" y="1109"/>
                  </a:cubicBezTo>
                  <a:cubicBezTo>
                    <a:pt x="15010" y="1343"/>
                    <a:pt x="16072" y="1736"/>
                    <a:pt x="17007" y="2426"/>
                  </a:cubicBezTo>
                  <a:cubicBezTo>
                    <a:pt x="18006" y="3153"/>
                    <a:pt x="18610" y="4153"/>
                    <a:pt x="19042" y="5274"/>
                  </a:cubicBezTo>
                  <a:cubicBezTo>
                    <a:pt x="19065" y="5359"/>
                    <a:pt x="19015" y="5519"/>
                    <a:pt x="18956" y="5605"/>
                  </a:cubicBezTo>
                  <a:cubicBezTo>
                    <a:pt x="18400" y="6270"/>
                    <a:pt x="17637" y="6492"/>
                    <a:pt x="16823" y="6581"/>
                  </a:cubicBezTo>
                  <a:cubicBezTo>
                    <a:pt x="16678" y="6596"/>
                    <a:pt x="16533" y="6603"/>
                    <a:pt x="16390" y="6603"/>
                  </a:cubicBezTo>
                  <a:cubicBezTo>
                    <a:pt x="15611" y="6603"/>
                    <a:pt x="14864" y="6391"/>
                    <a:pt x="14135" y="6099"/>
                  </a:cubicBezTo>
                  <a:cubicBezTo>
                    <a:pt x="13522" y="5848"/>
                    <a:pt x="12909" y="5663"/>
                    <a:pt x="12250" y="5663"/>
                  </a:cubicBezTo>
                  <a:cubicBezTo>
                    <a:pt x="12194" y="5663"/>
                    <a:pt x="12137" y="5664"/>
                    <a:pt x="12079" y="5667"/>
                  </a:cubicBezTo>
                  <a:cubicBezTo>
                    <a:pt x="10932" y="5717"/>
                    <a:pt x="9935" y="6137"/>
                    <a:pt x="9072" y="6889"/>
                  </a:cubicBezTo>
                  <a:cubicBezTo>
                    <a:pt x="8294" y="7578"/>
                    <a:pt x="7347" y="7749"/>
                    <a:pt x="6348" y="7776"/>
                  </a:cubicBezTo>
                  <a:cubicBezTo>
                    <a:pt x="6274" y="7776"/>
                    <a:pt x="6200" y="7764"/>
                    <a:pt x="6126" y="7749"/>
                  </a:cubicBezTo>
                  <a:cubicBezTo>
                    <a:pt x="6076" y="7749"/>
                    <a:pt x="6040" y="7726"/>
                    <a:pt x="5954" y="7702"/>
                  </a:cubicBezTo>
                  <a:cubicBezTo>
                    <a:pt x="7974" y="6025"/>
                    <a:pt x="6460" y="3289"/>
                    <a:pt x="4215" y="3091"/>
                  </a:cubicBezTo>
                  <a:cubicBezTo>
                    <a:pt x="4351" y="2982"/>
                    <a:pt x="4437" y="2896"/>
                    <a:pt x="4538" y="2834"/>
                  </a:cubicBezTo>
                  <a:cubicBezTo>
                    <a:pt x="5768" y="1923"/>
                    <a:pt x="7149" y="1405"/>
                    <a:pt x="8652" y="1157"/>
                  </a:cubicBezTo>
                  <a:cubicBezTo>
                    <a:pt x="9629" y="992"/>
                    <a:pt x="10603" y="885"/>
                    <a:pt x="11576" y="885"/>
                  </a:cubicBezTo>
                  <a:close/>
                  <a:moveTo>
                    <a:pt x="3429" y="3573"/>
                  </a:moveTo>
                  <a:cubicBezTo>
                    <a:pt x="4561" y="3830"/>
                    <a:pt x="5079" y="4200"/>
                    <a:pt x="5499" y="4608"/>
                  </a:cubicBezTo>
                  <a:cubicBezTo>
                    <a:pt x="6188" y="5297"/>
                    <a:pt x="6223" y="6137"/>
                    <a:pt x="5596" y="6877"/>
                  </a:cubicBezTo>
                  <a:cubicBezTo>
                    <a:pt x="5472" y="7010"/>
                    <a:pt x="5351" y="7158"/>
                    <a:pt x="5239" y="7320"/>
                  </a:cubicBezTo>
                  <a:cubicBezTo>
                    <a:pt x="4857" y="7885"/>
                    <a:pt x="4893" y="8341"/>
                    <a:pt x="5262" y="8920"/>
                  </a:cubicBezTo>
                  <a:cubicBezTo>
                    <a:pt x="5558" y="9376"/>
                    <a:pt x="5880" y="9858"/>
                    <a:pt x="6076" y="10375"/>
                  </a:cubicBezTo>
                  <a:cubicBezTo>
                    <a:pt x="6507" y="11446"/>
                    <a:pt x="6336" y="12407"/>
                    <a:pt x="5484" y="13271"/>
                  </a:cubicBezTo>
                  <a:cubicBezTo>
                    <a:pt x="5195" y="13571"/>
                    <a:pt x="4946" y="13703"/>
                    <a:pt x="4619" y="13703"/>
                  </a:cubicBezTo>
                  <a:cubicBezTo>
                    <a:pt x="4501" y="13703"/>
                    <a:pt x="4372" y="13686"/>
                    <a:pt x="4227" y="13652"/>
                  </a:cubicBezTo>
                  <a:cubicBezTo>
                    <a:pt x="3440" y="13469"/>
                    <a:pt x="2701" y="13235"/>
                    <a:pt x="1997" y="12804"/>
                  </a:cubicBezTo>
                  <a:cubicBezTo>
                    <a:pt x="1136" y="12248"/>
                    <a:pt x="938" y="11668"/>
                    <a:pt x="1246" y="10621"/>
                  </a:cubicBezTo>
                  <a:cubicBezTo>
                    <a:pt x="1358" y="10239"/>
                    <a:pt x="1604" y="9893"/>
                    <a:pt x="1787" y="9524"/>
                  </a:cubicBezTo>
                  <a:cubicBezTo>
                    <a:pt x="1962" y="9181"/>
                    <a:pt x="2172" y="8835"/>
                    <a:pt x="2305" y="8465"/>
                  </a:cubicBezTo>
                  <a:cubicBezTo>
                    <a:pt x="2491" y="7959"/>
                    <a:pt x="2453" y="7442"/>
                    <a:pt x="2257" y="6924"/>
                  </a:cubicBezTo>
                  <a:cubicBezTo>
                    <a:pt x="1752" y="5593"/>
                    <a:pt x="1973" y="4768"/>
                    <a:pt x="3071" y="3857"/>
                  </a:cubicBezTo>
                  <a:cubicBezTo>
                    <a:pt x="3207" y="3745"/>
                    <a:pt x="3355" y="3635"/>
                    <a:pt x="3429" y="3573"/>
                  </a:cubicBezTo>
                  <a:close/>
                  <a:moveTo>
                    <a:pt x="19423" y="6433"/>
                  </a:moveTo>
                  <a:lnTo>
                    <a:pt x="19423" y="6433"/>
                  </a:lnTo>
                  <a:cubicBezTo>
                    <a:pt x="19719" y="7702"/>
                    <a:pt x="20077" y="8897"/>
                    <a:pt x="19263" y="10056"/>
                  </a:cubicBezTo>
                  <a:cubicBezTo>
                    <a:pt x="18645" y="10943"/>
                    <a:pt x="17906" y="11695"/>
                    <a:pt x="16971" y="12248"/>
                  </a:cubicBezTo>
                  <a:cubicBezTo>
                    <a:pt x="15442" y="13173"/>
                    <a:pt x="13804" y="13703"/>
                    <a:pt x="12017" y="13738"/>
                  </a:cubicBezTo>
                  <a:cubicBezTo>
                    <a:pt x="10157" y="13777"/>
                    <a:pt x="8282" y="13789"/>
                    <a:pt x="6422" y="13812"/>
                  </a:cubicBezTo>
                  <a:cubicBezTo>
                    <a:pt x="6359" y="13812"/>
                    <a:pt x="6297" y="13800"/>
                    <a:pt x="6200" y="13800"/>
                  </a:cubicBezTo>
                  <a:cubicBezTo>
                    <a:pt x="7865" y="12026"/>
                    <a:pt x="7285" y="10302"/>
                    <a:pt x="6150" y="8563"/>
                  </a:cubicBezTo>
                  <a:lnTo>
                    <a:pt x="6150" y="8563"/>
                  </a:lnTo>
                  <a:cubicBezTo>
                    <a:pt x="6337" y="8578"/>
                    <a:pt x="6522" y="8587"/>
                    <a:pt x="6703" y="8587"/>
                  </a:cubicBezTo>
                  <a:cubicBezTo>
                    <a:pt x="7811" y="8587"/>
                    <a:pt x="8808" y="8282"/>
                    <a:pt x="9687" y="7542"/>
                  </a:cubicBezTo>
                  <a:cubicBezTo>
                    <a:pt x="10411" y="6948"/>
                    <a:pt x="11218" y="6601"/>
                    <a:pt x="12112" y="6601"/>
                  </a:cubicBezTo>
                  <a:cubicBezTo>
                    <a:pt x="12314" y="6601"/>
                    <a:pt x="12520" y="6618"/>
                    <a:pt x="12730" y="6655"/>
                  </a:cubicBezTo>
                  <a:cubicBezTo>
                    <a:pt x="13138" y="6714"/>
                    <a:pt x="13543" y="6900"/>
                    <a:pt x="13952" y="7048"/>
                  </a:cubicBezTo>
                  <a:cubicBezTo>
                    <a:pt x="14758" y="7361"/>
                    <a:pt x="15568" y="7565"/>
                    <a:pt x="16397" y="7565"/>
                  </a:cubicBezTo>
                  <a:cubicBezTo>
                    <a:pt x="16837" y="7565"/>
                    <a:pt x="17282" y="7508"/>
                    <a:pt x="17734" y="7379"/>
                  </a:cubicBezTo>
                  <a:cubicBezTo>
                    <a:pt x="18350" y="7208"/>
                    <a:pt x="18941" y="6998"/>
                    <a:pt x="19423" y="6433"/>
                  </a:cubicBezTo>
                  <a:close/>
                  <a:moveTo>
                    <a:pt x="12337" y="0"/>
                  </a:moveTo>
                  <a:cubicBezTo>
                    <a:pt x="6569" y="0"/>
                    <a:pt x="1" y="2488"/>
                    <a:pt x="1394" y="7196"/>
                  </a:cubicBezTo>
                  <a:cubicBezTo>
                    <a:pt x="1580" y="7589"/>
                    <a:pt x="1542" y="8021"/>
                    <a:pt x="1332" y="8415"/>
                  </a:cubicBezTo>
                  <a:cubicBezTo>
                    <a:pt x="1196" y="8687"/>
                    <a:pt x="1000" y="8947"/>
                    <a:pt x="876" y="9216"/>
                  </a:cubicBezTo>
                  <a:cubicBezTo>
                    <a:pt x="642" y="9772"/>
                    <a:pt x="359" y="10302"/>
                    <a:pt x="234" y="10881"/>
                  </a:cubicBezTo>
                  <a:cubicBezTo>
                    <a:pt x="39" y="11769"/>
                    <a:pt x="211" y="12606"/>
                    <a:pt x="974" y="13209"/>
                  </a:cubicBezTo>
                  <a:cubicBezTo>
                    <a:pt x="1740" y="13812"/>
                    <a:pt x="2577" y="14282"/>
                    <a:pt x="3550" y="14404"/>
                  </a:cubicBezTo>
                  <a:cubicBezTo>
                    <a:pt x="4635" y="14552"/>
                    <a:pt x="5732" y="14688"/>
                    <a:pt x="6830" y="14750"/>
                  </a:cubicBezTo>
                  <a:cubicBezTo>
                    <a:pt x="7287" y="14770"/>
                    <a:pt x="7745" y="14776"/>
                    <a:pt x="8203" y="14776"/>
                  </a:cubicBezTo>
                  <a:cubicBezTo>
                    <a:pt x="8903" y="14776"/>
                    <a:pt x="9604" y="14762"/>
                    <a:pt x="10305" y="14762"/>
                  </a:cubicBezTo>
                  <a:lnTo>
                    <a:pt x="10305" y="14773"/>
                  </a:lnTo>
                  <a:cubicBezTo>
                    <a:pt x="10994" y="14750"/>
                    <a:pt x="11671" y="14714"/>
                    <a:pt x="12349" y="14688"/>
                  </a:cubicBezTo>
                  <a:cubicBezTo>
                    <a:pt x="14457" y="14614"/>
                    <a:pt x="16318" y="13839"/>
                    <a:pt x="18018" y="12656"/>
                  </a:cubicBezTo>
                  <a:cubicBezTo>
                    <a:pt x="18843" y="12088"/>
                    <a:pt x="19509" y="11349"/>
                    <a:pt x="20077" y="10523"/>
                  </a:cubicBezTo>
                  <a:cubicBezTo>
                    <a:pt x="20556" y="9808"/>
                    <a:pt x="20754" y="9021"/>
                    <a:pt x="20692" y="8169"/>
                  </a:cubicBezTo>
                  <a:cubicBezTo>
                    <a:pt x="20594" y="7010"/>
                    <a:pt x="20287" y="5915"/>
                    <a:pt x="19879" y="4830"/>
                  </a:cubicBezTo>
                  <a:cubicBezTo>
                    <a:pt x="18991" y="2452"/>
                    <a:pt x="17267" y="1009"/>
                    <a:pt x="14839" y="406"/>
                  </a:cubicBezTo>
                  <a:cubicBezTo>
                    <a:pt x="14026" y="196"/>
                    <a:pt x="13174" y="36"/>
                    <a:pt x="123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15;p38">
              <a:extLst>
                <a:ext uri="{FF2B5EF4-FFF2-40B4-BE49-F238E27FC236}">
                  <a16:creationId xmlns:a16="http://schemas.microsoft.com/office/drawing/2014/main" id="{B289E37A-FE1D-1E4B-9F94-CBF0C7421108}"/>
                </a:ext>
              </a:extLst>
            </p:cNvPr>
            <p:cNvSpPr/>
            <p:nvPr/>
          </p:nvSpPr>
          <p:spPr>
            <a:xfrm rot="-203643" flipH="1">
              <a:off x="4012129" y="2777480"/>
              <a:ext cx="210773" cy="135490"/>
            </a:xfrm>
            <a:custGeom>
              <a:avLst/>
              <a:gdLst/>
              <a:ahLst/>
              <a:cxnLst/>
              <a:rect l="l" t="t" r="r" b="b"/>
              <a:pathLst>
                <a:path w="4857" h="3122" extrusionOk="0">
                  <a:moveTo>
                    <a:pt x="4531" y="0"/>
                  </a:moveTo>
                  <a:cubicBezTo>
                    <a:pt x="4524" y="0"/>
                    <a:pt x="4517" y="1"/>
                    <a:pt x="4511" y="1"/>
                  </a:cubicBezTo>
                  <a:cubicBezTo>
                    <a:pt x="4289" y="40"/>
                    <a:pt x="4055" y="99"/>
                    <a:pt x="3872" y="200"/>
                  </a:cubicBezTo>
                  <a:cubicBezTo>
                    <a:pt x="3502" y="421"/>
                    <a:pt x="3144" y="667"/>
                    <a:pt x="2798" y="927"/>
                  </a:cubicBezTo>
                  <a:cubicBezTo>
                    <a:pt x="2713" y="987"/>
                    <a:pt x="2636" y="1021"/>
                    <a:pt x="2560" y="1021"/>
                  </a:cubicBezTo>
                  <a:cubicBezTo>
                    <a:pt x="2483" y="1021"/>
                    <a:pt x="2405" y="987"/>
                    <a:pt x="2319" y="912"/>
                  </a:cubicBezTo>
                  <a:cubicBezTo>
                    <a:pt x="2082" y="717"/>
                    <a:pt x="1837" y="531"/>
                    <a:pt x="1592" y="336"/>
                  </a:cubicBezTo>
                  <a:cubicBezTo>
                    <a:pt x="1465" y="235"/>
                    <a:pt x="1328" y="112"/>
                    <a:pt x="1180" y="112"/>
                  </a:cubicBezTo>
                  <a:cubicBezTo>
                    <a:pt x="1110" y="112"/>
                    <a:pt x="1037" y="140"/>
                    <a:pt x="962" y="211"/>
                  </a:cubicBezTo>
                  <a:cubicBezTo>
                    <a:pt x="740" y="410"/>
                    <a:pt x="876" y="643"/>
                    <a:pt x="1012" y="853"/>
                  </a:cubicBezTo>
                  <a:cubicBezTo>
                    <a:pt x="1074" y="939"/>
                    <a:pt x="1136" y="1037"/>
                    <a:pt x="1210" y="1111"/>
                  </a:cubicBezTo>
                  <a:cubicBezTo>
                    <a:pt x="1382" y="1258"/>
                    <a:pt x="1565" y="1406"/>
                    <a:pt x="1763" y="1566"/>
                  </a:cubicBezTo>
                  <a:cubicBezTo>
                    <a:pt x="1234" y="1948"/>
                    <a:pt x="790" y="2243"/>
                    <a:pt x="370" y="2577"/>
                  </a:cubicBezTo>
                  <a:cubicBezTo>
                    <a:pt x="249" y="2675"/>
                    <a:pt x="0" y="2873"/>
                    <a:pt x="125" y="3009"/>
                  </a:cubicBezTo>
                  <a:cubicBezTo>
                    <a:pt x="195" y="3091"/>
                    <a:pt x="299" y="3121"/>
                    <a:pt x="415" y="3121"/>
                  </a:cubicBezTo>
                  <a:cubicBezTo>
                    <a:pt x="705" y="3121"/>
                    <a:pt x="1073" y="2931"/>
                    <a:pt x="1195" y="2861"/>
                  </a:cubicBezTo>
                  <a:cubicBezTo>
                    <a:pt x="1541" y="2687"/>
                    <a:pt x="1887" y="2515"/>
                    <a:pt x="2207" y="2305"/>
                  </a:cubicBezTo>
                  <a:cubicBezTo>
                    <a:pt x="2290" y="2256"/>
                    <a:pt x="2358" y="2232"/>
                    <a:pt x="2424" y="2232"/>
                  </a:cubicBezTo>
                  <a:cubicBezTo>
                    <a:pt x="2504" y="2232"/>
                    <a:pt x="2579" y="2269"/>
                    <a:pt x="2674" y="2344"/>
                  </a:cubicBezTo>
                  <a:cubicBezTo>
                    <a:pt x="2958" y="2577"/>
                    <a:pt x="3266" y="2799"/>
                    <a:pt x="3600" y="2947"/>
                  </a:cubicBezTo>
                  <a:cubicBezTo>
                    <a:pt x="3688" y="2987"/>
                    <a:pt x="3832" y="3100"/>
                    <a:pt x="3970" y="3100"/>
                  </a:cubicBezTo>
                  <a:cubicBezTo>
                    <a:pt x="4045" y="3100"/>
                    <a:pt x="4118" y="3067"/>
                    <a:pt x="4179" y="2971"/>
                  </a:cubicBezTo>
                  <a:cubicBezTo>
                    <a:pt x="4351" y="2687"/>
                    <a:pt x="4094" y="2441"/>
                    <a:pt x="3981" y="2317"/>
                  </a:cubicBezTo>
                  <a:cubicBezTo>
                    <a:pt x="3798" y="2072"/>
                    <a:pt x="3538" y="1888"/>
                    <a:pt x="3266" y="1652"/>
                  </a:cubicBezTo>
                  <a:cubicBezTo>
                    <a:pt x="3440" y="1519"/>
                    <a:pt x="3576" y="1418"/>
                    <a:pt x="3709" y="1321"/>
                  </a:cubicBezTo>
                  <a:cubicBezTo>
                    <a:pt x="4043" y="1060"/>
                    <a:pt x="4389" y="803"/>
                    <a:pt x="4721" y="519"/>
                  </a:cubicBezTo>
                  <a:cubicBezTo>
                    <a:pt x="4806" y="445"/>
                    <a:pt x="4857" y="262"/>
                    <a:pt x="4833" y="149"/>
                  </a:cubicBezTo>
                  <a:cubicBezTo>
                    <a:pt x="4819" y="80"/>
                    <a:pt x="4636" y="0"/>
                    <a:pt x="45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16;p38">
              <a:extLst>
                <a:ext uri="{FF2B5EF4-FFF2-40B4-BE49-F238E27FC236}">
                  <a16:creationId xmlns:a16="http://schemas.microsoft.com/office/drawing/2014/main" id="{31730F8F-8D7D-D241-B709-8FE2A5172C8A}"/>
                </a:ext>
              </a:extLst>
            </p:cNvPr>
            <p:cNvSpPr/>
            <p:nvPr/>
          </p:nvSpPr>
          <p:spPr>
            <a:xfrm rot="-203643" flipH="1">
              <a:off x="4381028" y="2922702"/>
              <a:ext cx="55113" cy="59152"/>
            </a:xfrm>
            <a:custGeom>
              <a:avLst/>
              <a:gdLst/>
              <a:ahLst/>
              <a:cxnLst/>
              <a:rect l="l" t="t" r="r" b="b"/>
              <a:pathLst>
                <a:path w="1270" h="1363" extrusionOk="0">
                  <a:moveTo>
                    <a:pt x="233" y="0"/>
                  </a:moveTo>
                  <a:cubicBezTo>
                    <a:pt x="145" y="0"/>
                    <a:pt x="74" y="27"/>
                    <a:pt x="63" y="57"/>
                  </a:cubicBezTo>
                  <a:cubicBezTo>
                    <a:pt x="1" y="158"/>
                    <a:pt x="63" y="427"/>
                    <a:pt x="125" y="515"/>
                  </a:cubicBezTo>
                  <a:cubicBezTo>
                    <a:pt x="280" y="717"/>
                    <a:pt x="679" y="1362"/>
                    <a:pt x="937" y="1362"/>
                  </a:cubicBezTo>
                  <a:cubicBezTo>
                    <a:pt x="964" y="1362"/>
                    <a:pt x="989" y="1356"/>
                    <a:pt x="1012" y="1341"/>
                  </a:cubicBezTo>
                  <a:cubicBezTo>
                    <a:pt x="1269" y="1181"/>
                    <a:pt x="876" y="515"/>
                    <a:pt x="506" y="107"/>
                  </a:cubicBezTo>
                  <a:cubicBezTo>
                    <a:pt x="426" y="27"/>
                    <a:pt x="321" y="0"/>
                    <a:pt x="2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17;p38">
              <a:extLst>
                <a:ext uri="{FF2B5EF4-FFF2-40B4-BE49-F238E27FC236}">
                  <a16:creationId xmlns:a16="http://schemas.microsoft.com/office/drawing/2014/main" id="{14BF6DAC-BA2C-2F40-AC32-EDC41AF06D28}"/>
                </a:ext>
              </a:extLst>
            </p:cNvPr>
            <p:cNvSpPr/>
            <p:nvPr/>
          </p:nvSpPr>
          <p:spPr>
            <a:xfrm rot="-203643" flipH="1">
              <a:off x="4351060" y="2887985"/>
              <a:ext cx="55763" cy="59152"/>
            </a:xfrm>
            <a:custGeom>
              <a:avLst/>
              <a:gdLst/>
              <a:ahLst/>
              <a:cxnLst/>
              <a:rect l="l" t="t" r="r" b="b"/>
              <a:pathLst>
                <a:path w="1285" h="1363" extrusionOk="0">
                  <a:moveTo>
                    <a:pt x="237" y="1"/>
                  </a:moveTo>
                  <a:cubicBezTo>
                    <a:pt x="152" y="1"/>
                    <a:pt x="82" y="28"/>
                    <a:pt x="63" y="59"/>
                  </a:cubicBezTo>
                  <a:cubicBezTo>
                    <a:pt x="1" y="157"/>
                    <a:pt x="63" y="429"/>
                    <a:pt x="125" y="514"/>
                  </a:cubicBezTo>
                  <a:cubicBezTo>
                    <a:pt x="293" y="726"/>
                    <a:pt x="682" y="1362"/>
                    <a:pt x="945" y="1362"/>
                  </a:cubicBezTo>
                  <a:cubicBezTo>
                    <a:pt x="973" y="1362"/>
                    <a:pt x="999" y="1355"/>
                    <a:pt x="1024" y="1340"/>
                  </a:cubicBezTo>
                  <a:cubicBezTo>
                    <a:pt x="1284" y="1180"/>
                    <a:pt x="876" y="514"/>
                    <a:pt x="506" y="109"/>
                  </a:cubicBezTo>
                  <a:cubicBezTo>
                    <a:pt x="426" y="29"/>
                    <a:pt x="324"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869933-FD67-1049-9AF8-43F3C2BE55E7}"/>
              </a:ext>
            </a:extLst>
          </p:cNvPr>
          <p:cNvSpPr/>
          <p:nvPr/>
        </p:nvSpPr>
        <p:spPr>
          <a:xfrm>
            <a:off x="335952" y="2571750"/>
            <a:ext cx="3308733"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brɒ</a:t>
            </a:r>
            <a:r>
              <a:rPr kumimoji="0" lang="el-GR"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θ/</a:t>
            </a:r>
            <a:endPar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 name="Rectangle 5">
            <a:extLst>
              <a:ext uri="{FF2B5EF4-FFF2-40B4-BE49-F238E27FC236}">
                <a16:creationId xmlns:a16="http://schemas.microsoft.com/office/drawing/2014/main" id="{3FACBE6D-7ED3-EF4F-9541-6D48A26CBE5A}"/>
              </a:ext>
            </a:extLst>
          </p:cNvPr>
          <p:cNvSpPr/>
          <p:nvPr/>
        </p:nvSpPr>
        <p:spPr>
          <a:xfrm>
            <a:off x="429079" y="1315096"/>
            <a:ext cx="3567090"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broth</a:t>
            </a:r>
            <a:r>
              <a:rPr kumimoji="0" lang="vi-VN"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(n) </a:t>
            </a:r>
          </a:p>
        </p:txBody>
      </p:sp>
      <p:sp>
        <p:nvSpPr>
          <p:cNvPr id="8" name="Rectangle 7">
            <a:extLst>
              <a:ext uri="{FF2B5EF4-FFF2-40B4-BE49-F238E27FC236}">
                <a16:creationId xmlns:a16="http://schemas.microsoft.com/office/drawing/2014/main" id="{35E68321-31A2-F94A-8F7A-7C7DC0190295}"/>
              </a:ext>
            </a:extLst>
          </p:cNvPr>
          <p:cNvSpPr/>
          <p:nvPr/>
        </p:nvSpPr>
        <p:spPr>
          <a:xfrm>
            <a:off x="896376" y="3489849"/>
            <a:ext cx="222368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nước lèo</a:t>
            </a:r>
          </a:p>
        </p:txBody>
      </p:sp>
      <p:pic>
        <p:nvPicPr>
          <p:cNvPr id="5122" name="Picture 2" descr="Nước Lèo | Soup Stock — Kim Bao Kitchen">
            <a:extLst>
              <a:ext uri="{FF2B5EF4-FFF2-40B4-BE49-F238E27FC236}">
                <a16:creationId xmlns:a16="http://schemas.microsoft.com/office/drawing/2014/main" id="{633913C6-B009-0D42-9EED-D91240D87A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1661" y="215153"/>
            <a:ext cx="4116387" cy="469302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3">
            <a:extLst>
              <a:ext uri="{FF2B5EF4-FFF2-40B4-BE49-F238E27FC236}">
                <a16:creationId xmlns:a16="http://schemas.microsoft.com/office/drawing/2014/main" id="{5F3DD884-7061-DF40-9D52-E7132A1AAB3B}"/>
              </a:ext>
            </a:extLst>
          </p:cNvPr>
          <p:cNvSpPr>
            <a:spLocks noGrp="1"/>
          </p:cNvSpPr>
          <p:nvPr>
            <p:ph type="title"/>
          </p:nvPr>
        </p:nvSpPr>
        <p:spPr>
          <a:xfrm>
            <a:off x="720000" y="445025"/>
            <a:ext cx="2924685" cy="572700"/>
          </a:xfrm>
          <a:solidFill>
            <a:schemeClr val="bg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a:solidFill>
                  <a:srgbClr val="002060"/>
                </a:solidFill>
              </a:rPr>
              <a:t>V</a:t>
            </a:r>
            <a:r>
              <a:rPr lang="en-VN" dirty="0">
                <a:solidFill>
                  <a:srgbClr val="002060"/>
                </a:solidFill>
              </a:rPr>
              <a:t>ocabulary </a:t>
            </a:r>
          </a:p>
        </p:txBody>
      </p:sp>
    </p:spTree>
    <p:extLst>
      <p:ext uri="{BB962C8B-B14F-4D97-AF65-F5344CB8AC3E}">
        <p14:creationId xmlns:p14="http://schemas.microsoft.com/office/powerpoint/2010/main" val="278468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869933-FD67-1049-9AF8-43F3C2BE55E7}"/>
              </a:ext>
            </a:extLst>
          </p:cNvPr>
          <p:cNvSpPr/>
          <p:nvPr/>
        </p:nvSpPr>
        <p:spPr>
          <a:xfrm>
            <a:off x="335952" y="2571750"/>
            <a:ext cx="3308733"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000000"/>
                </a:solidFill>
                <a:effectLst/>
                <a:uLnTx/>
                <a:uFillTx/>
                <a:latin typeface="Arial"/>
                <a:cs typeface="Arial"/>
                <a:sym typeface="Arial"/>
              </a:rPr>
              <a:t>/</a:t>
            </a:r>
            <a:r>
              <a:rPr kumimoji="0" lang="en-US" sz="4400" b="0" i="0" u="none" strike="noStrike" kern="0" cap="none" spc="0" normalizeH="0" baseline="0" noProof="0" dirty="0" err="1">
                <a:ln>
                  <a:noFill/>
                </a:ln>
                <a:solidFill>
                  <a:srgbClr val="000000"/>
                </a:solidFill>
                <a:effectLst/>
                <a:uLnTx/>
                <a:uFillTx/>
                <a:latin typeface="Arial"/>
                <a:cs typeface="Arial"/>
                <a:sym typeface="Arial"/>
              </a:rPr>
              <a:t>stju</a:t>
            </a:r>
            <a:r>
              <a:rPr kumimoji="0" lang="en-US" sz="4400" b="0" i="0" u="none" strike="noStrike" kern="0" cap="none" spc="0" normalizeH="0" baseline="0" noProof="0" dirty="0">
                <a:ln>
                  <a:noFill/>
                </a:ln>
                <a:solidFill>
                  <a:srgbClr val="000000"/>
                </a:solidFill>
                <a:effectLst/>
                <a:uLnTx/>
                <a:uFillTx/>
                <a:latin typeface="Arial"/>
                <a:cs typeface="Arial"/>
                <a:sym typeface="Arial"/>
              </a:rPr>
              <a:t>ː/</a:t>
            </a:r>
            <a:endPar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 name="Rectangle 5">
            <a:extLst>
              <a:ext uri="{FF2B5EF4-FFF2-40B4-BE49-F238E27FC236}">
                <a16:creationId xmlns:a16="http://schemas.microsoft.com/office/drawing/2014/main" id="{3FACBE6D-7ED3-EF4F-9541-6D48A26CBE5A}"/>
              </a:ext>
            </a:extLst>
          </p:cNvPr>
          <p:cNvSpPr/>
          <p:nvPr/>
        </p:nvSpPr>
        <p:spPr>
          <a:xfrm>
            <a:off x="335954" y="1315096"/>
            <a:ext cx="4116386"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stew</a:t>
            </a:r>
            <a:r>
              <a:rPr kumimoji="0" lang="vi-VN"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(v,n) </a:t>
            </a:r>
          </a:p>
        </p:txBody>
      </p:sp>
      <p:sp>
        <p:nvSpPr>
          <p:cNvPr id="8" name="Rectangle 7">
            <a:extLst>
              <a:ext uri="{FF2B5EF4-FFF2-40B4-BE49-F238E27FC236}">
                <a16:creationId xmlns:a16="http://schemas.microsoft.com/office/drawing/2014/main" id="{35E68321-31A2-F94A-8F7A-7C7DC0190295}"/>
              </a:ext>
            </a:extLst>
          </p:cNvPr>
          <p:cNvSpPr/>
          <p:nvPr/>
        </p:nvSpPr>
        <p:spPr>
          <a:xfrm>
            <a:off x="1406935" y="3489849"/>
            <a:ext cx="1202572"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hầm</a:t>
            </a:r>
          </a:p>
        </p:txBody>
      </p:sp>
      <p:pic>
        <p:nvPicPr>
          <p:cNvPr id="6148" name="Picture 4" descr="Mách bạn cách làm thịt hầm siêu ngon">
            <a:extLst>
              <a:ext uri="{FF2B5EF4-FFF2-40B4-BE49-F238E27FC236}">
                <a16:creationId xmlns:a16="http://schemas.microsoft.com/office/drawing/2014/main" id="{A43D444C-C079-FC43-A1CA-3D031B26D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1663" y="268940"/>
            <a:ext cx="4116384" cy="462578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0151990A-699B-9540-A070-1D8C7D41268C}"/>
              </a:ext>
            </a:extLst>
          </p:cNvPr>
          <p:cNvSpPr>
            <a:spLocks noGrp="1"/>
          </p:cNvSpPr>
          <p:nvPr>
            <p:ph type="title"/>
          </p:nvPr>
        </p:nvSpPr>
        <p:spPr/>
        <p:txBody>
          <a:bodyPr/>
          <a:lstStyle/>
          <a:p>
            <a:endParaRPr lang="en-VN"/>
          </a:p>
        </p:txBody>
      </p:sp>
      <p:sp>
        <p:nvSpPr>
          <p:cNvPr id="9" name="Title 3">
            <a:extLst>
              <a:ext uri="{FF2B5EF4-FFF2-40B4-BE49-F238E27FC236}">
                <a16:creationId xmlns:a16="http://schemas.microsoft.com/office/drawing/2014/main" id="{1E0F51EE-8116-8047-9657-1E3B20FA84C6}"/>
              </a:ext>
            </a:extLst>
          </p:cNvPr>
          <p:cNvSpPr txBox="1">
            <a:spLocks/>
          </p:cNvSpPr>
          <p:nvPr/>
        </p:nvSpPr>
        <p:spPr>
          <a:xfrm>
            <a:off x="720000" y="445025"/>
            <a:ext cx="2924685" cy="572700"/>
          </a:xfrm>
          <a:prstGeom prst="rect">
            <a:avLst/>
          </a:prstGeom>
          <a:solidFill>
            <a:schemeClr val="bg2">
              <a:lumMod val="40000"/>
              <a:lumOff val="60000"/>
            </a:schemeClr>
          </a:solidFill>
          <a:ln w="25400" cap="flat" cmpd="sng" algn="ctr">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US">
                <a:solidFill>
                  <a:srgbClr val="002060"/>
                </a:solidFill>
              </a:rPr>
              <a:t>V</a:t>
            </a:r>
            <a:r>
              <a:rPr lang="en-VN">
                <a:solidFill>
                  <a:srgbClr val="002060"/>
                </a:solidFill>
              </a:rPr>
              <a:t>ocabulary </a:t>
            </a:r>
            <a:endParaRPr lang="en-VN" dirty="0">
              <a:solidFill>
                <a:srgbClr val="002060"/>
              </a:solidFill>
            </a:endParaRPr>
          </a:p>
        </p:txBody>
      </p:sp>
    </p:spTree>
    <p:extLst>
      <p:ext uri="{BB962C8B-B14F-4D97-AF65-F5344CB8AC3E}">
        <p14:creationId xmlns:p14="http://schemas.microsoft.com/office/powerpoint/2010/main" val="343468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869933-FD67-1049-9AF8-43F3C2BE55E7}"/>
              </a:ext>
            </a:extLst>
          </p:cNvPr>
          <p:cNvSpPr/>
          <p:nvPr/>
        </p:nvSpPr>
        <p:spPr>
          <a:xfrm>
            <a:off x="335952" y="2571750"/>
            <a:ext cx="3308733"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/ˈ</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bəʊnləs</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 name="Rectangle 5">
            <a:extLst>
              <a:ext uri="{FF2B5EF4-FFF2-40B4-BE49-F238E27FC236}">
                <a16:creationId xmlns:a16="http://schemas.microsoft.com/office/drawing/2014/main" id="{3FACBE6D-7ED3-EF4F-9541-6D48A26CBE5A}"/>
              </a:ext>
            </a:extLst>
          </p:cNvPr>
          <p:cNvSpPr/>
          <p:nvPr/>
        </p:nvSpPr>
        <p:spPr>
          <a:xfrm>
            <a:off x="335953" y="1315096"/>
            <a:ext cx="4502861"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boneless</a:t>
            </a:r>
            <a:r>
              <a:rPr kumimoji="0" lang="vi-VN"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(n) </a:t>
            </a:r>
          </a:p>
        </p:txBody>
      </p:sp>
      <p:sp>
        <p:nvSpPr>
          <p:cNvPr id="8" name="Rectangle 7">
            <a:extLst>
              <a:ext uri="{FF2B5EF4-FFF2-40B4-BE49-F238E27FC236}">
                <a16:creationId xmlns:a16="http://schemas.microsoft.com/office/drawing/2014/main" id="{35E68321-31A2-F94A-8F7A-7C7DC0190295}"/>
              </a:ext>
            </a:extLst>
          </p:cNvPr>
          <p:cNvSpPr/>
          <p:nvPr/>
        </p:nvSpPr>
        <p:spPr>
          <a:xfrm>
            <a:off x="408267" y="3489849"/>
            <a:ext cx="3199915"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không xương</a:t>
            </a:r>
          </a:p>
        </p:txBody>
      </p:sp>
      <p:pic>
        <p:nvPicPr>
          <p:cNvPr id="7170" name="Picture 2" descr="3D Human Femur Bone 01">
            <a:extLst>
              <a:ext uri="{FF2B5EF4-FFF2-40B4-BE49-F238E27FC236}">
                <a16:creationId xmlns:a16="http://schemas.microsoft.com/office/drawing/2014/main" id="{35BBF486-F69F-0E41-9093-096ED69BE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355" y="228600"/>
            <a:ext cx="3918691" cy="469302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ấu X. Dấu hiệu bị từ: Vector có sẵn (miễn phí bản quyền) 1676933287 |  Shutterstock">
            <a:extLst>
              <a:ext uri="{FF2B5EF4-FFF2-40B4-BE49-F238E27FC236}">
                <a16:creationId xmlns:a16="http://schemas.microsoft.com/office/drawing/2014/main" id="{0CD61411-4744-8649-BFAA-9F24C918779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929" b="90000" l="10000" r="90000">
                        <a14:foregroundMark x1="76410" y1="13929" x2="78718" y2="8929"/>
                      </a14:backgroundRemoval>
                    </a14:imgEffect>
                  </a14:imgLayer>
                </a14:imgProps>
              </a:ext>
              <a:ext uri="{28A0092B-C50C-407E-A947-70E740481C1C}">
                <a14:useLocalDpi xmlns:a14="http://schemas.microsoft.com/office/drawing/2010/main" val="0"/>
              </a:ext>
            </a:extLst>
          </a:blip>
          <a:srcRect/>
          <a:stretch>
            <a:fillRect/>
          </a:stretch>
        </p:blipFill>
        <p:spPr bwMode="auto">
          <a:xfrm>
            <a:off x="4419191" y="793750"/>
            <a:ext cx="4953000" cy="3556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F61E12DE-7C26-D246-A565-265FDC67C1BB}"/>
              </a:ext>
            </a:extLst>
          </p:cNvPr>
          <p:cNvSpPr>
            <a:spLocks noGrp="1"/>
          </p:cNvSpPr>
          <p:nvPr>
            <p:ph type="title"/>
          </p:nvPr>
        </p:nvSpPr>
        <p:spPr/>
        <p:txBody>
          <a:bodyPr/>
          <a:lstStyle/>
          <a:p>
            <a:endParaRPr lang="en-VN"/>
          </a:p>
        </p:txBody>
      </p:sp>
      <p:sp>
        <p:nvSpPr>
          <p:cNvPr id="10" name="Title 3">
            <a:extLst>
              <a:ext uri="{FF2B5EF4-FFF2-40B4-BE49-F238E27FC236}">
                <a16:creationId xmlns:a16="http://schemas.microsoft.com/office/drawing/2014/main" id="{5F6E631D-EA0A-4144-9F77-DFDAFDA33C78}"/>
              </a:ext>
            </a:extLst>
          </p:cNvPr>
          <p:cNvSpPr txBox="1">
            <a:spLocks/>
          </p:cNvSpPr>
          <p:nvPr/>
        </p:nvSpPr>
        <p:spPr>
          <a:xfrm>
            <a:off x="720000" y="445025"/>
            <a:ext cx="2924685" cy="572700"/>
          </a:xfrm>
          <a:prstGeom prst="rect">
            <a:avLst/>
          </a:prstGeom>
          <a:solidFill>
            <a:schemeClr val="bg2">
              <a:lumMod val="40000"/>
              <a:lumOff val="60000"/>
            </a:schemeClr>
          </a:solidFill>
          <a:ln w="25400" cap="flat" cmpd="sng" algn="ctr">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US">
                <a:solidFill>
                  <a:srgbClr val="002060"/>
                </a:solidFill>
              </a:rPr>
              <a:t>V</a:t>
            </a:r>
            <a:r>
              <a:rPr lang="en-VN">
                <a:solidFill>
                  <a:srgbClr val="002060"/>
                </a:solidFill>
              </a:rPr>
              <a:t>ocabulary </a:t>
            </a:r>
            <a:endParaRPr lang="en-VN" dirty="0">
              <a:solidFill>
                <a:srgbClr val="002060"/>
              </a:solidFill>
            </a:endParaRPr>
          </a:p>
        </p:txBody>
      </p:sp>
    </p:spTree>
    <p:extLst>
      <p:ext uri="{BB962C8B-B14F-4D97-AF65-F5344CB8AC3E}">
        <p14:creationId xmlns:p14="http://schemas.microsoft.com/office/powerpoint/2010/main" val="350170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869933-FD67-1049-9AF8-43F3C2BE55E7}"/>
              </a:ext>
            </a:extLst>
          </p:cNvPr>
          <p:cNvSpPr/>
          <p:nvPr/>
        </p:nvSpPr>
        <p:spPr>
          <a:xfrm>
            <a:off x="335952" y="2571750"/>
            <a:ext cx="3308733"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teɪst</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 name="Rectangle 5">
            <a:extLst>
              <a:ext uri="{FF2B5EF4-FFF2-40B4-BE49-F238E27FC236}">
                <a16:creationId xmlns:a16="http://schemas.microsoft.com/office/drawing/2014/main" id="{3FACBE6D-7ED3-EF4F-9541-6D48A26CBE5A}"/>
              </a:ext>
            </a:extLst>
          </p:cNvPr>
          <p:cNvSpPr/>
          <p:nvPr/>
        </p:nvSpPr>
        <p:spPr>
          <a:xfrm>
            <a:off x="335954" y="1315096"/>
            <a:ext cx="4116386"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taste</a:t>
            </a:r>
            <a:r>
              <a:rPr kumimoji="0" lang="vi-VN"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(n) </a:t>
            </a:r>
          </a:p>
        </p:txBody>
      </p:sp>
      <p:sp>
        <p:nvSpPr>
          <p:cNvPr id="8" name="Rectangle 7">
            <a:extLst>
              <a:ext uri="{FF2B5EF4-FFF2-40B4-BE49-F238E27FC236}">
                <a16:creationId xmlns:a16="http://schemas.microsoft.com/office/drawing/2014/main" id="{35E68321-31A2-F94A-8F7A-7C7DC0190295}"/>
              </a:ext>
            </a:extLst>
          </p:cNvPr>
          <p:cNvSpPr/>
          <p:nvPr/>
        </p:nvSpPr>
        <p:spPr>
          <a:xfrm>
            <a:off x="1723527" y="3489849"/>
            <a:ext cx="569388"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vị</a:t>
            </a:r>
          </a:p>
        </p:txBody>
      </p:sp>
      <p:pic>
        <p:nvPicPr>
          <p:cNvPr id="12" name="Picture 11">
            <a:extLst>
              <a:ext uri="{FF2B5EF4-FFF2-40B4-BE49-F238E27FC236}">
                <a16:creationId xmlns:a16="http://schemas.microsoft.com/office/drawing/2014/main" id="{5453EF5C-6B36-AF48-B8DF-97CF08F9A2B8}"/>
              </a:ext>
            </a:extLst>
          </p:cNvPr>
          <p:cNvPicPr>
            <a:picLocks noChangeAspect="1"/>
          </p:cNvPicPr>
          <p:nvPr/>
        </p:nvPicPr>
        <p:blipFill>
          <a:blip r:embed="rId2"/>
          <a:stretch>
            <a:fillRect/>
          </a:stretch>
        </p:blipFill>
        <p:spPr>
          <a:xfrm>
            <a:off x="3995143" y="1268136"/>
            <a:ext cx="4812904" cy="2904546"/>
          </a:xfrm>
          <a:prstGeom prst="rect">
            <a:avLst/>
          </a:prstGeom>
        </p:spPr>
      </p:pic>
      <p:sp>
        <p:nvSpPr>
          <p:cNvPr id="3" name="Title 2">
            <a:extLst>
              <a:ext uri="{FF2B5EF4-FFF2-40B4-BE49-F238E27FC236}">
                <a16:creationId xmlns:a16="http://schemas.microsoft.com/office/drawing/2014/main" id="{B876D42A-43AE-9E40-8912-96BDD052C28E}"/>
              </a:ext>
            </a:extLst>
          </p:cNvPr>
          <p:cNvSpPr>
            <a:spLocks noGrp="1"/>
          </p:cNvSpPr>
          <p:nvPr>
            <p:ph type="title"/>
          </p:nvPr>
        </p:nvSpPr>
        <p:spPr/>
        <p:txBody>
          <a:bodyPr/>
          <a:lstStyle/>
          <a:p>
            <a:endParaRPr lang="en-VN"/>
          </a:p>
        </p:txBody>
      </p:sp>
      <p:sp>
        <p:nvSpPr>
          <p:cNvPr id="9" name="Title 3">
            <a:extLst>
              <a:ext uri="{FF2B5EF4-FFF2-40B4-BE49-F238E27FC236}">
                <a16:creationId xmlns:a16="http://schemas.microsoft.com/office/drawing/2014/main" id="{AAFF5120-99C7-A940-9EDE-422B5542242C}"/>
              </a:ext>
            </a:extLst>
          </p:cNvPr>
          <p:cNvSpPr txBox="1">
            <a:spLocks/>
          </p:cNvSpPr>
          <p:nvPr/>
        </p:nvSpPr>
        <p:spPr>
          <a:xfrm>
            <a:off x="720000" y="445025"/>
            <a:ext cx="2924685" cy="572700"/>
          </a:xfrm>
          <a:prstGeom prst="rect">
            <a:avLst/>
          </a:prstGeom>
          <a:solidFill>
            <a:schemeClr val="bg2">
              <a:lumMod val="40000"/>
              <a:lumOff val="60000"/>
            </a:schemeClr>
          </a:solidFill>
          <a:ln w="25400" cap="flat" cmpd="sng" algn="ctr">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US">
                <a:solidFill>
                  <a:srgbClr val="002060"/>
                </a:solidFill>
              </a:rPr>
              <a:t>V</a:t>
            </a:r>
            <a:r>
              <a:rPr lang="en-VN">
                <a:solidFill>
                  <a:srgbClr val="002060"/>
                </a:solidFill>
              </a:rPr>
              <a:t>ocabulary </a:t>
            </a:r>
            <a:endParaRPr lang="en-VN" dirty="0">
              <a:solidFill>
                <a:srgbClr val="002060"/>
              </a:solidFill>
            </a:endParaRPr>
          </a:p>
        </p:txBody>
      </p:sp>
    </p:spTree>
    <p:extLst>
      <p:ext uri="{BB962C8B-B14F-4D97-AF65-F5344CB8AC3E}">
        <p14:creationId xmlns:p14="http://schemas.microsoft.com/office/powerpoint/2010/main" val="8385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869933-FD67-1049-9AF8-43F3C2BE55E7}"/>
              </a:ext>
            </a:extLst>
          </p:cNvPr>
          <p:cNvSpPr/>
          <p:nvPr/>
        </p:nvSpPr>
        <p:spPr>
          <a:xfrm>
            <a:off x="490993" y="2571750"/>
            <a:ext cx="3308733"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ɪn</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ə</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ˈ</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hʌri</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 name="Rectangle 5">
            <a:extLst>
              <a:ext uri="{FF2B5EF4-FFF2-40B4-BE49-F238E27FC236}">
                <a16:creationId xmlns:a16="http://schemas.microsoft.com/office/drawing/2014/main" id="{3FACBE6D-7ED3-EF4F-9541-6D48A26CBE5A}"/>
              </a:ext>
            </a:extLst>
          </p:cNvPr>
          <p:cNvSpPr/>
          <p:nvPr/>
        </p:nvSpPr>
        <p:spPr>
          <a:xfrm>
            <a:off x="335954" y="1315096"/>
            <a:ext cx="4116386"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in a hurry</a:t>
            </a:r>
            <a:r>
              <a:rPr kumimoji="0" lang="vi-VN"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p>
        </p:txBody>
      </p:sp>
      <p:sp>
        <p:nvSpPr>
          <p:cNvPr id="8" name="Rectangle 7">
            <a:extLst>
              <a:ext uri="{FF2B5EF4-FFF2-40B4-BE49-F238E27FC236}">
                <a16:creationId xmlns:a16="http://schemas.microsoft.com/office/drawing/2014/main" id="{35E68321-31A2-F94A-8F7A-7C7DC0190295}"/>
              </a:ext>
            </a:extLst>
          </p:cNvPr>
          <p:cNvSpPr/>
          <p:nvPr/>
        </p:nvSpPr>
        <p:spPr>
          <a:xfrm>
            <a:off x="966111" y="3489849"/>
            <a:ext cx="2084225"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vội vàng</a:t>
            </a:r>
          </a:p>
        </p:txBody>
      </p:sp>
      <p:pic>
        <p:nvPicPr>
          <p:cNvPr id="9218" name="Picture 2" descr="A boy in hurry Royalty Free Vector Image - VectorStock">
            <a:extLst>
              <a:ext uri="{FF2B5EF4-FFF2-40B4-BE49-F238E27FC236}">
                <a16:creationId xmlns:a16="http://schemas.microsoft.com/office/drawing/2014/main" id="{CE321408-EBE5-CE41-9313-B7E4655EC5A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154" b="83077" l="200" r="96300">
                        <a14:foregroundMark x1="20200" y1="11795" x2="22600" y2="6538"/>
                        <a14:foregroundMark x1="44600" y1="13718" x2="46800" y2="11538"/>
                        <a14:foregroundMark x1="48100" y1="13974" x2="51300" y2="12949"/>
                        <a14:foregroundMark x1="3900" y1="11538" x2="4500" y2="14231"/>
                        <a14:foregroundMark x1="200" y1="17821" x2="3300" y2="17821"/>
                        <a14:foregroundMark x1="10100" y1="24487" x2="10500" y2="26154"/>
                        <a14:foregroundMark x1="11200" y1="22564" x2="12300" y2="20897"/>
                        <a14:foregroundMark x1="18900" y1="20897" x2="19600" y2="24231"/>
                        <a14:foregroundMark x1="18500" y1="20128" x2="21000" y2="22308"/>
                        <a14:foregroundMark x1="21000" y1="20000" x2="20200" y2="28333"/>
                        <a14:foregroundMark x1="14200" y1="39615" x2="23400" y2="30513"/>
                        <a14:foregroundMark x1="87900" y1="59872" x2="96300" y2="59615"/>
                        <a14:foregroundMark x1="83500" y1="33846" x2="89700" y2="29103"/>
                        <a14:foregroundMark x1="89700" y1="29103" x2="89700" y2="29103"/>
                        <a14:foregroundMark x1="13600" y1="80769" x2="16100" y2="83077"/>
                      </a14:backgroundRemoval>
                    </a14:imgEffect>
                  </a14:imgLayer>
                </a14:imgProps>
              </a:ext>
              <a:ext uri="{28A0092B-C50C-407E-A947-70E740481C1C}">
                <a14:useLocalDpi xmlns:a14="http://schemas.microsoft.com/office/drawing/2010/main" val="0"/>
              </a:ext>
            </a:extLst>
          </a:blip>
          <a:srcRect b="11351"/>
          <a:stretch/>
        </p:blipFill>
        <p:spPr bwMode="auto">
          <a:xfrm>
            <a:off x="4106311" y="851222"/>
            <a:ext cx="4701736" cy="340806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1D717B1-761D-C64B-9E18-4AB98ADE43F9}"/>
              </a:ext>
            </a:extLst>
          </p:cNvPr>
          <p:cNvSpPr>
            <a:spLocks noGrp="1"/>
          </p:cNvSpPr>
          <p:nvPr>
            <p:ph type="title"/>
          </p:nvPr>
        </p:nvSpPr>
        <p:spPr/>
        <p:txBody>
          <a:bodyPr/>
          <a:lstStyle/>
          <a:p>
            <a:endParaRPr lang="en-VN"/>
          </a:p>
        </p:txBody>
      </p:sp>
      <p:sp>
        <p:nvSpPr>
          <p:cNvPr id="9" name="Title 3">
            <a:extLst>
              <a:ext uri="{FF2B5EF4-FFF2-40B4-BE49-F238E27FC236}">
                <a16:creationId xmlns:a16="http://schemas.microsoft.com/office/drawing/2014/main" id="{D5C4C6BD-99E0-0442-8EE7-0E12DA91FFE2}"/>
              </a:ext>
            </a:extLst>
          </p:cNvPr>
          <p:cNvSpPr txBox="1">
            <a:spLocks/>
          </p:cNvSpPr>
          <p:nvPr/>
        </p:nvSpPr>
        <p:spPr>
          <a:xfrm>
            <a:off x="720000" y="445025"/>
            <a:ext cx="2924685" cy="572700"/>
          </a:xfrm>
          <a:prstGeom prst="rect">
            <a:avLst/>
          </a:prstGeom>
          <a:solidFill>
            <a:schemeClr val="bg2">
              <a:lumMod val="40000"/>
              <a:lumOff val="60000"/>
            </a:schemeClr>
          </a:solidFill>
          <a:ln w="25400" cap="flat" cmpd="sng" algn="ctr">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US">
                <a:solidFill>
                  <a:srgbClr val="002060"/>
                </a:solidFill>
              </a:rPr>
              <a:t>V</a:t>
            </a:r>
            <a:r>
              <a:rPr lang="en-VN">
                <a:solidFill>
                  <a:srgbClr val="002060"/>
                </a:solidFill>
              </a:rPr>
              <a:t>ocabulary </a:t>
            </a:r>
            <a:endParaRPr lang="en-VN" dirty="0">
              <a:solidFill>
                <a:srgbClr val="002060"/>
              </a:solidFill>
            </a:endParaRPr>
          </a:p>
        </p:txBody>
      </p:sp>
    </p:spTree>
    <p:extLst>
      <p:ext uri="{BB962C8B-B14F-4D97-AF65-F5344CB8AC3E}">
        <p14:creationId xmlns:p14="http://schemas.microsoft.com/office/powerpoint/2010/main" val="12690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869933-FD67-1049-9AF8-43F3C2BE55E7}"/>
              </a:ext>
            </a:extLst>
          </p:cNvPr>
          <p:cNvSpPr/>
          <p:nvPr/>
        </p:nvSpPr>
        <p:spPr>
          <a:xfrm>
            <a:off x="335952" y="2571750"/>
            <a:ext cx="3308733"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ˈ</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slaɪsɪz</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endPar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 name="Rectangle 5">
            <a:extLst>
              <a:ext uri="{FF2B5EF4-FFF2-40B4-BE49-F238E27FC236}">
                <a16:creationId xmlns:a16="http://schemas.microsoft.com/office/drawing/2014/main" id="{3FACBE6D-7ED3-EF4F-9541-6D48A26CBE5A}"/>
              </a:ext>
            </a:extLst>
          </p:cNvPr>
          <p:cNvSpPr/>
          <p:nvPr/>
        </p:nvSpPr>
        <p:spPr>
          <a:xfrm>
            <a:off x="335954" y="1315096"/>
            <a:ext cx="4116386"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slices</a:t>
            </a:r>
            <a:r>
              <a:rPr kumimoji="0" lang="vi-VN"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(n) </a:t>
            </a:r>
          </a:p>
        </p:txBody>
      </p:sp>
      <p:sp>
        <p:nvSpPr>
          <p:cNvPr id="8" name="Rectangle 7">
            <a:extLst>
              <a:ext uri="{FF2B5EF4-FFF2-40B4-BE49-F238E27FC236}">
                <a16:creationId xmlns:a16="http://schemas.microsoft.com/office/drawing/2014/main" id="{35E68321-31A2-F94A-8F7A-7C7DC0190295}"/>
              </a:ext>
            </a:extLst>
          </p:cNvPr>
          <p:cNvSpPr/>
          <p:nvPr/>
        </p:nvSpPr>
        <p:spPr>
          <a:xfrm>
            <a:off x="1620936" y="3489849"/>
            <a:ext cx="774572"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lát</a:t>
            </a:r>
          </a:p>
        </p:txBody>
      </p:sp>
      <p:pic>
        <p:nvPicPr>
          <p:cNvPr id="10242" name="Picture 2" descr="Perfect Slices - Ứng dụng trên Google Play">
            <a:extLst>
              <a:ext uri="{FF2B5EF4-FFF2-40B4-BE49-F238E27FC236}">
                <a16:creationId xmlns:a16="http://schemas.microsoft.com/office/drawing/2014/main" id="{E7656532-2485-9143-8B7E-9D91EFDC07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8281" y="255494"/>
            <a:ext cx="4116386" cy="465268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CFE82D7-5684-164C-9DB7-04D9C9FF095F}"/>
              </a:ext>
            </a:extLst>
          </p:cNvPr>
          <p:cNvSpPr>
            <a:spLocks noGrp="1"/>
          </p:cNvSpPr>
          <p:nvPr>
            <p:ph type="title"/>
          </p:nvPr>
        </p:nvSpPr>
        <p:spPr/>
        <p:txBody>
          <a:bodyPr/>
          <a:lstStyle/>
          <a:p>
            <a:endParaRPr lang="en-VN"/>
          </a:p>
        </p:txBody>
      </p:sp>
      <p:sp>
        <p:nvSpPr>
          <p:cNvPr id="9" name="Title 3">
            <a:extLst>
              <a:ext uri="{FF2B5EF4-FFF2-40B4-BE49-F238E27FC236}">
                <a16:creationId xmlns:a16="http://schemas.microsoft.com/office/drawing/2014/main" id="{61896BED-02FB-BF42-93DE-D3AB164553B3}"/>
              </a:ext>
            </a:extLst>
          </p:cNvPr>
          <p:cNvSpPr txBox="1">
            <a:spLocks/>
          </p:cNvSpPr>
          <p:nvPr/>
        </p:nvSpPr>
        <p:spPr>
          <a:xfrm>
            <a:off x="720000" y="445025"/>
            <a:ext cx="2924685" cy="572700"/>
          </a:xfrm>
          <a:prstGeom prst="rect">
            <a:avLst/>
          </a:prstGeom>
          <a:solidFill>
            <a:schemeClr val="bg2">
              <a:lumMod val="40000"/>
              <a:lumOff val="60000"/>
            </a:schemeClr>
          </a:solidFill>
          <a:ln w="25400" cap="flat" cmpd="sng" algn="ctr">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US">
                <a:solidFill>
                  <a:srgbClr val="002060"/>
                </a:solidFill>
              </a:rPr>
              <a:t>V</a:t>
            </a:r>
            <a:r>
              <a:rPr lang="en-VN">
                <a:solidFill>
                  <a:srgbClr val="002060"/>
                </a:solidFill>
              </a:rPr>
              <a:t>ocabulary </a:t>
            </a:r>
            <a:endParaRPr lang="en-VN" dirty="0">
              <a:solidFill>
                <a:srgbClr val="002060"/>
              </a:solidFill>
            </a:endParaRPr>
          </a:p>
        </p:txBody>
      </p:sp>
    </p:spTree>
    <p:extLst>
      <p:ext uri="{BB962C8B-B14F-4D97-AF65-F5344CB8AC3E}">
        <p14:creationId xmlns:p14="http://schemas.microsoft.com/office/powerpoint/2010/main" val="108023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theme/theme1.xml><?xml version="1.0" encoding="utf-8"?>
<a:theme xmlns:a="http://schemas.openxmlformats.org/drawingml/2006/main" name="Filipino Cuisine Restaurant MK Campaign by Slidesgo">
  <a:themeElements>
    <a:clrScheme name="Simple Light">
      <a:dk1>
        <a:srgbClr val="F3EEEA"/>
      </a:dk1>
      <a:lt1>
        <a:srgbClr val="DBC6C9"/>
      </a:lt1>
      <a:dk2>
        <a:srgbClr val="434C91"/>
      </a:dk2>
      <a:lt2>
        <a:srgbClr val="F0B211"/>
      </a:lt2>
      <a:accent1>
        <a:srgbClr val="F3502E"/>
      </a:accent1>
      <a:accent2>
        <a:srgbClr val="C71E2E"/>
      </a:accent2>
      <a:accent3>
        <a:srgbClr val="60AB83"/>
      </a:accent3>
      <a:accent4>
        <a:srgbClr val="FFFFFF"/>
      </a:accent4>
      <a:accent5>
        <a:srgbClr val="FFFFFF"/>
      </a:accent5>
      <a:accent6>
        <a:srgbClr val="FFFFFF"/>
      </a:accent6>
      <a:hlink>
        <a:srgbClr val="434C9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540</TotalTime>
  <Words>1720</Words>
  <Application>Microsoft Macintosh PowerPoint</Application>
  <PresentationFormat>On-screen Show (16:9)</PresentationFormat>
  <Paragraphs>197</Paragraphs>
  <Slides>31</Slides>
  <Notes>11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Open Sans</vt:lpstr>
      <vt:lpstr>Roboto Condensed Light</vt:lpstr>
      <vt:lpstr>Rammetto One</vt:lpstr>
      <vt:lpstr>Luckiest Guy</vt:lpstr>
      <vt:lpstr>Calibri</vt:lpstr>
      <vt:lpstr>Filipino Cuisine Restaurant MK Campaign by Slidesgo</vt:lpstr>
      <vt:lpstr>Unit 5. Food and  Drink</vt:lpstr>
      <vt:lpstr>Objectives</vt:lpstr>
      <vt:lpstr>Vocabulary </vt:lpstr>
      <vt:lpstr>Vocabulary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READING</vt:lpstr>
      <vt:lpstr>Ex 1. (p 56) Work in pairs. Discuss the following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SPEAKING</vt:lpstr>
      <vt:lpstr>PowerPoint Presentation</vt:lpstr>
      <vt:lpstr>PowerPoint Presentation</vt:lpstr>
      <vt:lpstr>PowerPoint Presentation</vt:lpstr>
      <vt:lpstr>RECAP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5. Food and  Drink</dc:title>
  <dc:creator>Admin</dc:creator>
  <cp:lastModifiedBy>Ánh Hoàng</cp:lastModifiedBy>
  <cp:revision>43</cp:revision>
  <dcterms:modified xsi:type="dcterms:W3CDTF">2022-08-14T06:13:59Z</dcterms:modified>
</cp:coreProperties>
</file>